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ags/tag1.xml" ContentType="application/vnd.openxmlformats-officedocument.presentationml.tags+xml"/>
  <Override PartName="/ppt/notesSlides/notesSlide125.xml" ContentType="application/vnd.openxmlformats-officedocument.presentationml.notesSlide+xml"/>
  <Override PartName="/ppt/tags/tag2.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2"/>
  </p:notesMasterIdLst>
  <p:sldIdLst>
    <p:sldId id="318" r:id="rId2"/>
    <p:sldId id="480" r:id="rId3"/>
    <p:sldId id="481" r:id="rId4"/>
    <p:sldId id="624" r:id="rId5"/>
    <p:sldId id="482" r:id="rId6"/>
    <p:sldId id="379" r:id="rId7"/>
    <p:sldId id="349" r:id="rId8"/>
    <p:sldId id="496" r:id="rId9"/>
    <p:sldId id="501" r:id="rId10"/>
    <p:sldId id="502" r:id="rId11"/>
    <p:sldId id="503" r:id="rId12"/>
    <p:sldId id="546" r:id="rId13"/>
    <p:sldId id="504" r:id="rId14"/>
    <p:sldId id="640" r:id="rId15"/>
    <p:sldId id="641" r:id="rId16"/>
    <p:sldId id="642" r:id="rId17"/>
    <p:sldId id="644" r:id="rId18"/>
    <p:sldId id="648" r:id="rId19"/>
    <p:sldId id="258" r:id="rId20"/>
    <p:sldId id="362" r:id="rId21"/>
    <p:sldId id="483" r:id="rId22"/>
    <p:sldId id="509" r:id="rId23"/>
    <p:sldId id="510" r:id="rId24"/>
    <p:sldId id="512" r:id="rId25"/>
    <p:sldId id="550" r:id="rId26"/>
    <p:sldId id="516" r:id="rId27"/>
    <p:sldId id="552" r:id="rId28"/>
    <p:sldId id="364" r:id="rId29"/>
    <p:sldId id="520" r:id="rId30"/>
    <p:sldId id="547" r:id="rId31"/>
    <p:sldId id="363" r:id="rId32"/>
    <p:sldId id="635" r:id="rId33"/>
    <p:sldId id="651" r:id="rId34"/>
    <p:sldId id="652" r:id="rId35"/>
    <p:sldId id="653" r:id="rId36"/>
    <p:sldId id="645" r:id="rId37"/>
    <p:sldId id="259" r:id="rId38"/>
    <p:sldId id="366" r:id="rId39"/>
    <p:sldId id="369" r:id="rId40"/>
    <p:sldId id="630" r:id="rId41"/>
    <p:sldId id="260" r:id="rId42"/>
    <p:sldId id="533" r:id="rId43"/>
    <p:sldId id="534" r:id="rId44"/>
    <p:sldId id="535" r:id="rId45"/>
    <p:sldId id="530" r:id="rId46"/>
    <p:sldId id="371" r:id="rId47"/>
    <p:sldId id="554" r:id="rId48"/>
    <p:sldId id="368" r:id="rId49"/>
    <p:sldId id="537" r:id="rId50"/>
    <p:sldId id="374" r:id="rId51"/>
    <p:sldId id="558" r:id="rId52"/>
    <p:sldId id="545" r:id="rId53"/>
    <p:sldId id="625" r:id="rId54"/>
    <p:sldId id="626" r:id="rId55"/>
    <p:sldId id="378" r:id="rId56"/>
    <p:sldId id="376" r:id="rId57"/>
    <p:sldId id="380" r:id="rId58"/>
    <p:sldId id="384" r:id="rId59"/>
    <p:sldId id="548" r:id="rId60"/>
    <p:sldId id="549" r:id="rId61"/>
    <p:sldId id="559" r:id="rId62"/>
    <p:sldId id="560" r:id="rId63"/>
    <p:sldId id="389" r:id="rId64"/>
    <p:sldId id="561" r:id="rId65"/>
    <p:sldId id="562" r:id="rId66"/>
    <p:sldId id="553" r:id="rId67"/>
    <p:sldId id="563" r:id="rId68"/>
    <p:sldId id="564" r:id="rId69"/>
    <p:sldId id="565" r:id="rId70"/>
    <p:sldId id="551" r:id="rId71"/>
    <p:sldId id="391" r:id="rId72"/>
    <p:sldId id="390" r:id="rId73"/>
    <p:sldId id="655" r:id="rId74"/>
    <p:sldId id="555" r:id="rId75"/>
    <p:sldId id="262" r:id="rId76"/>
    <p:sldId id="613" r:id="rId77"/>
    <p:sldId id="614" r:id="rId78"/>
    <p:sldId id="615" r:id="rId79"/>
    <p:sldId id="610" r:id="rId80"/>
    <p:sldId id="556" r:id="rId81"/>
    <p:sldId id="393" r:id="rId82"/>
    <p:sldId id="306" r:id="rId83"/>
    <p:sldId id="264" r:id="rId84"/>
    <p:sldId id="394" r:id="rId85"/>
    <p:sldId id="566" r:id="rId86"/>
    <p:sldId id="649" r:id="rId87"/>
    <p:sldId id="265" r:id="rId88"/>
    <p:sldId id="650" r:id="rId89"/>
    <p:sldId id="396" r:id="rId90"/>
    <p:sldId id="568" r:id="rId91"/>
    <p:sldId id="569" r:id="rId92"/>
    <p:sldId id="268" r:id="rId93"/>
    <p:sldId id="269" r:id="rId94"/>
    <p:sldId id="415" r:id="rId95"/>
    <p:sldId id="416" r:id="rId96"/>
    <p:sldId id="270" r:id="rId97"/>
    <p:sldId id="303" r:id="rId98"/>
    <p:sldId id="418" r:id="rId99"/>
    <p:sldId id="627" r:id="rId100"/>
    <p:sldId id="271" r:id="rId101"/>
    <p:sldId id="570" r:id="rId102"/>
    <p:sldId id="576" r:id="rId103"/>
    <p:sldId id="577" r:id="rId104"/>
    <p:sldId id="578" r:id="rId105"/>
    <p:sldId id="419" r:id="rId106"/>
    <p:sldId id="273" r:id="rId107"/>
    <p:sldId id="274" r:id="rId108"/>
    <p:sldId id="573" r:id="rId109"/>
    <p:sldId id="275" r:id="rId110"/>
    <p:sldId id="277" r:id="rId111"/>
    <p:sldId id="278" r:id="rId112"/>
    <p:sldId id="360" r:id="rId113"/>
    <p:sldId id="420" r:id="rId114"/>
    <p:sldId id="279" r:id="rId115"/>
    <p:sldId id="280" r:id="rId116"/>
    <p:sldId id="616" r:id="rId117"/>
    <p:sldId id="281" r:id="rId118"/>
    <p:sldId id="620" r:id="rId119"/>
    <p:sldId id="621" r:id="rId120"/>
    <p:sldId id="282" r:id="rId121"/>
    <p:sldId id="283" r:id="rId122"/>
    <p:sldId id="307" r:id="rId123"/>
    <p:sldId id="284" r:id="rId124"/>
    <p:sldId id="335" r:id="rId125"/>
    <p:sldId id="423" r:id="rId126"/>
    <p:sldId id="422" r:id="rId127"/>
    <p:sldId id="285" r:id="rId128"/>
    <p:sldId id="628" r:id="rId129"/>
    <p:sldId id="654" r:id="rId130"/>
    <p:sldId id="286" r:id="rId131"/>
    <p:sldId id="287" r:id="rId132"/>
    <p:sldId id="290" r:id="rId133"/>
    <p:sldId id="574" r:id="rId134"/>
    <p:sldId id="622" r:id="rId135"/>
    <p:sldId id="289" r:id="rId136"/>
    <p:sldId id="291" r:id="rId137"/>
    <p:sldId id="428" r:id="rId138"/>
    <p:sldId id="288" r:id="rId139"/>
    <p:sldId id="429" r:id="rId140"/>
    <p:sldId id="430" r:id="rId141"/>
    <p:sldId id="431" r:id="rId142"/>
    <p:sldId id="292" r:id="rId143"/>
    <p:sldId id="294" r:id="rId144"/>
    <p:sldId id="432" r:id="rId145"/>
    <p:sldId id="580" r:id="rId146"/>
    <p:sldId id="437" r:id="rId147"/>
    <p:sldId id="439" r:id="rId148"/>
    <p:sldId id="581" r:id="rId149"/>
    <p:sldId id="583" r:id="rId150"/>
    <p:sldId id="293" r:id="rId151"/>
    <p:sldId id="623" r:id="rId152"/>
    <p:sldId id="295" r:id="rId153"/>
    <p:sldId id="584" r:id="rId154"/>
    <p:sldId id="296" r:id="rId155"/>
    <p:sldId id="585" r:id="rId156"/>
    <p:sldId id="297" r:id="rId157"/>
    <p:sldId id="298" r:id="rId158"/>
    <p:sldId id="443" r:id="rId159"/>
    <p:sldId id="299" r:id="rId160"/>
    <p:sldId id="586" r:id="rId161"/>
    <p:sldId id="589" r:id="rId162"/>
    <p:sldId id="590" r:id="rId163"/>
    <p:sldId id="591" r:id="rId164"/>
    <p:sldId id="587" r:id="rId165"/>
    <p:sldId id="300" r:id="rId166"/>
    <p:sldId id="595" r:id="rId167"/>
    <p:sldId id="301" r:id="rId168"/>
    <p:sldId id="442" r:id="rId169"/>
    <p:sldId id="594" r:id="rId170"/>
    <p:sldId id="302" r:id="rId1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888" userDrawn="1">
          <p15:clr>
            <a:srgbClr val="A4A3A4"/>
          </p15:clr>
        </p15:guide>
        <p15:guide id="3" orient="horz" pos="6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3FB"/>
    <a:srgbClr val="FF0000"/>
    <a:srgbClr val="030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53"/>
    <p:restoredTop sz="97003"/>
  </p:normalViewPr>
  <p:slideViewPr>
    <p:cSldViewPr snapToGrid="0" showGuides="1">
      <p:cViewPr varScale="1">
        <p:scale>
          <a:sx n="82" d="100"/>
          <a:sy n="82" d="100"/>
        </p:scale>
        <p:origin x="1085" y="72"/>
      </p:cViewPr>
      <p:guideLst>
        <p:guide pos="888"/>
        <p:guide orient="horz" pos="624"/>
      </p:guideLst>
    </p:cSldViewPr>
  </p:slideViewPr>
  <p:outlineViewPr>
    <p:cViewPr>
      <p:scale>
        <a:sx n="33" d="100"/>
        <a:sy n="33" d="100"/>
      </p:scale>
      <p:origin x="0" y="-525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41E3-D4AC-DB45-82C3-00671E3237D9}"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FA577-B1EE-2F4E-9B77-5B6FD55BFB31}" type="slidenum">
              <a:rPr lang="en-US" smtClean="0"/>
              <a:t>‹nr.›</a:t>
            </a:fld>
            <a:endParaRPr lang="en-US"/>
          </a:p>
        </p:txBody>
      </p:sp>
    </p:spTree>
    <p:extLst>
      <p:ext uri="{BB962C8B-B14F-4D97-AF65-F5344CB8AC3E}">
        <p14:creationId xmlns:p14="http://schemas.microsoft.com/office/powerpoint/2010/main" val="4076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en.wikipedia.org/wiki/Hepatitis_C"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en.wikipedia.org/wiki/Phagocyte"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en.wikipedia.org/wiki/Antibody" TargetMode="External"/><Relationship Id="rId4" Type="http://schemas.openxmlformats.org/officeDocument/2006/relationships/hyperlink" Target="http://en.wikipedia.org/wiki/Opsonin"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en.wikipedia.org/wiki/Phagocyte" TargetMode="External"/><Relationship Id="rId2" Type="http://schemas.openxmlformats.org/officeDocument/2006/relationships/slide" Target="../slides/slide84.xml"/><Relationship Id="rId1" Type="http://schemas.openxmlformats.org/officeDocument/2006/relationships/notesMaster" Target="../notesMasters/notesMaster1.xml"/><Relationship Id="rId5" Type="http://schemas.openxmlformats.org/officeDocument/2006/relationships/hyperlink" Target="http://en.wikipedia.org/wiki/Antibody" TargetMode="External"/><Relationship Id="rId4" Type="http://schemas.openxmlformats.org/officeDocument/2006/relationships/hyperlink" Target="http://en.wikipedia.org/wiki/Opsonin"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en.wikipedia.org/wiki/Phagocyte"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en.wikipedia.org/wiki/Antibody" TargetMode="External"/><Relationship Id="rId4" Type="http://schemas.openxmlformats.org/officeDocument/2006/relationships/hyperlink" Target="http://en.wikipedia.org/wiki/Opsonin"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53A7E-2D4A-4950-B36B-1DF07D626F4C}" type="slidenum">
              <a:rPr lang="nl-BE" smtClean="0"/>
              <a:t>1</a:t>
            </a:fld>
            <a:endParaRPr lang="nl-BE"/>
          </a:p>
        </p:txBody>
      </p:sp>
    </p:spTree>
    <p:extLst>
      <p:ext uri="{BB962C8B-B14F-4D97-AF65-F5344CB8AC3E}">
        <p14:creationId xmlns:p14="http://schemas.microsoft.com/office/powerpoint/2010/main" val="44717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6706EF-401F-4FD1-A94B-E059614EDCF1}" type="slidenum">
              <a:rPr lang="nl-NL" altLang="nl-BE" smtClean="0">
                <a:solidFill>
                  <a:srgbClr val="000000"/>
                </a:solidFill>
                <a:latin typeface="Calibri" panose="020F0502020204030204" pitchFamily="34" charset="0"/>
              </a:rPr>
              <a:pPr>
                <a:spcBef>
                  <a:spcPct val="0"/>
                </a:spcBef>
              </a:pPr>
              <a:t>11</a:t>
            </a:fld>
            <a:endParaRPr lang="nl-NL" altLang="nl-BE" dirty="0">
              <a:solidFill>
                <a:srgbClr val="000000"/>
              </a:solidFill>
              <a:latin typeface="Calibri" panose="020F0502020204030204" pitchFamily="34" charset="0"/>
            </a:endParaRPr>
          </a:p>
        </p:txBody>
      </p:sp>
      <p:sp>
        <p:nvSpPr>
          <p:cNvPr id="238595" name="Slide Image Placeholder 1"/>
          <p:cNvSpPr>
            <a:spLocks noGrp="1" noRot="1" noChangeAspect="1" noTextEdit="1"/>
          </p:cNvSpPr>
          <p:nvPr>
            <p:ph type="sldImg"/>
          </p:nvPr>
        </p:nvSpPr>
        <p:spPr>
          <a:xfrm>
            <a:off x="98425" y="744538"/>
            <a:ext cx="6607175" cy="3717925"/>
          </a:xfrm>
          <a:ln/>
        </p:spPr>
      </p:sp>
      <p:sp>
        <p:nvSpPr>
          <p:cNvPr id="238596" name="Notes Placeholder 2"/>
          <p:cNvSpPr>
            <a:spLocks noGrp="1"/>
          </p:cNvSpPr>
          <p:nvPr>
            <p:ph type="body" idx="1"/>
          </p:nvPr>
        </p:nvSpPr>
        <p:spPr>
          <a:xfrm>
            <a:off x="830263" y="4687888"/>
            <a:ext cx="498475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Calibri" panose="020F0502020204030204" pitchFamily="34" charset="0"/>
              </a:rPr>
              <a:t>Antibody = immunoglobulin</a:t>
            </a:r>
            <a:endParaRPr lang="nl-NL" altLang="nl-BE" dirty="0">
              <a:latin typeface="Calibri" panose="020F0502020204030204" pitchFamily="34" charset="0"/>
            </a:endParaRPr>
          </a:p>
        </p:txBody>
      </p:sp>
      <p:sp>
        <p:nvSpPr>
          <p:cNvPr id="238597" name="Slide Number Placeholder 3"/>
          <p:cNvSpPr txBox="1">
            <a:spLocks noGrp="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D44DE4A-7019-4B92-818D-EC01D428488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348258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53A7E-2D4A-4950-B36B-1DF07D626F4C}" type="slidenum">
              <a:rPr lang="nl-BE" smtClean="0"/>
              <a:t>125</a:t>
            </a:fld>
            <a:endParaRPr lang="nl-BE"/>
          </a:p>
        </p:txBody>
      </p:sp>
    </p:spTree>
    <p:extLst>
      <p:ext uri="{BB962C8B-B14F-4D97-AF65-F5344CB8AC3E}">
        <p14:creationId xmlns:p14="http://schemas.microsoft.com/office/powerpoint/2010/main" val="13957178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BC6A22-4B14-41C5-BBAE-AF54D15225E9}" type="slidenum">
              <a:rPr lang="nl-NL" altLang="nl-BE" smtClean="0">
                <a:solidFill>
                  <a:srgbClr val="000000"/>
                </a:solidFill>
              </a:rPr>
              <a:pPr>
                <a:spcBef>
                  <a:spcPct val="0"/>
                </a:spcBef>
              </a:pPr>
              <a:t>126</a:t>
            </a:fld>
            <a:endParaRPr lang="nl-NL" altLang="nl-BE">
              <a:solidFill>
                <a:srgbClr val="000000"/>
              </a:solidFill>
            </a:endParaRPr>
          </a:p>
        </p:txBody>
      </p:sp>
      <p:sp>
        <p:nvSpPr>
          <p:cNvPr id="158723" name="Slide Image Placeholder 1"/>
          <p:cNvSpPr>
            <a:spLocks noGrp="1" noRot="1" noChangeAspect="1" noTextEdit="1"/>
          </p:cNvSpPr>
          <p:nvPr>
            <p:ph type="sldImg"/>
          </p:nvPr>
        </p:nvSpPr>
        <p:spPr>
          <a:xfrm>
            <a:off x="96838" y="742950"/>
            <a:ext cx="6611937" cy="3719513"/>
          </a:xfrm>
          <a:ln/>
        </p:spPr>
      </p:sp>
      <p:sp>
        <p:nvSpPr>
          <p:cNvPr id="158724" name="Notes Placeholder 2"/>
          <p:cNvSpPr>
            <a:spLocks noGrp="1"/>
          </p:cNvSpPr>
          <p:nvPr>
            <p:ph type="body" idx="1"/>
          </p:nvPr>
        </p:nvSpPr>
        <p:spPr>
          <a:xfrm>
            <a:off x="830263" y="4686300"/>
            <a:ext cx="4984750"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lstStyle/>
          <a:p>
            <a:pPr eaLnBrk="1" hangingPunct="1"/>
            <a:r>
              <a:rPr lang="en-US" altLang="zh-CN" err="1">
                <a:latin typeface="Arial" panose="020B0604020202020204" pitchFamily="34" charset="0"/>
              </a:rPr>
              <a:t>Bescherming</a:t>
            </a:r>
            <a:r>
              <a:rPr lang="en-US" altLang="zh-CN">
                <a:latin typeface="Arial" panose="020B0604020202020204" pitchFamily="34" charset="0"/>
              </a:rPr>
              <a:t> </a:t>
            </a:r>
            <a:r>
              <a:rPr lang="en-US" altLang="zh-CN" err="1">
                <a:latin typeface="Arial" panose="020B0604020202020204" pitchFamily="34" charset="0"/>
              </a:rPr>
              <a:t>lichaam</a:t>
            </a:r>
            <a:r>
              <a:rPr lang="en-US" altLang="zh-CN">
                <a:latin typeface="Arial" panose="020B0604020202020204" pitchFamily="34" charset="0"/>
              </a:rPr>
              <a:t> 3 </a:t>
            </a:r>
            <a:r>
              <a:rPr lang="en-US" altLang="zh-CN" err="1">
                <a:latin typeface="Arial" panose="020B0604020202020204" pitchFamily="34" charset="0"/>
              </a:rPr>
              <a:t>verdedigingslinies</a:t>
            </a:r>
            <a:endParaRPr lang="en-US" altLang="zh-CN">
              <a:latin typeface="Arial" panose="020B0604020202020204" pitchFamily="34" charset="0"/>
            </a:endParaRP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1: </a:t>
            </a:r>
            <a:r>
              <a:rPr lang="en-US" altLang="zh-CN" err="1">
                <a:latin typeface="Arial" panose="020B0604020202020204" pitchFamily="34" charset="0"/>
              </a:rPr>
              <a:t>huid</a:t>
            </a:r>
            <a:r>
              <a:rPr lang="en-US" altLang="zh-CN">
                <a:latin typeface="Arial" panose="020B0604020202020204" pitchFamily="34" charset="0"/>
              </a:rPr>
              <a:t> </a:t>
            </a:r>
            <a:r>
              <a:rPr lang="en-US" altLang="zh-CN" err="1">
                <a:latin typeface="Arial" panose="020B0604020202020204" pitchFamily="34" charset="0"/>
              </a:rPr>
              <a:t>en</a:t>
            </a:r>
            <a:r>
              <a:rPr lang="en-US" altLang="zh-CN">
                <a:latin typeface="Arial" panose="020B0604020202020204" pitchFamily="34" charset="0"/>
              </a:rPr>
              <a:t> </a:t>
            </a:r>
            <a:r>
              <a:rPr lang="en-US" altLang="zh-CN" err="1">
                <a:latin typeface="Arial" panose="020B0604020202020204" pitchFamily="34" charset="0"/>
              </a:rPr>
              <a:t>slijmvliezen</a:t>
            </a:r>
            <a:r>
              <a:rPr lang="en-US" altLang="zh-CN">
                <a:latin typeface="Arial" panose="020B0604020202020204" pitchFamily="34" charset="0"/>
              </a:rPr>
              <a:t>: </a:t>
            </a:r>
            <a:r>
              <a:rPr lang="en-US" altLang="zh-CN" err="1">
                <a:latin typeface="Arial" panose="020B0604020202020204" pitchFamily="34" charset="0"/>
              </a:rPr>
              <a:t>fysieke</a:t>
            </a:r>
            <a:r>
              <a:rPr lang="en-US" altLang="zh-CN">
                <a:latin typeface="Arial" panose="020B0604020202020204" pitchFamily="34" charset="0"/>
              </a:rPr>
              <a:t> </a:t>
            </a:r>
            <a:r>
              <a:rPr lang="en-US" altLang="zh-CN" err="1">
                <a:latin typeface="Arial" panose="020B0604020202020204" pitchFamily="34" charset="0"/>
              </a:rPr>
              <a:t>en</a:t>
            </a:r>
            <a:r>
              <a:rPr lang="en-US" altLang="zh-CN">
                <a:latin typeface="Arial" panose="020B0604020202020204" pitchFamily="34" charset="0"/>
              </a:rPr>
              <a:t> </a:t>
            </a:r>
            <a:r>
              <a:rPr lang="en-US" altLang="zh-CN" err="1">
                <a:latin typeface="Arial" panose="020B0604020202020204" pitchFamily="34" charset="0"/>
              </a:rPr>
              <a:t>chemische</a:t>
            </a:r>
            <a:r>
              <a:rPr lang="en-US" altLang="zh-CN">
                <a:latin typeface="Arial" panose="020B0604020202020204" pitchFamily="34" charset="0"/>
              </a:rPr>
              <a:t> </a:t>
            </a:r>
            <a:r>
              <a:rPr lang="en-US" altLang="zh-CN" err="1">
                <a:latin typeface="Arial" panose="020B0604020202020204" pitchFamily="34" charset="0"/>
              </a:rPr>
              <a:t>barriere</a:t>
            </a:r>
            <a:endParaRPr lang="en-US" altLang="zh-CN">
              <a:latin typeface="Arial" panose="020B0604020202020204" pitchFamily="34" charset="0"/>
            </a:endParaRPr>
          </a:p>
          <a:p>
            <a:pPr eaLnBrk="1" hangingPunct="1"/>
            <a:r>
              <a:rPr lang="en-US" altLang="zh-CN">
                <a:latin typeface="Arial" panose="020B0604020202020204" pitchFamily="34" charset="0"/>
              </a:rPr>
              <a:t>-</a:t>
            </a:r>
            <a:r>
              <a:rPr lang="en-US" altLang="zh-CN" err="1">
                <a:latin typeface="Arial" panose="020B0604020202020204" pitchFamily="34" charset="0"/>
              </a:rPr>
              <a:t>tranen</a:t>
            </a:r>
            <a:r>
              <a:rPr lang="en-US" altLang="zh-CN">
                <a:latin typeface="Arial" panose="020B0604020202020204" pitchFamily="34" charset="0"/>
              </a:rPr>
              <a:t>: </a:t>
            </a:r>
            <a:r>
              <a:rPr lang="en-US" altLang="zh-CN" err="1">
                <a:latin typeface="Arial" panose="020B0604020202020204" pitchFamily="34" charset="0"/>
              </a:rPr>
              <a:t>ogen</a:t>
            </a:r>
            <a:r>
              <a:rPr lang="en-US" altLang="zh-CN">
                <a:latin typeface="Arial" panose="020B0604020202020204" pitchFamily="34" charset="0"/>
              </a:rPr>
              <a:t> (lysozyme </a:t>
            </a:r>
            <a:r>
              <a:rPr lang="en-US" altLang="zh-CN" err="1">
                <a:latin typeface="Arial" panose="020B0604020202020204" pitchFamily="34" charset="0"/>
              </a:rPr>
              <a:t>breekt</a:t>
            </a:r>
            <a:r>
              <a:rPr lang="en-US" altLang="zh-CN">
                <a:latin typeface="Arial" panose="020B0604020202020204" pitchFamily="34" charset="0"/>
              </a:rPr>
              <a:t> </a:t>
            </a:r>
            <a:r>
              <a:rPr lang="en-US" altLang="zh-CN" err="1">
                <a:latin typeface="Arial" panose="020B0604020202020204" pitchFamily="34" charset="0"/>
              </a:rPr>
              <a:t>bacteriële</a:t>
            </a:r>
            <a:r>
              <a:rPr lang="en-US" altLang="zh-CN">
                <a:latin typeface="Arial" panose="020B0604020202020204" pitchFamily="34" charset="0"/>
              </a:rPr>
              <a:t> wand </a:t>
            </a:r>
            <a:r>
              <a:rPr lang="en-US" altLang="zh-CN" err="1">
                <a:latin typeface="Arial" panose="020B0604020202020204" pitchFamily="34" charset="0"/>
              </a:rPr>
              <a:t>af</a:t>
            </a:r>
            <a:r>
              <a:rPr lang="en-US" altLang="zh-CN">
                <a:latin typeface="Arial" panose="020B0604020202020204" pitchFamily="34" charset="0"/>
              </a:rPr>
              <a:t>)</a:t>
            </a:r>
          </a:p>
          <a:p>
            <a:pPr eaLnBrk="1" hangingPunct="1"/>
            <a:r>
              <a:rPr lang="en-US" altLang="zh-CN">
                <a:latin typeface="Arial" panose="020B0604020202020204" pitchFamily="34" charset="0"/>
              </a:rPr>
              <a:t>-</a:t>
            </a:r>
            <a:r>
              <a:rPr lang="en-US" altLang="zh-CN" err="1">
                <a:latin typeface="Arial" panose="020B0604020202020204" pitchFamily="34" charset="0"/>
              </a:rPr>
              <a:t>speeksel</a:t>
            </a:r>
            <a:r>
              <a:rPr lang="en-US" altLang="zh-CN">
                <a:latin typeface="Arial" panose="020B0604020202020204" pitchFamily="34" charset="0"/>
              </a:rPr>
              <a:t>: </a:t>
            </a:r>
            <a:r>
              <a:rPr lang="en-US" altLang="zh-CN" err="1">
                <a:latin typeface="Arial" panose="020B0604020202020204" pitchFamily="34" charset="0"/>
              </a:rPr>
              <a:t>mondholte</a:t>
            </a:r>
            <a:endParaRPr lang="en-US" altLang="zh-CN">
              <a:latin typeface="Arial" panose="020B0604020202020204" pitchFamily="34" charset="0"/>
            </a:endParaRP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2. </a:t>
            </a:r>
            <a:r>
              <a:rPr lang="en-US" altLang="zh-CN" err="1">
                <a:latin typeface="Arial" panose="020B0604020202020204" pitchFamily="34" charset="0"/>
              </a:rPr>
              <a:t>Inflammatie</a:t>
            </a:r>
            <a:r>
              <a:rPr lang="en-US" altLang="zh-CN">
                <a:latin typeface="Arial" panose="020B0604020202020204" pitchFamily="34" charset="0"/>
              </a:rPr>
              <a:t>, </a:t>
            </a:r>
            <a:r>
              <a:rPr lang="en-US" altLang="zh-CN" err="1">
                <a:latin typeface="Arial" panose="020B0604020202020204" pitchFamily="34" charset="0"/>
              </a:rPr>
              <a:t>onsteking</a:t>
            </a:r>
            <a:r>
              <a:rPr lang="en-US" altLang="zh-CN">
                <a:latin typeface="Arial" panose="020B0604020202020204" pitchFamily="34" charset="0"/>
              </a:rPr>
              <a:t> (IS NIET HETZELFDE ALS INFECTIE !!! ANDER HOOFDSTUK)</a:t>
            </a:r>
          </a:p>
          <a:p>
            <a:pPr eaLnBrk="1" hangingPunct="1"/>
            <a:r>
              <a:rPr lang="en-US" altLang="zh-CN" err="1">
                <a:latin typeface="Arial" panose="020B0604020202020204" pitchFamily="34" charset="0"/>
              </a:rPr>
              <a:t>Niet</a:t>
            </a:r>
            <a:r>
              <a:rPr lang="en-US" altLang="zh-CN">
                <a:latin typeface="Arial" panose="020B0604020202020204" pitchFamily="34" charset="0"/>
              </a:rPr>
              <a:t> </a:t>
            </a:r>
            <a:r>
              <a:rPr lang="en-US" altLang="zh-CN" err="1">
                <a:latin typeface="Arial" panose="020B0604020202020204" pitchFamily="34" charset="0"/>
              </a:rPr>
              <a:t>specifiek</a:t>
            </a:r>
            <a:r>
              <a:rPr lang="en-US" altLang="zh-CN">
                <a:latin typeface="Arial" panose="020B0604020202020204" pitchFamily="34" charset="0"/>
              </a:rPr>
              <a:t>, </a:t>
            </a:r>
            <a:r>
              <a:rPr lang="en-US" altLang="zh-CN" err="1">
                <a:latin typeface="Arial" panose="020B0604020202020204" pitchFamily="34" charset="0"/>
              </a:rPr>
              <a:t>dwz</a:t>
            </a:r>
            <a:r>
              <a:rPr lang="en-US" altLang="zh-CN">
                <a:latin typeface="Arial" panose="020B0604020202020204" pitchFamily="34" charset="0"/>
              </a:rPr>
              <a:t> </a:t>
            </a:r>
            <a:r>
              <a:rPr lang="en-US" altLang="zh-CN" err="1">
                <a:latin typeface="Arial" panose="020B0604020202020204" pitchFamily="34" charset="0"/>
              </a:rPr>
              <a:t>identiek</a:t>
            </a:r>
            <a:r>
              <a:rPr lang="en-US" altLang="zh-CN">
                <a:latin typeface="Arial" panose="020B0604020202020204" pitchFamily="34" charset="0"/>
              </a:rPr>
              <a:t> </a:t>
            </a:r>
            <a:r>
              <a:rPr lang="en-US" altLang="zh-CN" err="1">
                <a:latin typeface="Arial" panose="020B0604020202020204" pitchFamily="34" charset="0"/>
              </a:rPr>
              <a:t>ONafhankelijk</a:t>
            </a:r>
            <a:r>
              <a:rPr lang="en-US" altLang="zh-CN">
                <a:latin typeface="Arial" panose="020B0604020202020204" pitchFamily="34" charset="0"/>
              </a:rPr>
              <a:t> van </a:t>
            </a:r>
            <a:r>
              <a:rPr lang="en-US" altLang="zh-CN" err="1">
                <a:latin typeface="Arial" panose="020B0604020202020204" pitchFamily="34" charset="0"/>
              </a:rPr>
              <a:t>oorzaak</a:t>
            </a:r>
            <a:r>
              <a:rPr lang="en-US" altLang="zh-CN">
                <a:latin typeface="Arial" panose="020B0604020202020204" pitchFamily="34" charset="0"/>
              </a:rPr>
              <a:t> injury</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3. </a:t>
            </a:r>
            <a:r>
              <a:rPr lang="en-US" altLang="zh-CN" err="1">
                <a:latin typeface="Arial" panose="020B0604020202020204" pitchFamily="34" charset="0"/>
              </a:rPr>
              <a:t>immuunrespons</a:t>
            </a:r>
            <a:r>
              <a:rPr lang="en-US" altLang="zh-CN">
                <a:latin typeface="Arial" panose="020B0604020202020204" pitchFamily="34" charset="0"/>
              </a:rPr>
              <a:t>: </a:t>
            </a:r>
            <a:r>
              <a:rPr lang="en-US" altLang="zh-CN" err="1">
                <a:latin typeface="Arial" panose="020B0604020202020204" pitchFamily="34" charset="0"/>
              </a:rPr>
              <a:t>specifiek</a:t>
            </a:r>
            <a:r>
              <a:rPr lang="en-US" altLang="zh-CN">
                <a:latin typeface="Arial" panose="020B0604020202020204" pitchFamily="34" charset="0"/>
              </a:rPr>
              <a:t> (</a:t>
            </a:r>
            <a:r>
              <a:rPr lang="en-US" altLang="zh-CN" err="1">
                <a:latin typeface="Arial" panose="020B0604020202020204" pitchFamily="34" charset="0"/>
              </a:rPr>
              <a:t>volgend</a:t>
            </a:r>
            <a:r>
              <a:rPr lang="en-US" altLang="zh-CN">
                <a:latin typeface="Arial" panose="020B0604020202020204" pitchFamily="34" charset="0"/>
              </a:rPr>
              <a:t> </a:t>
            </a:r>
            <a:r>
              <a:rPr lang="en-US" altLang="zh-CN" err="1">
                <a:latin typeface="Arial" panose="020B0604020202020204" pitchFamily="34" charset="0"/>
              </a:rPr>
              <a:t>hoofdstuk</a:t>
            </a:r>
            <a:r>
              <a:rPr lang="en-US" altLang="zh-CN">
                <a:latin typeface="Arial" panose="020B0604020202020204" pitchFamily="34" charset="0"/>
              </a:rPr>
              <a:t>)</a:t>
            </a:r>
          </a:p>
          <a:p>
            <a:pPr eaLnBrk="1" hangingPunct="1"/>
            <a:endParaRPr lang="en-US" altLang="zh-CN" b="1">
              <a:latin typeface="Arial" panose="020B0604020202020204" pitchFamily="34" charset="0"/>
            </a:endParaRPr>
          </a:p>
          <a:p>
            <a:pPr eaLnBrk="1" hangingPunct="1"/>
            <a:r>
              <a:rPr lang="en-US" altLang="zh-CN" b="1">
                <a:latin typeface="Arial" panose="020B0604020202020204" pitchFamily="34" charset="0"/>
              </a:rPr>
              <a:t>1.</a:t>
            </a:r>
            <a:r>
              <a:rPr lang="en-US" altLang="zh-CN">
                <a:latin typeface="Arial" panose="020B0604020202020204" pitchFamily="34" charset="0"/>
              </a:rPr>
              <a:t> What can you do to improve or strengthen your first line of defense?</a:t>
            </a:r>
            <a:endParaRPr lang="en-US" altLang="zh-CN" b="1">
              <a:latin typeface="Arial" panose="020B0604020202020204" pitchFamily="34" charset="0"/>
            </a:endParaRPr>
          </a:p>
          <a:p>
            <a:pPr eaLnBrk="1" hangingPunct="1"/>
            <a:r>
              <a:rPr lang="en-US" altLang="zh-CN" b="1">
                <a:latin typeface="Arial" panose="020B0604020202020204" pitchFamily="34" charset="0"/>
              </a:rPr>
              <a:t>Answer:</a:t>
            </a:r>
            <a:r>
              <a:rPr lang="en-US" altLang="zh-CN">
                <a:latin typeface="Arial" panose="020B0604020202020204" pitchFamily="34" charset="0"/>
              </a:rPr>
              <a:t> </a:t>
            </a:r>
            <a:r>
              <a:rPr lang="en-US" altLang="zh-CN" err="1">
                <a:latin typeface="Arial" panose="020B0604020202020204" pitchFamily="34" charset="0"/>
              </a:rPr>
              <a:t>wondjes</a:t>
            </a:r>
            <a:r>
              <a:rPr lang="en-US" altLang="zh-CN">
                <a:latin typeface="Arial" panose="020B0604020202020204" pitchFamily="34" charset="0"/>
              </a:rPr>
              <a:t> </a:t>
            </a:r>
            <a:r>
              <a:rPr lang="en-US" altLang="zh-CN" err="1">
                <a:latin typeface="Arial" panose="020B0604020202020204" pitchFamily="34" charset="0"/>
              </a:rPr>
              <a:t>vermijden</a:t>
            </a:r>
            <a:r>
              <a:rPr lang="en-US" altLang="zh-CN">
                <a:latin typeface="Arial" panose="020B0604020202020204" pitchFamily="34" charset="0"/>
              </a:rPr>
              <a:t>, </a:t>
            </a:r>
            <a:r>
              <a:rPr lang="en-US" altLang="zh-CN" err="1">
                <a:latin typeface="Arial" panose="020B0604020202020204" pitchFamily="34" charset="0"/>
              </a:rPr>
              <a:t>en</a:t>
            </a:r>
            <a:r>
              <a:rPr lang="en-US" altLang="zh-CN">
                <a:latin typeface="Arial" panose="020B0604020202020204" pitchFamily="34" charset="0"/>
              </a:rPr>
              <a:t> </a:t>
            </a:r>
            <a:r>
              <a:rPr lang="en-US" altLang="zh-CN" err="1">
                <a:latin typeface="Arial" panose="020B0604020202020204" pitchFamily="34" charset="0"/>
              </a:rPr>
              <a:t>afdekken</a:t>
            </a:r>
            <a:r>
              <a:rPr lang="en-US" altLang="zh-CN">
                <a:latin typeface="Arial" panose="020B0604020202020204" pitchFamily="34" charset="0"/>
              </a:rPr>
              <a:t>; maintain integrity of skin by avoiding excessive dryness or moisture.</a:t>
            </a:r>
            <a:endParaRPr lang="en-US" altLang="zh-CN" b="1">
              <a:latin typeface="Arial" panose="020B0604020202020204" pitchFamily="34" charset="0"/>
            </a:endParaRPr>
          </a:p>
          <a:p>
            <a:pPr eaLnBrk="1" hangingPunct="1"/>
            <a:endParaRPr lang="en-US" altLang="zh-CN" b="1">
              <a:latin typeface="Arial" panose="020B0604020202020204" pitchFamily="34" charset="0"/>
            </a:endParaRPr>
          </a:p>
          <a:p>
            <a:pPr eaLnBrk="1" hangingPunct="1"/>
            <a:r>
              <a:rPr lang="en-US" altLang="zh-CN" b="1">
                <a:latin typeface="Arial" panose="020B0604020202020204" pitchFamily="34" charset="0"/>
              </a:rPr>
              <a:t>2.</a:t>
            </a:r>
            <a:r>
              <a:rPr lang="en-US" altLang="zh-CN">
                <a:latin typeface="Arial" panose="020B0604020202020204" pitchFamily="34" charset="0"/>
              </a:rPr>
              <a:t> What lines of defense are you enhancing by putting on an antibiotic ointment and covering a laceration with a band-aid?</a:t>
            </a:r>
            <a:endParaRPr lang="en-US" altLang="zh-CN" b="1">
              <a:latin typeface="Arial" panose="020B0604020202020204" pitchFamily="34" charset="0"/>
            </a:endParaRPr>
          </a:p>
          <a:p>
            <a:pPr eaLnBrk="1" hangingPunct="1"/>
            <a:r>
              <a:rPr lang="en-US" altLang="zh-CN" b="1">
                <a:latin typeface="Arial" panose="020B0604020202020204" pitchFamily="34" charset="0"/>
              </a:rPr>
              <a:t>Answer:</a:t>
            </a:r>
            <a:r>
              <a:rPr lang="en-US" altLang="zh-CN">
                <a:latin typeface="Arial" panose="020B0604020202020204" pitchFamily="34" charset="0"/>
              </a:rPr>
              <a:t> First and third.</a:t>
            </a:r>
          </a:p>
          <a:p>
            <a:pPr eaLnBrk="1" hangingPunct="1"/>
            <a:endParaRPr lang="en-US" altLang="zh-CN">
              <a:latin typeface="Arial" panose="020B0604020202020204" pitchFamily="34" charset="0"/>
            </a:endParaRPr>
          </a:p>
          <a:p>
            <a:pPr eaLnBrk="1" hangingPunct="1"/>
            <a:r>
              <a:rPr lang="en-US" altLang="zh-CN">
                <a:latin typeface="Arial" panose="020B0604020202020204" pitchFamily="34" charset="0"/>
              </a:rPr>
              <a:t>Immune response = Chapter 4</a:t>
            </a:r>
          </a:p>
          <a:p>
            <a:pPr eaLnBrk="1" hangingPunct="1"/>
            <a:r>
              <a:rPr lang="en-US" altLang="nl-BE">
                <a:latin typeface="Arial" panose="020B0604020202020204" pitchFamily="34" charset="0"/>
              </a:rPr>
              <a:t>Infection = Chapter 5</a:t>
            </a:r>
            <a:endParaRPr lang="nl-NL" altLang="nl-BE">
              <a:latin typeface="Arial" panose="020B0604020202020204" pitchFamily="34" charset="0"/>
            </a:endParaRPr>
          </a:p>
        </p:txBody>
      </p:sp>
      <p:sp>
        <p:nvSpPr>
          <p:cNvPr id="158725" name="Slide Number Placeholder 3"/>
          <p:cNvSpPr txBox="1">
            <a:spLocks noGrp="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87AD655-4C20-4F44-8497-E72452A4EF3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126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324090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05680-53DB-4BE2-BC7A-037824F65F6F}" type="slidenum">
              <a:rPr lang="nl-NL" altLang="nl-BE" smtClean="0">
                <a:solidFill>
                  <a:srgbClr val="000000"/>
                </a:solidFill>
              </a:rPr>
              <a:pPr>
                <a:spcBef>
                  <a:spcPct val="0"/>
                </a:spcBef>
              </a:pPr>
              <a:t>127</a:t>
            </a:fld>
            <a:endParaRPr lang="nl-NL" altLang="nl-BE">
              <a:solidFill>
                <a:srgbClr val="000000"/>
              </a:solidFill>
            </a:endParaRPr>
          </a:p>
        </p:txBody>
      </p:sp>
      <p:sp>
        <p:nvSpPr>
          <p:cNvPr id="324611" name="Slide Image Placeholder 1"/>
          <p:cNvSpPr>
            <a:spLocks noGrp="1" noRot="1" noChangeAspect="1" noTextEdit="1"/>
          </p:cNvSpPr>
          <p:nvPr>
            <p:ph type="sldImg"/>
          </p:nvPr>
        </p:nvSpPr>
        <p:spPr>
          <a:xfrm>
            <a:off x="-215900" y="806450"/>
            <a:ext cx="7177088" cy="4038600"/>
          </a:xfrm>
          <a:ln/>
        </p:spPr>
      </p:sp>
      <p:sp>
        <p:nvSpPr>
          <p:cNvPr id="324612"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3 lines of defense doorbroken door microorganisme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Welke waren het ?</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Improvement: Antibiotica, vaccinaties</a:t>
            </a:r>
          </a:p>
          <a:p>
            <a:pPr eaLnBrk="1" hangingPunct="1"/>
            <a:r>
              <a:rPr lang="nl-BE" altLang="nl-BE" dirty="0">
                <a:latin typeface="Arial" panose="020B0604020202020204" pitchFamily="34" charset="0"/>
              </a:rPr>
              <a:t>New challenges: mutiple drug resistant, globalization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 communicable diseases are infectious</a:t>
            </a:r>
          </a:p>
          <a:p>
            <a:pPr eaLnBrk="1" hangingPunct="1"/>
            <a:r>
              <a:rPr lang="nl-BE" altLang="nl-BE" dirty="0">
                <a:latin typeface="Arial" panose="020B0604020202020204" pitchFamily="34" charset="0"/>
              </a:rPr>
              <a:t>But not all infectious diseases are communicable</a:t>
            </a:r>
          </a:p>
          <a:p>
            <a:pPr eaLnBrk="1" hangingPunct="1"/>
            <a:endParaRPr lang="nl-BE" altLang="nl-BE" dirty="0">
              <a:latin typeface="Arial" panose="020B0604020202020204" pitchFamily="34" charset="0"/>
            </a:endParaRPr>
          </a:p>
          <a:p>
            <a:pPr eaLnBrk="1" hangingPunct="1"/>
            <a:r>
              <a:rPr lang="en-US" altLang="zh-CN" b="1" dirty="0">
                <a:latin typeface="Arial" panose="020B0604020202020204" pitchFamily="34" charset="0"/>
              </a:rPr>
              <a:t>3.</a:t>
            </a:r>
            <a:r>
              <a:rPr lang="en-US" altLang="zh-CN" dirty="0">
                <a:latin typeface="Arial" panose="020B0604020202020204" pitchFamily="34" charset="0"/>
              </a:rPr>
              <a:t> What sources of infection would not be considered communicable?</a:t>
            </a:r>
            <a:endParaRPr lang="en-US" altLang="zh-CN" b="1" dirty="0">
              <a:latin typeface="Arial" panose="020B0604020202020204" pitchFamily="34" charset="0"/>
            </a:endParaRPr>
          </a:p>
          <a:p>
            <a:pPr eaLnBrk="1" hangingPunct="1"/>
            <a:r>
              <a:rPr lang="en-US" altLang="zh-CN" b="1" dirty="0">
                <a:latin typeface="Arial" panose="020B0604020202020204" pitchFamily="34" charset="0"/>
              </a:rPr>
              <a:t>Answer:</a:t>
            </a:r>
            <a:r>
              <a:rPr lang="en-US" altLang="zh-CN" dirty="0">
                <a:latin typeface="Arial" panose="020B0604020202020204" pitchFamily="34" charset="0"/>
              </a:rPr>
              <a:t> Some microorganisms can live outside of the human host and can therefore reproduce on foods, in water, and on other environmental surfaces. Also, many microorganisms are considered resident flora and live on the surface of non-sterile areas of the body and only become pathogenic when the three lines of defense are disrupted or when the resident flora becomes imbalanced, such as with prolonged antibiotic treatment.</a:t>
            </a:r>
            <a:endParaRPr lang="nl-NL" altLang="nl-BE" dirty="0">
              <a:latin typeface="Arial" panose="020B0604020202020204" pitchFamily="34" charset="0"/>
            </a:endParaRPr>
          </a:p>
        </p:txBody>
      </p:sp>
      <p:sp>
        <p:nvSpPr>
          <p:cNvPr id="3246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0CED9C2C-F1E6-447E-8830-36801829F2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127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945241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05680-53DB-4BE2-BC7A-037824F65F6F}" type="slidenum">
              <a:rPr lang="nl-NL" altLang="nl-BE" smtClean="0">
                <a:solidFill>
                  <a:srgbClr val="000000"/>
                </a:solidFill>
              </a:rPr>
              <a:pPr>
                <a:spcBef>
                  <a:spcPct val="0"/>
                </a:spcBef>
              </a:pPr>
              <a:t>128</a:t>
            </a:fld>
            <a:endParaRPr lang="nl-NL" altLang="nl-BE">
              <a:solidFill>
                <a:srgbClr val="000000"/>
              </a:solidFill>
            </a:endParaRPr>
          </a:p>
        </p:txBody>
      </p:sp>
      <p:sp>
        <p:nvSpPr>
          <p:cNvPr id="324611" name="Slide Image Placeholder 1"/>
          <p:cNvSpPr>
            <a:spLocks noGrp="1" noRot="1" noChangeAspect="1" noTextEdit="1"/>
          </p:cNvSpPr>
          <p:nvPr>
            <p:ph type="sldImg"/>
          </p:nvPr>
        </p:nvSpPr>
        <p:spPr>
          <a:xfrm>
            <a:off x="-215900" y="806450"/>
            <a:ext cx="7177088" cy="4038600"/>
          </a:xfrm>
          <a:ln/>
        </p:spPr>
      </p:sp>
      <p:sp>
        <p:nvSpPr>
          <p:cNvPr id="324612"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3 lines of defense doorbroken door microorganisme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Welke waren het ?</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Improvement: Antibiotica, vaccinaties</a:t>
            </a:r>
          </a:p>
          <a:p>
            <a:pPr eaLnBrk="1" hangingPunct="1"/>
            <a:r>
              <a:rPr lang="nl-BE" altLang="nl-BE" dirty="0">
                <a:latin typeface="Arial" panose="020B0604020202020204" pitchFamily="34" charset="0"/>
              </a:rPr>
              <a:t>New challenges: mutiple drug resistant, globalization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 communicable diseases are infectious</a:t>
            </a:r>
          </a:p>
          <a:p>
            <a:pPr eaLnBrk="1" hangingPunct="1"/>
            <a:r>
              <a:rPr lang="nl-BE" altLang="nl-BE" dirty="0">
                <a:latin typeface="Arial" panose="020B0604020202020204" pitchFamily="34" charset="0"/>
              </a:rPr>
              <a:t>But not all infectious diseases are communicable</a:t>
            </a:r>
          </a:p>
          <a:p>
            <a:pPr eaLnBrk="1" hangingPunct="1"/>
            <a:endParaRPr lang="nl-BE" altLang="nl-BE" dirty="0">
              <a:latin typeface="Arial" panose="020B0604020202020204" pitchFamily="34" charset="0"/>
            </a:endParaRPr>
          </a:p>
          <a:p>
            <a:pPr eaLnBrk="1" hangingPunct="1"/>
            <a:r>
              <a:rPr lang="en-US" altLang="zh-CN" b="1" dirty="0">
                <a:latin typeface="Arial" panose="020B0604020202020204" pitchFamily="34" charset="0"/>
              </a:rPr>
              <a:t>3.</a:t>
            </a:r>
            <a:r>
              <a:rPr lang="en-US" altLang="zh-CN" dirty="0">
                <a:latin typeface="Arial" panose="020B0604020202020204" pitchFamily="34" charset="0"/>
              </a:rPr>
              <a:t> What sources of infection would not be considered communicable?</a:t>
            </a:r>
            <a:endParaRPr lang="en-US" altLang="zh-CN" b="1" dirty="0">
              <a:latin typeface="Arial" panose="020B0604020202020204" pitchFamily="34" charset="0"/>
            </a:endParaRPr>
          </a:p>
          <a:p>
            <a:pPr eaLnBrk="1" hangingPunct="1"/>
            <a:r>
              <a:rPr lang="en-US" altLang="zh-CN" b="1" dirty="0">
                <a:latin typeface="Arial" panose="020B0604020202020204" pitchFamily="34" charset="0"/>
              </a:rPr>
              <a:t>Answer:</a:t>
            </a:r>
            <a:r>
              <a:rPr lang="en-US" altLang="zh-CN" dirty="0">
                <a:latin typeface="Arial" panose="020B0604020202020204" pitchFamily="34" charset="0"/>
              </a:rPr>
              <a:t> Some microorganisms can live outside of the human host and can therefore reproduce on foods, in water, and on other environmental surfaces. Also, many microorganisms are considered resident flora and live on the surface of non-sterile areas of the body and only become pathogenic when the three lines of defense are disrupted or when the resident flora becomes imbalanced, such as with prolonged antibiotic treatment.</a:t>
            </a:r>
            <a:endParaRPr lang="nl-NL" altLang="nl-BE" dirty="0">
              <a:latin typeface="Arial" panose="020B0604020202020204" pitchFamily="34" charset="0"/>
            </a:endParaRPr>
          </a:p>
        </p:txBody>
      </p:sp>
      <p:sp>
        <p:nvSpPr>
          <p:cNvPr id="3246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0CED9C2C-F1E6-447E-8830-36801829F2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128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292721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C605680-53DB-4BE2-BC7A-037824F65F6F}" type="slidenum">
              <a:rPr lang="nl-NL" altLang="nl-BE" smtClean="0">
                <a:solidFill>
                  <a:srgbClr val="000000"/>
                </a:solidFill>
              </a:rPr>
              <a:pPr>
                <a:spcBef>
                  <a:spcPct val="0"/>
                </a:spcBef>
              </a:pPr>
              <a:t>129</a:t>
            </a:fld>
            <a:endParaRPr lang="nl-NL" altLang="nl-BE">
              <a:solidFill>
                <a:srgbClr val="000000"/>
              </a:solidFill>
            </a:endParaRPr>
          </a:p>
        </p:txBody>
      </p:sp>
      <p:sp>
        <p:nvSpPr>
          <p:cNvPr id="324611" name="Slide Image Placeholder 1"/>
          <p:cNvSpPr>
            <a:spLocks noGrp="1" noRot="1" noChangeAspect="1" noTextEdit="1"/>
          </p:cNvSpPr>
          <p:nvPr>
            <p:ph type="sldImg"/>
          </p:nvPr>
        </p:nvSpPr>
        <p:spPr>
          <a:xfrm>
            <a:off x="-215900" y="806450"/>
            <a:ext cx="7177088" cy="4038600"/>
          </a:xfrm>
          <a:ln/>
        </p:spPr>
      </p:sp>
      <p:sp>
        <p:nvSpPr>
          <p:cNvPr id="324612"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3 lines of defense doorbroken door microorganisme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Welke waren het ?</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Improvement: Antibiotica, vaccinaties</a:t>
            </a:r>
          </a:p>
          <a:p>
            <a:pPr eaLnBrk="1" hangingPunct="1"/>
            <a:r>
              <a:rPr lang="nl-BE" altLang="nl-BE" dirty="0">
                <a:latin typeface="Arial" panose="020B0604020202020204" pitchFamily="34" charset="0"/>
              </a:rPr>
              <a:t>New challenges: mutiple drug resistant, globalization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 communicable diseases are infectious</a:t>
            </a:r>
          </a:p>
          <a:p>
            <a:pPr eaLnBrk="1" hangingPunct="1"/>
            <a:r>
              <a:rPr lang="nl-BE" altLang="nl-BE" dirty="0">
                <a:latin typeface="Arial" panose="020B0604020202020204" pitchFamily="34" charset="0"/>
              </a:rPr>
              <a:t>But not all infectious diseases are communicable</a:t>
            </a:r>
          </a:p>
          <a:p>
            <a:pPr eaLnBrk="1" hangingPunct="1"/>
            <a:endParaRPr lang="nl-BE" altLang="nl-BE" dirty="0">
              <a:latin typeface="Arial" panose="020B0604020202020204" pitchFamily="34" charset="0"/>
            </a:endParaRPr>
          </a:p>
          <a:p>
            <a:pPr eaLnBrk="1" hangingPunct="1"/>
            <a:r>
              <a:rPr lang="en-US" altLang="zh-CN" b="1" dirty="0">
                <a:latin typeface="Arial" panose="020B0604020202020204" pitchFamily="34" charset="0"/>
              </a:rPr>
              <a:t>3.</a:t>
            </a:r>
            <a:r>
              <a:rPr lang="en-US" altLang="zh-CN" dirty="0">
                <a:latin typeface="Arial" panose="020B0604020202020204" pitchFamily="34" charset="0"/>
              </a:rPr>
              <a:t> What sources of infection would not be considered communicable?</a:t>
            </a:r>
            <a:endParaRPr lang="en-US" altLang="zh-CN" b="1" dirty="0">
              <a:latin typeface="Arial" panose="020B0604020202020204" pitchFamily="34" charset="0"/>
            </a:endParaRPr>
          </a:p>
          <a:p>
            <a:pPr eaLnBrk="1" hangingPunct="1"/>
            <a:r>
              <a:rPr lang="en-US" altLang="zh-CN" b="1" dirty="0">
                <a:latin typeface="Arial" panose="020B0604020202020204" pitchFamily="34" charset="0"/>
              </a:rPr>
              <a:t>Answer:</a:t>
            </a:r>
            <a:r>
              <a:rPr lang="en-US" altLang="zh-CN" dirty="0">
                <a:latin typeface="Arial" panose="020B0604020202020204" pitchFamily="34" charset="0"/>
              </a:rPr>
              <a:t> Some microorganisms can live outside of the human host and can therefore reproduce on foods, in water, and on other environmental surfaces. Also, many microorganisms are considered resident flora and live on the surface of non-sterile areas of the body and only become pathogenic when the three lines of defense are disrupted or when the resident flora becomes imbalanced, such as with prolonged antibiotic treatment.</a:t>
            </a:r>
            <a:endParaRPr lang="nl-NL" altLang="nl-BE" dirty="0">
              <a:latin typeface="Arial" panose="020B0604020202020204" pitchFamily="34" charset="0"/>
            </a:endParaRPr>
          </a:p>
        </p:txBody>
      </p:sp>
      <p:sp>
        <p:nvSpPr>
          <p:cNvPr id="3246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0CED9C2C-F1E6-447E-8830-36801829F2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129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46239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0DBDD4F-9BE7-4C30-94A9-CDC364D4864C}" type="slidenum">
              <a:rPr lang="nl-NL" altLang="nl-BE" smtClean="0">
                <a:solidFill>
                  <a:srgbClr val="000000"/>
                </a:solidFill>
              </a:rPr>
              <a:pPr>
                <a:spcBef>
                  <a:spcPct val="0"/>
                </a:spcBef>
              </a:pPr>
              <a:t>130</a:t>
            </a:fld>
            <a:endParaRPr lang="nl-NL" altLang="nl-BE">
              <a:solidFill>
                <a:srgbClr val="000000"/>
              </a:solidFill>
            </a:endParaRPr>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b="1" dirty="0">
                <a:latin typeface="Arial" panose="020B0604020202020204" pitchFamily="34" charset="0"/>
              </a:rPr>
              <a:t>2.</a:t>
            </a:r>
            <a:r>
              <a:rPr lang="en-US" altLang="zh-CN" dirty="0">
                <a:latin typeface="Arial" panose="020B0604020202020204" pitchFamily="34" charset="0"/>
              </a:rPr>
              <a:t> Why are antiviral drugs difficult to develop and use effectively?</a:t>
            </a:r>
            <a:endParaRPr lang="en-US" altLang="zh-CN" b="1" dirty="0">
              <a:latin typeface="Arial" panose="020B0604020202020204" pitchFamily="34" charset="0"/>
            </a:endParaRPr>
          </a:p>
          <a:p>
            <a:pPr eaLnBrk="1" hangingPunct="1"/>
            <a:r>
              <a:rPr lang="en-US" altLang="zh-CN" b="1" dirty="0">
                <a:latin typeface="Arial" panose="020B0604020202020204" pitchFamily="34" charset="0"/>
              </a:rPr>
              <a:t>Answer:</a:t>
            </a:r>
            <a:r>
              <a:rPr lang="en-US" altLang="zh-CN" dirty="0">
                <a:latin typeface="Arial" panose="020B0604020202020204" pitchFamily="34" charset="0"/>
              </a:rPr>
              <a:t> The virus uses the host machinery for metabolism and reproduction; therefore, targeting and destroying the virus would also destroy the host cell.</a:t>
            </a:r>
            <a:endParaRPr lang="nl-NL" altLang="nl-BE" dirty="0">
              <a:latin typeface="Arial" panose="020B0604020202020204" pitchFamily="34" charset="0"/>
            </a:endParaRPr>
          </a:p>
        </p:txBody>
      </p:sp>
    </p:spTree>
    <p:extLst>
      <p:ext uri="{BB962C8B-B14F-4D97-AF65-F5344CB8AC3E}">
        <p14:creationId xmlns:p14="http://schemas.microsoft.com/office/powerpoint/2010/main" val="29839241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ijdelijke aanduiding voor dia-afbeelding 1"/>
          <p:cNvSpPr>
            <a:spLocks noGrp="1" noRot="1" noChangeAspect="1" noTextEdit="1"/>
          </p:cNvSpPr>
          <p:nvPr>
            <p:ph type="sldImg"/>
          </p:nvPr>
        </p:nvSpPr>
        <p:spPr>
          <a:ln/>
        </p:spPr>
      </p:sp>
      <p:sp>
        <p:nvSpPr>
          <p:cNvPr id="328707"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328708"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525BA6-E552-4958-B717-FE0D668D7932}" type="slidenum">
              <a:rPr lang="nl-NL" altLang="nl-BE" smtClean="0">
                <a:solidFill>
                  <a:srgbClr val="000000"/>
                </a:solidFill>
              </a:rPr>
              <a:pPr/>
              <a:t>131</a:t>
            </a:fld>
            <a:endParaRPr lang="nl-NL" altLang="nl-BE">
              <a:solidFill>
                <a:srgbClr val="000000"/>
              </a:solidFill>
            </a:endParaRPr>
          </a:p>
        </p:txBody>
      </p:sp>
    </p:spTree>
    <p:extLst>
      <p:ext uri="{BB962C8B-B14F-4D97-AF65-F5344CB8AC3E}">
        <p14:creationId xmlns:p14="http://schemas.microsoft.com/office/powerpoint/2010/main" val="25932951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jdelijke aanduiding voor dia-afbeelding 1"/>
          <p:cNvSpPr>
            <a:spLocks noGrp="1" noRot="1" noChangeAspect="1" noTextEdit="1"/>
          </p:cNvSpPr>
          <p:nvPr>
            <p:ph type="sldImg"/>
          </p:nvPr>
        </p:nvSpPr>
        <p:spPr>
          <a:ln/>
        </p:spPr>
      </p:sp>
      <p:sp>
        <p:nvSpPr>
          <p:cNvPr id="3348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33485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6C2DB9-3C09-4F38-BD76-410E6AFF5758}" type="slidenum">
              <a:rPr lang="nl-NL" altLang="nl-BE" smtClean="0">
                <a:solidFill>
                  <a:srgbClr val="000000"/>
                </a:solidFill>
              </a:rPr>
              <a:pPr/>
              <a:t>132</a:t>
            </a:fld>
            <a:endParaRPr lang="nl-NL" altLang="nl-BE">
              <a:solidFill>
                <a:srgbClr val="000000"/>
              </a:solidFill>
            </a:endParaRPr>
          </a:p>
        </p:txBody>
      </p:sp>
    </p:spTree>
    <p:extLst>
      <p:ext uri="{BB962C8B-B14F-4D97-AF65-F5344CB8AC3E}">
        <p14:creationId xmlns:p14="http://schemas.microsoft.com/office/powerpoint/2010/main" val="2197279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jdelijke aanduiding voor dia-afbeelding 1"/>
          <p:cNvSpPr>
            <a:spLocks noGrp="1" noRot="1" noChangeAspect="1" noTextEdit="1"/>
          </p:cNvSpPr>
          <p:nvPr>
            <p:ph type="sldImg"/>
          </p:nvPr>
        </p:nvSpPr>
        <p:spPr>
          <a:ln/>
        </p:spPr>
      </p:sp>
      <p:sp>
        <p:nvSpPr>
          <p:cNvPr id="3348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33485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6C2DB9-3C09-4F38-BD76-410E6AFF5758}" type="slidenum">
              <a:rPr lang="nl-NL" altLang="nl-BE" smtClean="0">
                <a:solidFill>
                  <a:srgbClr val="000000"/>
                </a:solidFill>
              </a:rPr>
              <a:pPr/>
              <a:t>133</a:t>
            </a:fld>
            <a:endParaRPr lang="nl-NL" altLang="nl-BE">
              <a:solidFill>
                <a:srgbClr val="000000"/>
              </a:solidFill>
            </a:endParaRPr>
          </a:p>
        </p:txBody>
      </p:sp>
    </p:spTree>
    <p:extLst>
      <p:ext uri="{BB962C8B-B14F-4D97-AF65-F5344CB8AC3E}">
        <p14:creationId xmlns:p14="http://schemas.microsoft.com/office/powerpoint/2010/main" val="8613011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jdelijke aanduiding voor dia-afbeelding 1"/>
          <p:cNvSpPr>
            <a:spLocks noGrp="1" noRot="1" noChangeAspect="1" noTextEdit="1"/>
          </p:cNvSpPr>
          <p:nvPr>
            <p:ph type="sldImg"/>
          </p:nvPr>
        </p:nvSpPr>
        <p:spPr>
          <a:ln/>
        </p:spPr>
      </p:sp>
      <p:sp>
        <p:nvSpPr>
          <p:cNvPr id="33485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33485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6C2DB9-3C09-4F38-BD76-410E6AFF5758}" type="slidenum">
              <a:rPr lang="nl-NL" altLang="nl-BE" smtClean="0">
                <a:solidFill>
                  <a:srgbClr val="000000"/>
                </a:solidFill>
              </a:rPr>
              <a:pPr/>
              <a:t>134</a:t>
            </a:fld>
            <a:endParaRPr lang="nl-NL" altLang="nl-BE">
              <a:solidFill>
                <a:srgbClr val="000000"/>
              </a:solidFill>
            </a:endParaRPr>
          </a:p>
        </p:txBody>
      </p:sp>
    </p:spTree>
    <p:extLst>
      <p:ext uri="{BB962C8B-B14F-4D97-AF65-F5344CB8AC3E}">
        <p14:creationId xmlns:p14="http://schemas.microsoft.com/office/powerpoint/2010/main" val="1880522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13</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926302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ijdelijke aanduiding voor dia-afbeelding 1"/>
          <p:cNvSpPr>
            <a:spLocks noGrp="1" noRot="1" noChangeAspect="1" noTextEdit="1"/>
          </p:cNvSpPr>
          <p:nvPr>
            <p:ph type="sldImg"/>
          </p:nvPr>
        </p:nvSpPr>
        <p:spPr>
          <a:ln/>
        </p:spPr>
      </p:sp>
      <p:sp>
        <p:nvSpPr>
          <p:cNvPr id="33280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33280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BE76D4-098C-42D6-8D3F-D2CCDF855A74}" type="slidenum">
              <a:rPr lang="nl-NL" altLang="nl-BE" smtClean="0">
                <a:solidFill>
                  <a:srgbClr val="000000"/>
                </a:solidFill>
              </a:rPr>
              <a:pPr/>
              <a:t>135</a:t>
            </a:fld>
            <a:endParaRPr lang="nl-NL" altLang="nl-BE">
              <a:solidFill>
                <a:srgbClr val="000000"/>
              </a:solidFill>
            </a:endParaRPr>
          </a:p>
        </p:txBody>
      </p:sp>
    </p:spTree>
    <p:extLst>
      <p:ext uri="{BB962C8B-B14F-4D97-AF65-F5344CB8AC3E}">
        <p14:creationId xmlns:p14="http://schemas.microsoft.com/office/powerpoint/2010/main" val="796570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jdelijke aanduiding voor dia-afbeelding 1"/>
          <p:cNvSpPr>
            <a:spLocks noGrp="1" noRot="1" noChangeAspect="1" noTextEdit="1"/>
          </p:cNvSpPr>
          <p:nvPr>
            <p:ph type="sldImg"/>
          </p:nvPr>
        </p:nvSpPr>
        <p:spPr>
          <a:ln/>
        </p:spPr>
      </p:sp>
      <p:sp>
        <p:nvSpPr>
          <p:cNvPr id="33689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33690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5F7E58-A3EC-43B2-8871-1650C7920F52}" type="slidenum">
              <a:rPr lang="nl-NL" altLang="nl-BE" smtClean="0">
                <a:solidFill>
                  <a:srgbClr val="000000"/>
                </a:solidFill>
              </a:rPr>
              <a:pPr/>
              <a:t>136</a:t>
            </a:fld>
            <a:endParaRPr lang="nl-NL" altLang="nl-BE">
              <a:solidFill>
                <a:srgbClr val="000000"/>
              </a:solidFill>
            </a:endParaRPr>
          </a:p>
        </p:txBody>
      </p:sp>
    </p:spTree>
    <p:extLst>
      <p:ext uri="{BB962C8B-B14F-4D97-AF65-F5344CB8AC3E}">
        <p14:creationId xmlns:p14="http://schemas.microsoft.com/office/powerpoint/2010/main" val="31877308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973222-1D4F-4C95-88B5-CF22FA62E313}" type="slidenum">
              <a:rPr lang="nl-NL" altLang="nl-BE" smtClean="0">
                <a:solidFill>
                  <a:srgbClr val="000000"/>
                </a:solidFill>
              </a:rPr>
              <a:pPr>
                <a:spcBef>
                  <a:spcPct val="0"/>
                </a:spcBef>
              </a:pPr>
              <a:t>137</a:t>
            </a:fld>
            <a:endParaRPr lang="nl-NL" altLang="nl-BE">
              <a:solidFill>
                <a:srgbClr val="000000"/>
              </a:solidFill>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Gevolgeng van virale infectie in gastheercellen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Cfr virus= obligate celparasiet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1. cell lyse</a:t>
            </a:r>
          </a:p>
          <a:p>
            <a:pPr eaLnBrk="1" hangingPunct="1"/>
            <a:r>
              <a:rPr lang="nl-BE" altLang="nl-BE" dirty="0">
                <a:latin typeface="Arial" panose="020B0604020202020204" pitchFamily="34" charset="0"/>
              </a:rPr>
              <a:t>2. Budding</a:t>
            </a:r>
          </a:p>
          <a:p>
            <a:pPr eaLnBrk="1" hangingPunct="1"/>
            <a:r>
              <a:rPr lang="nl-BE" altLang="nl-BE" dirty="0">
                <a:latin typeface="Arial" panose="020B0604020202020204" pitchFamily="34" charset="0"/>
              </a:rPr>
              <a:t>3. Latentie: chronische virale infectie; integratie in genetisch materiaal gastheercel en minimale of geen schade; bvb herpes simplex koortsblazeij verminderde immuniteit)n (b; windpokken en zona (jaren later)</a:t>
            </a:r>
          </a:p>
          <a:p>
            <a:pPr eaLnBrk="1" hangingPunct="1"/>
            <a:r>
              <a:rPr lang="nl-BE" altLang="nl-BE" dirty="0">
                <a:latin typeface="Arial" panose="020B0604020202020204" pitchFamily="34" charset="0"/>
              </a:rPr>
              <a:t>4. tumorvorming: precies door integratie in genetisch materiaal</a:t>
            </a:r>
            <a:endParaRPr lang="nl-NL" altLang="nl-BE" dirty="0">
              <a:latin typeface="Arial" panose="020B0604020202020204" pitchFamily="34" charset="0"/>
            </a:endParaRPr>
          </a:p>
        </p:txBody>
      </p:sp>
    </p:spTree>
    <p:extLst>
      <p:ext uri="{BB962C8B-B14F-4D97-AF65-F5344CB8AC3E}">
        <p14:creationId xmlns:p14="http://schemas.microsoft.com/office/powerpoint/2010/main" val="17212404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973222-1D4F-4C95-88B5-CF22FA62E313}" type="slidenum">
              <a:rPr lang="nl-NL" altLang="nl-BE" smtClean="0">
                <a:solidFill>
                  <a:srgbClr val="000000"/>
                </a:solidFill>
              </a:rPr>
              <a:pPr>
                <a:spcBef>
                  <a:spcPct val="0"/>
                </a:spcBef>
              </a:pPr>
              <a:t>138</a:t>
            </a:fld>
            <a:endParaRPr lang="nl-NL" altLang="nl-BE">
              <a:solidFill>
                <a:srgbClr val="000000"/>
              </a:solidFill>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Gevolgeng van virale infectie in gastheercellen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Cfr virus= obligate celparasiet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1. cell lyse</a:t>
            </a:r>
          </a:p>
          <a:p>
            <a:pPr eaLnBrk="1" hangingPunct="1"/>
            <a:r>
              <a:rPr lang="nl-BE" altLang="nl-BE" dirty="0">
                <a:latin typeface="Arial" panose="020B0604020202020204" pitchFamily="34" charset="0"/>
              </a:rPr>
              <a:t>2. Budding</a:t>
            </a:r>
          </a:p>
          <a:p>
            <a:pPr eaLnBrk="1" hangingPunct="1"/>
            <a:r>
              <a:rPr lang="nl-BE" altLang="nl-BE" dirty="0">
                <a:latin typeface="Arial" panose="020B0604020202020204" pitchFamily="34" charset="0"/>
              </a:rPr>
              <a:t>3. Latentie: chronische virale infectie; integratie in genetisch materiaal gastheercel en minimale of geen schade; bvb herpes simplex koortsblazeij verminderde immuniteit)n (b; windpokken en zona (jaren later)</a:t>
            </a:r>
          </a:p>
          <a:p>
            <a:pPr eaLnBrk="1" hangingPunct="1"/>
            <a:r>
              <a:rPr lang="nl-BE" altLang="nl-BE" dirty="0">
                <a:latin typeface="Arial" panose="020B0604020202020204" pitchFamily="34" charset="0"/>
              </a:rPr>
              <a:t>4. tumorvorming: precies door integratie in genetisch materiaal</a:t>
            </a:r>
            <a:endParaRPr lang="nl-NL" altLang="nl-BE" dirty="0">
              <a:latin typeface="Arial" panose="020B0604020202020204" pitchFamily="34" charset="0"/>
            </a:endParaRPr>
          </a:p>
        </p:txBody>
      </p:sp>
    </p:spTree>
    <p:extLst>
      <p:ext uri="{BB962C8B-B14F-4D97-AF65-F5344CB8AC3E}">
        <p14:creationId xmlns:p14="http://schemas.microsoft.com/office/powerpoint/2010/main" val="8415622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973222-1D4F-4C95-88B5-CF22FA62E313}" type="slidenum">
              <a:rPr lang="nl-NL" altLang="nl-BE" smtClean="0">
                <a:solidFill>
                  <a:srgbClr val="000000"/>
                </a:solidFill>
              </a:rPr>
              <a:pPr>
                <a:spcBef>
                  <a:spcPct val="0"/>
                </a:spcBef>
              </a:pPr>
              <a:t>139</a:t>
            </a:fld>
            <a:endParaRPr lang="nl-NL" altLang="nl-BE">
              <a:solidFill>
                <a:srgbClr val="000000"/>
              </a:solidFill>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Gevolgeng van virale infectie in gastheercellen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Cfr virus= obligate celparasiet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1. cell lyse</a:t>
            </a:r>
          </a:p>
          <a:p>
            <a:pPr eaLnBrk="1" hangingPunct="1"/>
            <a:r>
              <a:rPr lang="nl-BE" altLang="nl-BE" dirty="0">
                <a:latin typeface="Arial" panose="020B0604020202020204" pitchFamily="34" charset="0"/>
              </a:rPr>
              <a:t>2. Budding</a:t>
            </a:r>
          </a:p>
          <a:p>
            <a:pPr eaLnBrk="1" hangingPunct="1"/>
            <a:r>
              <a:rPr lang="nl-BE" altLang="nl-BE" dirty="0">
                <a:latin typeface="Arial" panose="020B0604020202020204" pitchFamily="34" charset="0"/>
              </a:rPr>
              <a:t>3. Latentie: chronische virale infectie; integratie in genetisch materiaal gastheercel en minimale of geen schade; bvb herpes simplex koortsblazeij verminderde immuniteit)n (b; windpokken en zona (jaren later)</a:t>
            </a:r>
          </a:p>
          <a:p>
            <a:pPr eaLnBrk="1" hangingPunct="1"/>
            <a:r>
              <a:rPr lang="nl-BE" altLang="nl-BE" dirty="0">
                <a:latin typeface="Arial" panose="020B0604020202020204" pitchFamily="34" charset="0"/>
              </a:rPr>
              <a:t>4. tumorvorming: precies door integratie in genetisch materiaal</a:t>
            </a:r>
            <a:endParaRPr lang="nl-NL" altLang="nl-BE" dirty="0">
              <a:latin typeface="Arial" panose="020B0604020202020204" pitchFamily="34" charset="0"/>
            </a:endParaRPr>
          </a:p>
        </p:txBody>
      </p:sp>
    </p:spTree>
    <p:extLst>
      <p:ext uri="{BB962C8B-B14F-4D97-AF65-F5344CB8AC3E}">
        <p14:creationId xmlns:p14="http://schemas.microsoft.com/office/powerpoint/2010/main" val="19958333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973222-1D4F-4C95-88B5-CF22FA62E313}" type="slidenum">
              <a:rPr lang="nl-NL" altLang="nl-BE" smtClean="0">
                <a:solidFill>
                  <a:srgbClr val="000000"/>
                </a:solidFill>
              </a:rPr>
              <a:pPr>
                <a:spcBef>
                  <a:spcPct val="0"/>
                </a:spcBef>
              </a:pPr>
              <a:t>140</a:t>
            </a:fld>
            <a:endParaRPr lang="nl-NL" altLang="nl-BE">
              <a:solidFill>
                <a:srgbClr val="000000"/>
              </a:solidFill>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Gevolgeng van virale infectie in gastheercellen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Cfr virus= obligate celparasiet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1. cell lyse</a:t>
            </a:r>
          </a:p>
          <a:p>
            <a:pPr eaLnBrk="1" hangingPunct="1"/>
            <a:r>
              <a:rPr lang="nl-BE" altLang="nl-BE" dirty="0">
                <a:latin typeface="Arial" panose="020B0604020202020204" pitchFamily="34" charset="0"/>
              </a:rPr>
              <a:t>2. Budding</a:t>
            </a:r>
          </a:p>
          <a:p>
            <a:pPr eaLnBrk="1" hangingPunct="1"/>
            <a:r>
              <a:rPr lang="nl-BE" altLang="nl-BE" dirty="0">
                <a:latin typeface="Arial" panose="020B0604020202020204" pitchFamily="34" charset="0"/>
              </a:rPr>
              <a:t>3. Latentie: chronische virale infectie; integratie in genetisch materiaal gastheercel en minimale of geen schade; bvb herpes simplex koortsblazeij verminderde immuniteit)n (b; windpokken en zona (jaren later)</a:t>
            </a:r>
          </a:p>
          <a:p>
            <a:pPr eaLnBrk="1" hangingPunct="1"/>
            <a:r>
              <a:rPr lang="nl-BE" altLang="nl-BE" dirty="0">
                <a:latin typeface="Arial" panose="020B0604020202020204" pitchFamily="34" charset="0"/>
              </a:rPr>
              <a:t>4. tumorvorming: precies door integratie in genetisch materiaal</a:t>
            </a:r>
            <a:endParaRPr lang="nl-NL" altLang="nl-BE" dirty="0">
              <a:latin typeface="Arial" panose="020B0604020202020204" pitchFamily="34" charset="0"/>
            </a:endParaRPr>
          </a:p>
        </p:txBody>
      </p:sp>
    </p:spTree>
    <p:extLst>
      <p:ext uri="{BB962C8B-B14F-4D97-AF65-F5344CB8AC3E}">
        <p14:creationId xmlns:p14="http://schemas.microsoft.com/office/powerpoint/2010/main" val="38817124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973222-1D4F-4C95-88B5-CF22FA62E313}" type="slidenum">
              <a:rPr lang="nl-NL" altLang="nl-BE" smtClean="0">
                <a:solidFill>
                  <a:srgbClr val="000000"/>
                </a:solidFill>
              </a:rPr>
              <a:pPr>
                <a:spcBef>
                  <a:spcPct val="0"/>
                </a:spcBef>
              </a:pPr>
              <a:t>141</a:t>
            </a:fld>
            <a:endParaRPr lang="nl-NL" altLang="nl-BE">
              <a:solidFill>
                <a:srgbClr val="000000"/>
              </a:solidFill>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Gevolgeng van virale infectie in gastheercellen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Cfr virus= obligate celparasiet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1. cell lyse</a:t>
            </a:r>
          </a:p>
          <a:p>
            <a:pPr eaLnBrk="1" hangingPunct="1"/>
            <a:r>
              <a:rPr lang="nl-BE" altLang="nl-BE" dirty="0">
                <a:latin typeface="Arial" panose="020B0604020202020204" pitchFamily="34" charset="0"/>
              </a:rPr>
              <a:t>2. Budding</a:t>
            </a:r>
          </a:p>
          <a:p>
            <a:pPr eaLnBrk="1" hangingPunct="1"/>
            <a:r>
              <a:rPr lang="nl-BE" altLang="nl-BE" dirty="0">
                <a:latin typeface="Arial" panose="020B0604020202020204" pitchFamily="34" charset="0"/>
              </a:rPr>
              <a:t>3. Latentie: chronische virale infectie; integratie in genetisch materiaal gastheercel en minimale of geen schade; bvb herpes simplex koortsblazeij verminderde immuniteit)n (b; windpokken en zona (jaren later)</a:t>
            </a:r>
          </a:p>
          <a:p>
            <a:pPr eaLnBrk="1" hangingPunct="1"/>
            <a:r>
              <a:rPr lang="nl-BE" altLang="nl-BE" dirty="0">
                <a:latin typeface="Arial" panose="020B0604020202020204" pitchFamily="34" charset="0"/>
              </a:rPr>
              <a:t>4. tumorvorming: precies door integratie in genetisch materiaal</a:t>
            </a:r>
            <a:endParaRPr lang="nl-NL" altLang="nl-BE" dirty="0">
              <a:latin typeface="Arial" panose="020B0604020202020204" pitchFamily="34" charset="0"/>
            </a:endParaRPr>
          </a:p>
        </p:txBody>
      </p:sp>
    </p:spTree>
    <p:extLst>
      <p:ext uri="{BB962C8B-B14F-4D97-AF65-F5344CB8AC3E}">
        <p14:creationId xmlns:p14="http://schemas.microsoft.com/office/powerpoint/2010/main" val="17879702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CDB4D5-EEDE-4157-AE76-03E903481409}" type="slidenum">
              <a:rPr lang="nl-NL" altLang="nl-BE" smtClean="0">
                <a:solidFill>
                  <a:srgbClr val="000000"/>
                </a:solidFill>
              </a:rPr>
              <a:pPr>
                <a:spcBef>
                  <a:spcPct val="0"/>
                </a:spcBef>
              </a:pPr>
              <a:t>142</a:t>
            </a:fld>
            <a:endParaRPr lang="nl-NL" altLang="nl-BE">
              <a:solidFill>
                <a:srgbClr val="000000"/>
              </a:solidFill>
            </a:endParaRP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Candida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Gezien bij HIV/AIDS</a:t>
            </a:r>
          </a:p>
          <a:p>
            <a:pPr eaLnBrk="1" hangingPunct="1"/>
            <a:r>
              <a:rPr lang="nl-BE" altLang="nl-BE" dirty="0">
                <a:latin typeface="Arial" panose="020B0604020202020204" pitchFamily="34" charset="0"/>
              </a:rPr>
              <a:t>Echter ook bvb bij AB gebruik</a:t>
            </a:r>
            <a:endParaRPr lang="nl-NL" altLang="nl-BE" dirty="0">
              <a:latin typeface="Arial" panose="020B0604020202020204" pitchFamily="34" charset="0"/>
            </a:endParaRPr>
          </a:p>
        </p:txBody>
      </p:sp>
    </p:spTree>
    <p:extLst>
      <p:ext uri="{BB962C8B-B14F-4D97-AF65-F5344CB8AC3E}">
        <p14:creationId xmlns:p14="http://schemas.microsoft.com/office/powerpoint/2010/main" val="10692631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1D6549-A3B2-432F-BB27-D0E14082EB30}" type="slidenum">
              <a:rPr lang="nl-NL" altLang="nl-BE" smtClean="0">
                <a:solidFill>
                  <a:srgbClr val="000000"/>
                </a:solidFill>
              </a:rPr>
              <a:pPr>
                <a:spcBef>
                  <a:spcPct val="0"/>
                </a:spcBef>
              </a:pPr>
              <a:t>143</a:t>
            </a:fld>
            <a:endParaRPr lang="nl-NL" altLang="nl-BE">
              <a:solidFill>
                <a:srgbClr val="000000"/>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dirty="0">
                <a:latin typeface="Arial" panose="020B0604020202020204" pitchFamily="34" charset="0"/>
              </a:rPr>
              <a:t>Acute infectie verloopt in 5 fazen:</a:t>
            </a:r>
          </a:p>
          <a:p>
            <a:pPr marL="228600" indent="-228600" eaLnBrk="1" hangingPunct="1"/>
            <a:endParaRPr lang="nl-BE" altLang="nl-BE" dirty="0">
              <a:latin typeface="Arial" panose="020B0604020202020204" pitchFamily="34" charset="0"/>
            </a:endParaRPr>
          </a:p>
          <a:p>
            <a:pPr marL="228600" indent="-228600" eaLnBrk="1" hangingPunct="1">
              <a:buFontTx/>
              <a:buAutoNum type="arabicPeriod"/>
            </a:pPr>
            <a:r>
              <a:rPr lang="nl-BE" altLang="nl-BE" dirty="0">
                <a:latin typeface="Arial" panose="020B0604020202020204" pitchFamily="34" charset="0"/>
              </a:rPr>
              <a:t>Exposure, via modes of transmission vorige slide beschreven</a:t>
            </a:r>
          </a:p>
          <a:p>
            <a:pPr marL="228600" indent="-228600" eaLnBrk="1" hangingPunct="1">
              <a:buFontTx/>
              <a:buAutoNum type="arabicPeriod"/>
            </a:pPr>
            <a:r>
              <a:rPr lang="nl-BE" altLang="nl-BE" dirty="0">
                <a:latin typeface="Arial" panose="020B0604020202020204" pitchFamily="34" charset="0"/>
              </a:rPr>
              <a:t>Incubation: tijd tussen exposure en eerste symptomen; persoon weet niet dat besmet is; grootste kans op transmissie naar anderen; bvb windpokken incubatie 7 tot 21 dagen</a:t>
            </a:r>
          </a:p>
          <a:p>
            <a:pPr marL="228600" indent="-228600" eaLnBrk="1" hangingPunct="1"/>
            <a:r>
              <a:rPr lang="nl-BE" altLang="nl-BE" dirty="0">
                <a:latin typeface="Arial" panose="020B0604020202020204" pitchFamily="34" charset="0"/>
              </a:rPr>
              <a:t>3. Prodromi: vage symptomen moe, zwak, lichte koorts, nausea (geen specifieke verschijnselen ziekte)</a:t>
            </a:r>
          </a:p>
          <a:p>
            <a:pPr marL="228600" indent="-228600" eaLnBrk="1" hangingPunct="1"/>
            <a:r>
              <a:rPr lang="nl-BE" altLang="nl-BE" dirty="0">
                <a:latin typeface="Arial" panose="020B0604020202020204" pitchFamily="34" charset="0"/>
              </a:rPr>
              <a:t>4. Acute ziekte</a:t>
            </a:r>
          </a:p>
          <a:p>
            <a:pPr marL="228600" indent="-228600" eaLnBrk="1" hangingPunct="1"/>
            <a:r>
              <a:rPr lang="nl-BE" altLang="nl-BE" dirty="0">
                <a:latin typeface="Arial" panose="020B0604020202020204" pitchFamily="34" charset="0"/>
              </a:rPr>
              <a:t>5. herstel</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Subclinical illness: bvb kissing disease Epstein Barr virus</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Complicaties van infectie, 2 belangrijkste</a:t>
            </a:r>
          </a:p>
          <a:p>
            <a:pPr marL="228600" indent="-228600" eaLnBrk="1" hangingPunct="1">
              <a:buFontTx/>
              <a:buAutoNum type="arabicPeriod"/>
            </a:pPr>
            <a:r>
              <a:rPr lang="nl-BE" altLang="nl-BE" dirty="0">
                <a:latin typeface="Arial" panose="020B0604020202020204" pitchFamily="34" charset="0"/>
              </a:rPr>
              <a:t>Septicemie; septische schock</a:t>
            </a:r>
          </a:p>
          <a:p>
            <a:pPr marL="228600" indent="-228600" eaLnBrk="1" hangingPunct="1">
              <a:buFontTx/>
              <a:buAutoNum type="arabicPeriod"/>
            </a:pPr>
            <a:r>
              <a:rPr lang="nl-BE" altLang="nl-BE" dirty="0">
                <a:latin typeface="Arial" panose="020B0604020202020204" pitchFamily="34" charset="0"/>
              </a:rPr>
              <a:t>Chronische infectie</a:t>
            </a:r>
            <a:endParaRPr lang="nl-NL" altLang="nl-BE" dirty="0">
              <a:latin typeface="Arial" panose="020B0604020202020204" pitchFamily="34" charset="0"/>
            </a:endParaRPr>
          </a:p>
        </p:txBody>
      </p:sp>
    </p:spTree>
    <p:extLst>
      <p:ext uri="{BB962C8B-B14F-4D97-AF65-F5344CB8AC3E}">
        <p14:creationId xmlns:p14="http://schemas.microsoft.com/office/powerpoint/2010/main" val="38442157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1D6549-A3B2-432F-BB27-D0E14082EB30}" type="slidenum">
              <a:rPr lang="nl-NL" altLang="nl-BE" smtClean="0">
                <a:solidFill>
                  <a:srgbClr val="000000"/>
                </a:solidFill>
              </a:rPr>
              <a:pPr>
                <a:spcBef>
                  <a:spcPct val="0"/>
                </a:spcBef>
              </a:pPr>
              <a:t>144</a:t>
            </a:fld>
            <a:endParaRPr lang="nl-NL" altLang="nl-BE">
              <a:solidFill>
                <a:srgbClr val="000000"/>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dirty="0">
                <a:latin typeface="Arial" panose="020B0604020202020204" pitchFamily="34" charset="0"/>
              </a:rPr>
              <a:t>Acute infectie verloopt in 5 fazen:</a:t>
            </a:r>
          </a:p>
          <a:p>
            <a:pPr marL="228600" indent="-228600" eaLnBrk="1" hangingPunct="1"/>
            <a:endParaRPr lang="nl-BE" altLang="nl-BE" dirty="0">
              <a:latin typeface="Arial" panose="020B0604020202020204" pitchFamily="34" charset="0"/>
            </a:endParaRPr>
          </a:p>
          <a:p>
            <a:pPr marL="228600" indent="-228600" eaLnBrk="1" hangingPunct="1">
              <a:buFontTx/>
              <a:buAutoNum type="arabicPeriod"/>
            </a:pPr>
            <a:r>
              <a:rPr lang="nl-BE" altLang="nl-BE" dirty="0">
                <a:latin typeface="Arial" panose="020B0604020202020204" pitchFamily="34" charset="0"/>
              </a:rPr>
              <a:t>Exposure, via modes of transmission vorige slide beschreven</a:t>
            </a:r>
          </a:p>
          <a:p>
            <a:pPr marL="228600" indent="-228600" eaLnBrk="1" hangingPunct="1">
              <a:buFontTx/>
              <a:buAutoNum type="arabicPeriod"/>
            </a:pPr>
            <a:r>
              <a:rPr lang="nl-BE" altLang="nl-BE" dirty="0">
                <a:latin typeface="Arial" panose="020B0604020202020204" pitchFamily="34" charset="0"/>
              </a:rPr>
              <a:t>Incubation: tijd tussen exposure en eerste symptomen; persoon weet niet dat besmet is; grootste kans op transmissie naar anderen; bvb windpokken incubatie 7 tot 21 dagen</a:t>
            </a:r>
          </a:p>
          <a:p>
            <a:pPr marL="228600" indent="-228600" eaLnBrk="1" hangingPunct="1"/>
            <a:r>
              <a:rPr lang="nl-BE" altLang="nl-BE" dirty="0">
                <a:latin typeface="Arial" panose="020B0604020202020204" pitchFamily="34" charset="0"/>
              </a:rPr>
              <a:t>3. Prodromi: vage symptomen moe, zwak, lichte koorts, nausea (geen specifieke verschijnselen ziekte)</a:t>
            </a:r>
          </a:p>
          <a:p>
            <a:pPr marL="228600" indent="-228600" eaLnBrk="1" hangingPunct="1"/>
            <a:r>
              <a:rPr lang="nl-BE" altLang="nl-BE" dirty="0">
                <a:latin typeface="Arial" panose="020B0604020202020204" pitchFamily="34" charset="0"/>
              </a:rPr>
              <a:t>4. Acute ziekte</a:t>
            </a:r>
          </a:p>
          <a:p>
            <a:pPr marL="228600" indent="-228600" eaLnBrk="1" hangingPunct="1"/>
            <a:r>
              <a:rPr lang="nl-BE" altLang="nl-BE" dirty="0">
                <a:latin typeface="Arial" panose="020B0604020202020204" pitchFamily="34" charset="0"/>
              </a:rPr>
              <a:t>5. herstel</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Subclinical illness: bvb kissing disease Epstein Barr virus</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Complicaties van infectie, 2 belangrijkste</a:t>
            </a:r>
          </a:p>
          <a:p>
            <a:pPr marL="228600" indent="-228600" eaLnBrk="1" hangingPunct="1">
              <a:buFontTx/>
              <a:buAutoNum type="arabicPeriod"/>
            </a:pPr>
            <a:r>
              <a:rPr lang="nl-BE" altLang="nl-BE" dirty="0">
                <a:latin typeface="Arial" panose="020B0604020202020204" pitchFamily="34" charset="0"/>
              </a:rPr>
              <a:t>Septicemie; septische schock</a:t>
            </a:r>
          </a:p>
          <a:p>
            <a:pPr marL="228600" indent="-228600" eaLnBrk="1" hangingPunct="1">
              <a:buFontTx/>
              <a:buAutoNum type="arabicPeriod"/>
            </a:pPr>
            <a:r>
              <a:rPr lang="nl-BE" altLang="nl-BE" dirty="0">
                <a:latin typeface="Arial" panose="020B0604020202020204" pitchFamily="34" charset="0"/>
              </a:rPr>
              <a:t>Chronische infectie</a:t>
            </a:r>
            <a:endParaRPr lang="nl-NL" altLang="nl-BE" dirty="0">
              <a:latin typeface="Arial" panose="020B0604020202020204" pitchFamily="34" charset="0"/>
            </a:endParaRPr>
          </a:p>
        </p:txBody>
      </p:sp>
    </p:spTree>
    <p:extLst>
      <p:ext uri="{BB962C8B-B14F-4D97-AF65-F5344CB8AC3E}">
        <p14:creationId xmlns:p14="http://schemas.microsoft.com/office/powerpoint/2010/main" val="1659967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14</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43292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1D6549-A3B2-432F-BB27-D0E14082EB30}" type="slidenum">
              <a:rPr lang="nl-NL" altLang="nl-BE" smtClean="0">
                <a:solidFill>
                  <a:srgbClr val="000000"/>
                </a:solidFill>
              </a:rPr>
              <a:pPr>
                <a:spcBef>
                  <a:spcPct val="0"/>
                </a:spcBef>
              </a:pPr>
              <a:t>145</a:t>
            </a:fld>
            <a:endParaRPr lang="nl-NL" altLang="nl-BE">
              <a:solidFill>
                <a:srgbClr val="000000"/>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dirty="0">
                <a:latin typeface="Arial" panose="020B0604020202020204" pitchFamily="34" charset="0"/>
              </a:rPr>
              <a:t>Acute infectie verloopt in 5 fazen:</a:t>
            </a:r>
          </a:p>
          <a:p>
            <a:pPr marL="228600" indent="-228600" eaLnBrk="1" hangingPunct="1"/>
            <a:endParaRPr lang="nl-BE" altLang="nl-BE" dirty="0">
              <a:latin typeface="Arial" panose="020B0604020202020204" pitchFamily="34" charset="0"/>
            </a:endParaRPr>
          </a:p>
          <a:p>
            <a:pPr marL="228600" indent="-228600" eaLnBrk="1" hangingPunct="1">
              <a:buFontTx/>
              <a:buAutoNum type="arabicPeriod"/>
            </a:pPr>
            <a:r>
              <a:rPr lang="nl-BE" altLang="nl-BE" dirty="0">
                <a:latin typeface="Arial" panose="020B0604020202020204" pitchFamily="34" charset="0"/>
              </a:rPr>
              <a:t>Exposure, via modes of transmission vorige slide beschreven</a:t>
            </a:r>
          </a:p>
          <a:p>
            <a:pPr marL="228600" indent="-228600" eaLnBrk="1" hangingPunct="1">
              <a:buFontTx/>
              <a:buAutoNum type="arabicPeriod"/>
            </a:pPr>
            <a:r>
              <a:rPr lang="nl-BE" altLang="nl-BE" dirty="0">
                <a:latin typeface="Arial" panose="020B0604020202020204" pitchFamily="34" charset="0"/>
              </a:rPr>
              <a:t>Incubation: tijd tussen exposure en eerste symptomen; persoon weet niet dat besmet is; grootste kans op transmissie naar anderen; bvb windpokken incubatie 7 tot 21 dagen</a:t>
            </a:r>
          </a:p>
          <a:p>
            <a:pPr marL="228600" indent="-228600" eaLnBrk="1" hangingPunct="1"/>
            <a:r>
              <a:rPr lang="nl-BE" altLang="nl-BE" dirty="0">
                <a:latin typeface="Arial" panose="020B0604020202020204" pitchFamily="34" charset="0"/>
              </a:rPr>
              <a:t>3. Prodromi: vage symptomen moe, zwak, lichte koorts, nausea (geen specifieke verschijnselen ziekte)</a:t>
            </a:r>
          </a:p>
          <a:p>
            <a:pPr marL="228600" indent="-228600" eaLnBrk="1" hangingPunct="1"/>
            <a:r>
              <a:rPr lang="nl-BE" altLang="nl-BE" dirty="0">
                <a:latin typeface="Arial" panose="020B0604020202020204" pitchFamily="34" charset="0"/>
              </a:rPr>
              <a:t>4. Acute ziekte</a:t>
            </a:r>
          </a:p>
          <a:p>
            <a:pPr marL="228600" indent="-228600" eaLnBrk="1" hangingPunct="1"/>
            <a:r>
              <a:rPr lang="nl-BE" altLang="nl-BE" dirty="0">
                <a:latin typeface="Arial" panose="020B0604020202020204" pitchFamily="34" charset="0"/>
              </a:rPr>
              <a:t>5. herstel</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Subclinical illness: bvb kissing disease Epstein Barr virus</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Complicaties van infectie, 2 belangrijkste</a:t>
            </a:r>
          </a:p>
          <a:p>
            <a:pPr marL="228600" indent="-228600" eaLnBrk="1" hangingPunct="1">
              <a:buFontTx/>
              <a:buAutoNum type="arabicPeriod"/>
            </a:pPr>
            <a:r>
              <a:rPr lang="nl-BE" altLang="nl-BE" dirty="0">
                <a:latin typeface="Arial" panose="020B0604020202020204" pitchFamily="34" charset="0"/>
              </a:rPr>
              <a:t>Septicemie; septische schock</a:t>
            </a:r>
          </a:p>
          <a:p>
            <a:pPr marL="228600" indent="-228600" eaLnBrk="1" hangingPunct="1">
              <a:buFontTx/>
              <a:buAutoNum type="arabicPeriod"/>
            </a:pPr>
            <a:r>
              <a:rPr lang="nl-BE" altLang="nl-BE" dirty="0">
                <a:latin typeface="Arial" panose="020B0604020202020204" pitchFamily="34" charset="0"/>
              </a:rPr>
              <a:t>Chronische infectie</a:t>
            </a:r>
            <a:endParaRPr lang="nl-NL" altLang="nl-BE" dirty="0">
              <a:latin typeface="Arial" panose="020B0604020202020204" pitchFamily="34" charset="0"/>
            </a:endParaRPr>
          </a:p>
        </p:txBody>
      </p:sp>
    </p:spTree>
    <p:extLst>
      <p:ext uri="{BB962C8B-B14F-4D97-AF65-F5344CB8AC3E}">
        <p14:creationId xmlns:p14="http://schemas.microsoft.com/office/powerpoint/2010/main" val="13899886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1D6549-A3B2-432F-BB27-D0E14082EB30}" type="slidenum">
              <a:rPr lang="nl-NL" altLang="nl-BE" smtClean="0">
                <a:solidFill>
                  <a:srgbClr val="000000"/>
                </a:solidFill>
              </a:rPr>
              <a:pPr>
                <a:spcBef>
                  <a:spcPct val="0"/>
                </a:spcBef>
              </a:pPr>
              <a:t>146</a:t>
            </a:fld>
            <a:endParaRPr lang="nl-NL" altLang="nl-BE">
              <a:solidFill>
                <a:srgbClr val="000000"/>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dirty="0">
                <a:latin typeface="Arial" panose="020B0604020202020204" pitchFamily="34" charset="0"/>
              </a:rPr>
              <a:t>Acute infectie verloopt in 5 fazen:</a:t>
            </a:r>
          </a:p>
          <a:p>
            <a:pPr marL="228600" indent="-228600" eaLnBrk="1" hangingPunct="1"/>
            <a:endParaRPr lang="nl-BE" altLang="nl-BE" dirty="0">
              <a:latin typeface="Arial" panose="020B0604020202020204" pitchFamily="34" charset="0"/>
            </a:endParaRPr>
          </a:p>
          <a:p>
            <a:pPr marL="228600" indent="-228600" eaLnBrk="1" hangingPunct="1">
              <a:buFontTx/>
              <a:buAutoNum type="arabicPeriod"/>
            </a:pPr>
            <a:r>
              <a:rPr lang="nl-BE" altLang="nl-BE" dirty="0">
                <a:latin typeface="Arial" panose="020B0604020202020204" pitchFamily="34" charset="0"/>
              </a:rPr>
              <a:t>Exposure, via modes of transmission vorige slide beschreven</a:t>
            </a:r>
          </a:p>
          <a:p>
            <a:pPr marL="228600" indent="-228600" eaLnBrk="1" hangingPunct="1">
              <a:buFontTx/>
              <a:buAutoNum type="arabicPeriod"/>
            </a:pPr>
            <a:r>
              <a:rPr lang="nl-BE" altLang="nl-BE" dirty="0">
                <a:latin typeface="Arial" panose="020B0604020202020204" pitchFamily="34" charset="0"/>
              </a:rPr>
              <a:t>Incubation: tijd tussen exposure en eerste symptomen; persoon weet niet dat besmet is; grootste kans op transmissie naar anderen; bvb windpokken incubatie 7 tot 21 dagen</a:t>
            </a:r>
          </a:p>
          <a:p>
            <a:pPr marL="228600" indent="-228600" eaLnBrk="1" hangingPunct="1"/>
            <a:r>
              <a:rPr lang="nl-BE" altLang="nl-BE" dirty="0">
                <a:latin typeface="Arial" panose="020B0604020202020204" pitchFamily="34" charset="0"/>
              </a:rPr>
              <a:t>3. Prodromi: vage symptomen moe, zwak, lichte koorts, nausea (geen specifieke verschijnselen ziekte)</a:t>
            </a:r>
          </a:p>
          <a:p>
            <a:pPr marL="228600" indent="-228600" eaLnBrk="1" hangingPunct="1"/>
            <a:r>
              <a:rPr lang="nl-BE" altLang="nl-BE" dirty="0">
                <a:latin typeface="Arial" panose="020B0604020202020204" pitchFamily="34" charset="0"/>
              </a:rPr>
              <a:t>4. Acute ziekte</a:t>
            </a:r>
          </a:p>
          <a:p>
            <a:pPr marL="228600" indent="-228600" eaLnBrk="1" hangingPunct="1"/>
            <a:r>
              <a:rPr lang="nl-BE" altLang="nl-BE" dirty="0">
                <a:latin typeface="Arial" panose="020B0604020202020204" pitchFamily="34" charset="0"/>
              </a:rPr>
              <a:t>5. herstel</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Subclinical illness: bvb kissing disease Epstein Barr virus</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Complicaties van infectie, 2 belangrijkste</a:t>
            </a:r>
          </a:p>
          <a:p>
            <a:pPr marL="228600" indent="-228600" eaLnBrk="1" hangingPunct="1">
              <a:buFontTx/>
              <a:buAutoNum type="arabicPeriod"/>
            </a:pPr>
            <a:r>
              <a:rPr lang="nl-BE" altLang="nl-BE" dirty="0">
                <a:latin typeface="Arial" panose="020B0604020202020204" pitchFamily="34" charset="0"/>
              </a:rPr>
              <a:t>Septicemie; septische schock</a:t>
            </a:r>
          </a:p>
          <a:p>
            <a:pPr marL="228600" indent="-228600" eaLnBrk="1" hangingPunct="1">
              <a:buFontTx/>
              <a:buAutoNum type="arabicPeriod"/>
            </a:pPr>
            <a:r>
              <a:rPr lang="nl-BE" altLang="nl-BE" dirty="0">
                <a:latin typeface="Arial" panose="020B0604020202020204" pitchFamily="34" charset="0"/>
              </a:rPr>
              <a:t>Chronische infectie</a:t>
            </a:r>
            <a:endParaRPr lang="nl-NL" altLang="nl-BE" dirty="0">
              <a:latin typeface="Arial" panose="020B0604020202020204" pitchFamily="34" charset="0"/>
            </a:endParaRPr>
          </a:p>
        </p:txBody>
      </p:sp>
    </p:spTree>
    <p:extLst>
      <p:ext uri="{BB962C8B-B14F-4D97-AF65-F5344CB8AC3E}">
        <p14:creationId xmlns:p14="http://schemas.microsoft.com/office/powerpoint/2010/main" val="11368319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1D6549-A3B2-432F-BB27-D0E14082EB30}" type="slidenum">
              <a:rPr lang="nl-NL" altLang="nl-BE" smtClean="0">
                <a:solidFill>
                  <a:srgbClr val="000000"/>
                </a:solidFill>
              </a:rPr>
              <a:pPr>
                <a:spcBef>
                  <a:spcPct val="0"/>
                </a:spcBef>
              </a:pPr>
              <a:t>147</a:t>
            </a:fld>
            <a:endParaRPr lang="nl-NL" altLang="nl-BE">
              <a:solidFill>
                <a:srgbClr val="000000"/>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dirty="0">
                <a:latin typeface="Arial" panose="020B0604020202020204" pitchFamily="34" charset="0"/>
              </a:rPr>
              <a:t>Acute infectie verloopt in 5 fazen:</a:t>
            </a:r>
          </a:p>
          <a:p>
            <a:pPr marL="228600" indent="-228600" eaLnBrk="1" hangingPunct="1"/>
            <a:endParaRPr lang="nl-BE" altLang="nl-BE" dirty="0">
              <a:latin typeface="Arial" panose="020B0604020202020204" pitchFamily="34" charset="0"/>
            </a:endParaRPr>
          </a:p>
          <a:p>
            <a:pPr marL="228600" indent="-228600" eaLnBrk="1" hangingPunct="1">
              <a:buFontTx/>
              <a:buAutoNum type="arabicPeriod"/>
            </a:pPr>
            <a:r>
              <a:rPr lang="nl-BE" altLang="nl-BE" dirty="0">
                <a:latin typeface="Arial" panose="020B0604020202020204" pitchFamily="34" charset="0"/>
              </a:rPr>
              <a:t>Exposure, via modes of transmission vorige slide beschreven</a:t>
            </a:r>
          </a:p>
          <a:p>
            <a:pPr marL="228600" indent="-228600" eaLnBrk="1" hangingPunct="1">
              <a:buFontTx/>
              <a:buAutoNum type="arabicPeriod"/>
            </a:pPr>
            <a:r>
              <a:rPr lang="nl-BE" altLang="nl-BE" dirty="0">
                <a:latin typeface="Arial" panose="020B0604020202020204" pitchFamily="34" charset="0"/>
              </a:rPr>
              <a:t>Incubation: tijd tussen exposure en eerste symptomen; persoon weet niet dat besmet is; grootste kans op transmissie naar anderen; bvb windpokken incubatie 7 tot 21 dagen</a:t>
            </a:r>
          </a:p>
          <a:p>
            <a:pPr marL="228600" indent="-228600" eaLnBrk="1" hangingPunct="1"/>
            <a:r>
              <a:rPr lang="nl-BE" altLang="nl-BE" dirty="0">
                <a:latin typeface="Arial" panose="020B0604020202020204" pitchFamily="34" charset="0"/>
              </a:rPr>
              <a:t>3. Prodromi: vage symptomen moe, zwak, lichte koorts, nausea (geen specifieke verschijnselen ziekte)</a:t>
            </a:r>
          </a:p>
          <a:p>
            <a:pPr marL="228600" indent="-228600" eaLnBrk="1" hangingPunct="1"/>
            <a:r>
              <a:rPr lang="nl-BE" altLang="nl-BE" dirty="0">
                <a:latin typeface="Arial" panose="020B0604020202020204" pitchFamily="34" charset="0"/>
              </a:rPr>
              <a:t>4. Acute ziekte</a:t>
            </a:r>
          </a:p>
          <a:p>
            <a:pPr marL="228600" indent="-228600" eaLnBrk="1" hangingPunct="1"/>
            <a:r>
              <a:rPr lang="nl-BE" altLang="nl-BE" dirty="0">
                <a:latin typeface="Arial" panose="020B0604020202020204" pitchFamily="34" charset="0"/>
              </a:rPr>
              <a:t>5. herstel</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Subclinical illness: bvb kissing disease Epstein Barr virus</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Complicaties van infectie, 2 belangrijkste</a:t>
            </a:r>
          </a:p>
          <a:p>
            <a:pPr marL="228600" indent="-228600" eaLnBrk="1" hangingPunct="1">
              <a:buFontTx/>
              <a:buAutoNum type="arabicPeriod"/>
            </a:pPr>
            <a:r>
              <a:rPr lang="nl-BE" altLang="nl-BE" dirty="0">
                <a:latin typeface="Arial" panose="020B0604020202020204" pitchFamily="34" charset="0"/>
              </a:rPr>
              <a:t>Septicemie; septische schock</a:t>
            </a:r>
          </a:p>
          <a:p>
            <a:pPr marL="228600" indent="-228600" eaLnBrk="1" hangingPunct="1">
              <a:buFontTx/>
              <a:buAutoNum type="arabicPeriod"/>
            </a:pPr>
            <a:r>
              <a:rPr lang="nl-BE" altLang="nl-BE" dirty="0">
                <a:latin typeface="Arial" panose="020B0604020202020204" pitchFamily="34" charset="0"/>
              </a:rPr>
              <a:t>Chronische infectie</a:t>
            </a:r>
            <a:endParaRPr lang="nl-NL" altLang="nl-BE" dirty="0">
              <a:latin typeface="Arial" panose="020B0604020202020204" pitchFamily="34" charset="0"/>
            </a:endParaRPr>
          </a:p>
        </p:txBody>
      </p:sp>
    </p:spTree>
    <p:extLst>
      <p:ext uri="{BB962C8B-B14F-4D97-AF65-F5344CB8AC3E}">
        <p14:creationId xmlns:p14="http://schemas.microsoft.com/office/powerpoint/2010/main" val="6368801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1D6549-A3B2-432F-BB27-D0E14082EB30}" type="slidenum">
              <a:rPr lang="nl-NL" altLang="nl-BE" smtClean="0">
                <a:solidFill>
                  <a:srgbClr val="000000"/>
                </a:solidFill>
              </a:rPr>
              <a:pPr>
                <a:spcBef>
                  <a:spcPct val="0"/>
                </a:spcBef>
              </a:pPr>
              <a:t>148</a:t>
            </a:fld>
            <a:endParaRPr lang="nl-NL" altLang="nl-BE">
              <a:solidFill>
                <a:srgbClr val="000000"/>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dirty="0">
                <a:latin typeface="Arial" panose="020B0604020202020204" pitchFamily="34" charset="0"/>
              </a:rPr>
              <a:t>Acute infectie verloopt in 5 fazen:</a:t>
            </a:r>
          </a:p>
          <a:p>
            <a:pPr marL="228600" indent="-228600" eaLnBrk="1" hangingPunct="1"/>
            <a:endParaRPr lang="nl-BE" altLang="nl-BE" dirty="0">
              <a:latin typeface="Arial" panose="020B0604020202020204" pitchFamily="34" charset="0"/>
            </a:endParaRPr>
          </a:p>
          <a:p>
            <a:pPr marL="228600" indent="-228600" eaLnBrk="1" hangingPunct="1">
              <a:buFontTx/>
              <a:buAutoNum type="arabicPeriod"/>
            </a:pPr>
            <a:r>
              <a:rPr lang="nl-BE" altLang="nl-BE" dirty="0">
                <a:latin typeface="Arial" panose="020B0604020202020204" pitchFamily="34" charset="0"/>
              </a:rPr>
              <a:t>Exposure, via modes of transmission vorige slide beschreven</a:t>
            </a:r>
          </a:p>
          <a:p>
            <a:pPr marL="228600" indent="-228600" eaLnBrk="1" hangingPunct="1">
              <a:buFontTx/>
              <a:buAutoNum type="arabicPeriod"/>
            </a:pPr>
            <a:r>
              <a:rPr lang="nl-BE" altLang="nl-BE" dirty="0">
                <a:latin typeface="Arial" panose="020B0604020202020204" pitchFamily="34" charset="0"/>
              </a:rPr>
              <a:t>Incubation: tijd tussen exposure en eerste symptomen; persoon weet niet dat besmet is; grootste kans op transmissie naar anderen; bvb windpokken incubatie 7 tot 21 dagen</a:t>
            </a:r>
          </a:p>
          <a:p>
            <a:pPr marL="228600" indent="-228600" eaLnBrk="1" hangingPunct="1"/>
            <a:r>
              <a:rPr lang="nl-BE" altLang="nl-BE" dirty="0">
                <a:latin typeface="Arial" panose="020B0604020202020204" pitchFamily="34" charset="0"/>
              </a:rPr>
              <a:t>3. Prodromi: vage symptomen moe, zwak, lichte koorts, nausea (geen specifieke verschijnselen ziekte)</a:t>
            </a:r>
          </a:p>
          <a:p>
            <a:pPr marL="228600" indent="-228600" eaLnBrk="1" hangingPunct="1"/>
            <a:r>
              <a:rPr lang="nl-BE" altLang="nl-BE" dirty="0">
                <a:latin typeface="Arial" panose="020B0604020202020204" pitchFamily="34" charset="0"/>
              </a:rPr>
              <a:t>4. Acute ziekte</a:t>
            </a:r>
          </a:p>
          <a:p>
            <a:pPr marL="228600" indent="-228600" eaLnBrk="1" hangingPunct="1"/>
            <a:r>
              <a:rPr lang="nl-BE" altLang="nl-BE" dirty="0">
                <a:latin typeface="Arial" panose="020B0604020202020204" pitchFamily="34" charset="0"/>
              </a:rPr>
              <a:t>5. herstel</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Subclinical illness: bvb kissing disease Epstein Barr virus</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Complicaties van infectie, 2 belangrijkste</a:t>
            </a:r>
          </a:p>
          <a:p>
            <a:pPr marL="228600" indent="-228600" eaLnBrk="1" hangingPunct="1">
              <a:buFontTx/>
              <a:buAutoNum type="arabicPeriod"/>
            </a:pPr>
            <a:r>
              <a:rPr lang="nl-BE" altLang="nl-BE" dirty="0">
                <a:latin typeface="Arial" panose="020B0604020202020204" pitchFamily="34" charset="0"/>
              </a:rPr>
              <a:t>Septicemie; septische schock</a:t>
            </a:r>
          </a:p>
          <a:p>
            <a:pPr marL="228600" indent="-228600" eaLnBrk="1" hangingPunct="1">
              <a:buFontTx/>
              <a:buAutoNum type="arabicPeriod"/>
            </a:pPr>
            <a:r>
              <a:rPr lang="nl-BE" altLang="nl-BE" dirty="0">
                <a:latin typeface="Arial" panose="020B0604020202020204" pitchFamily="34" charset="0"/>
              </a:rPr>
              <a:t>Chronische infectie</a:t>
            </a:r>
            <a:endParaRPr lang="nl-NL" altLang="nl-BE" dirty="0">
              <a:latin typeface="Arial" panose="020B0604020202020204" pitchFamily="34" charset="0"/>
            </a:endParaRPr>
          </a:p>
        </p:txBody>
      </p:sp>
    </p:spTree>
    <p:extLst>
      <p:ext uri="{BB962C8B-B14F-4D97-AF65-F5344CB8AC3E}">
        <p14:creationId xmlns:p14="http://schemas.microsoft.com/office/powerpoint/2010/main" val="39906144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1D6549-A3B2-432F-BB27-D0E14082EB30}" type="slidenum">
              <a:rPr lang="nl-NL" altLang="nl-BE" smtClean="0">
                <a:solidFill>
                  <a:srgbClr val="000000"/>
                </a:solidFill>
              </a:rPr>
              <a:pPr>
                <a:spcBef>
                  <a:spcPct val="0"/>
                </a:spcBef>
              </a:pPr>
              <a:t>149</a:t>
            </a:fld>
            <a:endParaRPr lang="nl-NL" altLang="nl-BE">
              <a:solidFill>
                <a:srgbClr val="000000"/>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dirty="0">
                <a:latin typeface="Arial" panose="020B0604020202020204" pitchFamily="34" charset="0"/>
              </a:rPr>
              <a:t>Acute infectie verloopt in 5 fazen:</a:t>
            </a:r>
          </a:p>
          <a:p>
            <a:pPr marL="228600" indent="-228600" eaLnBrk="1" hangingPunct="1"/>
            <a:endParaRPr lang="nl-BE" altLang="nl-BE" dirty="0">
              <a:latin typeface="Arial" panose="020B0604020202020204" pitchFamily="34" charset="0"/>
            </a:endParaRPr>
          </a:p>
          <a:p>
            <a:pPr marL="228600" indent="-228600" eaLnBrk="1" hangingPunct="1">
              <a:buFontTx/>
              <a:buAutoNum type="arabicPeriod"/>
            </a:pPr>
            <a:r>
              <a:rPr lang="nl-BE" altLang="nl-BE" dirty="0">
                <a:latin typeface="Arial" panose="020B0604020202020204" pitchFamily="34" charset="0"/>
              </a:rPr>
              <a:t>Exposure, via modes of transmission vorige slide beschreven</a:t>
            </a:r>
          </a:p>
          <a:p>
            <a:pPr marL="228600" indent="-228600" eaLnBrk="1" hangingPunct="1">
              <a:buFontTx/>
              <a:buAutoNum type="arabicPeriod"/>
            </a:pPr>
            <a:r>
              <a:rPr lang="nl-BE" altLang="nl-BE" dirty="0">
                <a:latin typeface="Arial" panose="020B0604020202020204" pitchFamily="34" charset="0"/>
              </a:rPr>
              <a:t>Incubation: tijd tussen exposure en eerste symptomen; persoon weet niet dat besmet is; grootste kans op transmissie naar anderen; bvb windpokken incubatie 7 tot 21 dagen</a:t>
            </a:r>
          </a:p>
          <a:p>
            <a:pPr marL="228600" indent="-228600" eaLnBrk="1" hangingPunct="1"/>
            <a:r>
              <a:rPr lang="nl-BE" altLang="nl-BE" dirty="0">
                <a:latin typeface="Arial" panose="020B0604020202020204" pitchFamily="34" charset="0"/>
              </a:rPr>
              <a:t>3. Prodromi: vage symptomen moe, zwak, lichte koorts, nausea (geen specifieke verschijnselen ziekte)</a:t>
            </a:r>
          </a:p>
          <a:p>
            <a:pPr marL="228600" indent="-228600" eaLnBrk="1" hangingPunct="1"/>
            <a:r>
              <a:rPr lang="nl-BE" altLang="nl-BE" dirty="0">
                <a:latin typeface="Arial" panose="020B0604020202020204" pitchFamily="34" charset="0"/>
              </a:rPr>
              <a:t>4. Acute ziekte</a:t>
            </a:r>
          </a:p>
          <a:p>
            <a:pPr marL="228600" indent="-228600" eaLnBrk="1" hangingPunct="1"/>
            <a:r>
              <a:rPr lang="nl-BE" altLang="nl-BE" dirty="0">
                <a:latin typeface="Arial" panose="020B0604020202020204" pitchFamily="34" charset="0"/>
              </a:rPr>
              <a:t>5. herstel</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Subclinical illness: bvb kissing disease Epstein Barr virus</a:t>
            </a:r>
          </a:p>
          <a:p>
            <a:pPr marL="228600" indent="-228600" eaLnBrk="1" hangingPunct="1"/>
            <a:endParaRPr lang="nl-BE" altLang="nl-BE" dirty="0">
              <a:latin typeface="Arial" panose="020B0604020202020204" pitchFamily="34" charset="0"/>
            </a:endParaRPr>
          </a:p>
          <a:p>
            <a:pPr marL="228600" indent="-228600" eaLnBrk="1" hangingPunct="1"/>
            <a:r>
              <a:rPr lang="nl-BE" altLang="nl-BE" dirty="0">
                <a:latin typeface="Arial" panose="020B0604020202020204" pitchFamily="34" charset="0"/>
              </a:rPr>
              <a:t>Complicaties van infectie, 2 belangrijkste</a:t>
            </a:r>
          </a:p>
          <a:p>
            <a:pPr marL="228600" indent="-228600" eaLnBrk="1" hangingPunct="1">
              <a:buFontTx/>
              <a:buAutoNum type="arabicPeriod"/>
            </a:pPr>
            <a:r>
              <a:rPr lang="nl-BE" altLang="nl-BE" dirty="0">
                <a:latin typeface="Arial" panose="020B0604020202020204" pitchFamily="34" charset="0"/>
              </a:rPr>
              <a:t>Septicemie; septische schock</a:t>
            </a:r>
          </a:p>
          <a:p>
            <a:pPr marL="228600" indent="-228600" eaLnBrk="1" hangingPunct="1">
              <a:buFontTx/>
              <a:buAutoNum type="arabicPeriod"/>
            </a:pPr>
            <a:r>
              <a:rPr lang="nl-BE" altLang="nl-BE" dirty="0">
                <a:latin typeface="Arial" panose="020B0604020202020204" pitchFamily="34" charset="0"/>
              </a:rPr>
              <a:t>Chronische infectie</a:t>
            </a:r>
            <a:endParaRPr lang="nl-NL" altLang="nl-BE" dirty="0">
              <a:latin typeface="Arial" panose="020B0604020202020204" pitchFamily="34" charset="0"/>
            </a:endParaRPr>
          </a:p>
        </p:txBody>
      </p:sp>
    </p:spTree>
    <p:extLst>
      <p:ext uri="{BB962C8B-B14F-4D97-AF65-F5344CB8AC3E}">
        <p14:creationId xmlns:p14="http://schemas.microsoft.com/office/powerpoint/2010/main" val="42394660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D72A7-0E0A-4B9D-A4C0-4AED5F92DB35}" type="slidenum">
              <a:rPr lang="nl-NL" altLang="nl-BE" smtClean="0">
                <a:solidFill>
                  <a:srgbClr val="000000"/>
                </a:solidFill>
              </a:rPr>
              <a:pPr>
                <a:spcBef>
                  <a:spcPct val="0"/>
                </a:spcBef>
              </a:pPr>
              <a:t>150</a:t>
            </a:fld>
            <a:endParaRPr lang="nl-NL" altLang="nl-BE">
              <a:solidFill>
                <a:srgbClr val="000000"/>
              </a:solidFill>
            </a:endParaRPr>
          </a:p>
        </p:txBody>
      </p:sp>
      <p:sp>
        <p:nvSpPr>
          <p:cNvPr id="340995" name="Slide Image Placeholder 1"/>
          <p:cNvSpPr>
            <a:spLocks noGrp="1" noRot="1" noChangeAspect="1" noTextEdit="1"/>
          </p:cNvSpPr>
          <p:nvPr>
            <p:ph type="sldImg"/>
          </p:nvPr>
        </p:nvSpPr>
        <p:spPr>
          <a:xfrm>
            <a:off x="-215900" y="806450"/>
            <a:ext cx="7177088" cy="4038600"/>
          </a:xfrm>
          <a:ln/>
        </p:spPr>
      </p:sp>
      <p:sp>
        <p:nvSpPr>
          <p:cNvPr id="340996"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endParaRPr lang="nl-NL" altLang="nl-BE" dirty="0">
              <a:latin typeface="Arial" panose="020B0604020202020204" pitchFamily="34" charset="0"/>
            </a:endParaRPr>
          </a:p>
        </p:txBody>
      </p:sp>
      <p:sp>
        <p:nvSpPr>
          <p:cNvPr id="34099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D778A51-43C2-4FF0-B7AE-D24889F06F64}"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80266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DD72A7-0E0A-4B9D-A4C0-4AED5F92DB35}" type="slidenum">
              <a:rPr lang="nl-NL" altLang="nl-BE" smtClean="0">
                <a:solidFill>
                  <a:srgbClr val="000000"/>
                </a:solidFill>
              </a:rPr>
              <a:pPr>
                <a:spcBef>
                  <a:spcPct val="0"/>
                </a:spcBef>
              </a:pPr>
              <a:t>151</a:t>
            </a:fld>
            <a:endParaRPr lang="nl-NL" altLang="nl-BE">
              <a:solidFill>
                <a:srgbClr val="000000"/>
              </a:solidFill>
            </a:endParaRPr>
          </a:p>
        </p:txBody>
      </p:sp>
      <p:sp>
        <p:nvSpPr>
          <p:cNvPr id="340995" name="Slide Image Placeholder 1"/>
          <p:cNvSpPr>
            <a:spLocks noGrp="1" noRot="1" noChangeAspect="1" noTextEdit="1"/>
          </p:cNvSpPr>
          <p:nvPr>
            <p:ph type="sldImg"/>
          </p:nvPr>
        </p:nvSpPr>
        <p:spPr>
          <a:xfrm>
            <a:off x="-215900" y="806450"/>
            <a:ext cx="7177088" cy="4038600"/>
          </a:xfrm>
          <a:ln/>
        </p:spPr>
      </p:sp>
      <p:sp>
        <p:nvSpPr>
          <p:cNvPr id="340996"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endParaRPr lang="nl-NL" altLang="nl-BE" dirty="0">
              <a:latin typeface="Arial" panose="020B0604020202020204" pitchFamily="34" charset="0"/>
            </a:endParaRPr>
          </a:p>
        </p:txBody>
      </p:sp>
      <p:sp>
        <p:nvSpPr>
          <p:cNvPr id="34099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D778A51-43C2-4FF0-B7AE-D24889F06F64}"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423550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9FCFD8-6866-4593-8C5E-63C4C2B6C8FD}" type="slidenum">
              <a:rPr lang="nl-NL" altLang="nl-BE" smtClean="0">
                <a:solidFill>
                  <a:srgbClr val="000000"/>
                </a:solidFill>
              </a:rPr>
              <a:pPr>
                <a:spcBef>
                  <a:spcPct val="0"/>
                </a:spcBef>
              </a:pPr>
              <a:t>152</a:t>
            </a:fld>
            <a:endParaRPr lang="nl-NL" altLang="nl-BE">
              <a:solidFill>
                <a:srgbClr val="000000"/>
              </a:solidFill>
            </a:endParaRPr>
          </a:p>
        </p:txBody>
      </p:sp>
      <p:sp>
        <p:nvSpPr>
          <p:cNvPr id="345091" name="Slide Image Placeholder 1"/>
          <p:cNvSpPr>
            <a:spLocks noGrp="1" noRot="1" noChangeAspect="1" noTextEdit="1"/>
          </p:cNvSpPr>
          <p:nvPr>
            <p:ph type="sldImg"/>
          </p:nvPr>
        </p:nvSpPr>
        <p:spPr>
          <a:xfrm>
            <a:off x="-215900" y="806450"/>
            <a:ext cx="7177088" cy="4038600"/>
          </a:xfrm>
          <a:ln/>
        </p:spPr>
      </p:sp>
      <p:sp>
        <p:nvSpPr>
          <p:cNvPr id="345092"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endParaRPr lang="nl-BE" altLang="nl-BE">
              <a:latin typeface="Arial" panose="020B0604020202020204" pitchFamily="34" charset="0"/>
            </a:endParaRPr>
          </a:p>
        </p:txBody>
      </p:sp>
      <p:sp>
        <p:nvSpPr>
          <p:cNvPr id="34509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C4DC872-B66B-4082-88AB-7151B808255A}"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448908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9FCFD8-6866-4593-8C5E-63C4C2B6C8FD}" type="slidenum">
              <a:rPr lang="nl-NL" altLang="nl-BE" smtClean="0">
                <a:solidFill>
                  <a:srgbClr val="000000"/>
                </a:solidFill>
              </a:rPr>
              <a:pPr>
                <a:spcBef>
                  <a:spcPct val="0"/>
                </a:spcBef>
              </a:pPr>
              <a:t>153</a:t>
            </a:fld>
            <a:endParaRPr lang="nl-NL" altLang="nl-BE">
              <a:solidFill>
                <a:srgbClr val="000000"/>
              </a:solidFill>
            </a:endParaRPr>
          </a:p>
        </p:txBody>
      </p:sp>
      <p:sp>
        <p:nvSpPr>
          <p:cNvPr id="345091" name="Slide Image Placeholder 1"/>
          <p:cNvSpPr>
            <a:spLocks noGrp="1" noRot="1" noChangeAspect="1" noTextEdit="1"/>
          </p:cNvSpPr>
          <p:nvPr>
            <p:ph type="sldImg"/>
          </p:nvPr>
        </p:nvSpPr>
        <p:spPr>
          <a:xfrm>
            <a:off x="-215900" y="806450"/>
            <a:ext cx="7177088" cy="4038600"/>
          </a:xfrm>
          <a:ln/>
        </p:spPr>
      </p:sp>
      <p:sp>
        <p:nvSpPr>
          <p:cNvPr id="345092"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endParaRPr lang="nl-BE" altLang="nl-BE">
              <a:latin typeface="Arial" panose="020B0604020202020204" pitchFamily="34" charset="0"/>
            </a:endParaRPr>
          </a:p>
        </p:txBody>
      </p:sp>
      <p:sp>
        <p:nvSpPr>
          <p:cNvPr id="34509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C4DC872-B66B-4082-88AB-7151B808255A}"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81223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491A13-F901-408C-A1A9-C0CCC86A49F2}" type="slidenum">
              <a:rPr lang="nl-NL" altLang="nl-BE" smtClean="0">
                <a:solidFill>
                  <a:srgbClr val="000000"/>
                </a:solidFill>
              </a:rPr>
              <a:pPr>
                <a:spcBef>
                  <a:spcPct val="0"/>
                </a:spcBef>
              </a:pPr>
              <a:t>154</a:t>
            </a:fld>
            <a:endParaRPr lang="nl-NL" altLang="nl-BE">
              <a:solidFill>
                <a:srgbClr val="000000"/>
              </a:solidFill>
            </a:endParaRPr>
          </a:p>
        </p:txBody>
      </p:sp>
      <p:sp>
        <p:nvSpPr>
          <p:cNvPr id="347139" name="Slide Image Placeholder 1"/>
          <p:cNvSpPr>
            <a:spLocks noGrp="1" noRot="1" noChangeAspect="1" noTextEdit="1"/>
          </p:cNvSpPr>
          <p:nvPr>
            <p:ph type="sldImg"/>
          </p:nvPr>
        </p:nvSpPr>
        <p:spPr>
          <a:xfrm>
            <a:off x="-215900" y="806450"/>
            <a:ext cx="7177088" cy="4038600"/>
          </a:xfrm>
          <a:ln/>
        </p:spPr>
      </p:sp>
      <p:sp>
        <p:nvSpPr>
          <p:cNvPr id="347140"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Faeco-oraal: bvb food preparation worker die na toilet bezoek handen onvoldoende wast</a:t>
            </a:r>
          </a:p>
          <a:p>
            <a:pPr eaLnBrk="1" hangingPunct="1"/>
            <a:r>
              <a:rPr lang="nl-BE" altLang="nl-BE" dirty="0">
                <a:latin typeface="Arial" panose="020B0604020202020204" pitchFamily="34" charset="0"/>
              </a:rPr>
              <a:t>Blood/body fluids: health care workers</a:t>
            </a:r>
            <a:endParaRPr lang="nl-NL" altLang="nl-BE" dirty="0">
              <a:latin typeface="Arial" panose="020B0604020202020204" pitchFamily="34" charset="0"/>
            </a:endParaRPr>
          </a:p>
        </p:txBody>
      </p:sp>
      <p:sp>
        <p:nvSpPr>
          <p:cNvPr id="347141"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CB900753-EC34-40EB-AA2A-D52CAC0C8CBF}"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416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15</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033609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491A13-F901-408C-A1A9-C0CCC86A49F2}" type="slidenum">
              <a:rPr lang="nl-NL" altLang="nl-BE" smtClean="0">
                <a:solidFill>
                  <a:srgbClr val="000000"/>
                </a:solidFill>
              </a:rPr>
              <a:pPr>
                <a:spcBef>
                  <a:spcPct val="0"/>
                </a:spcBef>
              </a:pPr>
              <a:t>155</a:t>
            </a:fld>
            <a:endParaRPr lang="nl-NL" altLang="nl-BE">
              <a:solidFill>
                <a:srgbClr val="000000"/>
              </a:solidFill>
            </a:endParaRPr>
          </a:p>
        </p:txBody>
      </p:sp>
      <p:sp>
        <p:nvSpPr>
          <p:cNvPr id="347139" name="Slide Image Placeholder 1"/>
          <p:cNvSpPr>
            <a:spLocks noGrp="1" noRot="1" noChangeAspect="1" noTextEdit="1"/>
          </p:cNvSpPr>
          <p:nvPr>
            <p:ph type="sldImg"/>
          </p:nvPr>
        </p:nvSpPr>
        <p:spPr>
          <a:xfrm>
            <a:off x="-215900" y="806450"/>
            <a:ext cx="7177088" cy="4038600"/>
          </a:xfrm>
          <a:ln/>
        </p:spPr>
      </p:sp>
      <p:sp>
        <p:nvSpPr>
          <p:cNvPr id="347140"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Faeco-oraal: bvb food preparation worker die na toilet bezoek handen onvoldoende wast</a:t>
            </a:r>
          </a:p>
          <a:p>
            <a:pPr eaLnBrk="1" hangingPunct="1"/>
            <a:r>
              <a:rPr lang="nl-BE" altLang="nl-BE" dirty="0">
                <a:latin typeface="Arial" panose="020B0604020202020204" pitchFamily="34" charset="0"/>
              </a:rPr>
              <a:t>Blood/body fluids: health care workers</a:t>
            </a:r>
            <a:endParaRPr lang="nl-NL" altLang="nl-BE" dirty="0">
              <a:latin typeface="Arial" panose="020B0604020202020204" pitchFamily="34" charset="0"/>
            </a:endParaRPr>
          </a:p>
        </p:txBody>
      </p:sp>
      <p:sp>
        <p:nvSpPr>
          <p:cNvPr id="347141"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CB900753-EC34-40EB-AA2A-D52CAC0C8CBF}"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831113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93CC74-1E4F-490F-B9A2-26103EDF2E2B}" type="slidenum">
              <a:rPr lang="nl-NL" altLang="nl-BE" smtClean="0">
                <a:solidFill>
                  <a:srgbClr val="000000"/>
                </a:solidFill>
              </a:rPr>
              <a:pPr>
                <a:spcBef>
                  <a:spcPct val="0"/>
                </a:spcBef>
              </a:pPr>
              <a:t>156</a:t>
            </a:fld>
            <a:endParaRPr lang="nl-NL" altLang="nl-BE">
              <a:solidFill>
                <a:srgbClr val="000000"/>
              </a:solidFill>
            </a:endParaRPr>
          </a:p>
        </p:txBody>
      </p:sp>
      <p:sp>
        <p:nvSpPr>
          <p:cNvPr id="349187" name="Slide Image Placeholder 1"/>
          <p:cNvSpPr>
            <a:spLocks noGrp="1" noRot="1" noChangeAspect="1" noTextEdit="1"/>
          </p:cNvSpPr>
          <p:nvPr>
            <p:ph type="sldImg"/>
          </p:nvPr>
        </p:nvSpPr>
        <p:spPr>
          <a:xfrm>
            <a:off x="-215900" y="806450"/>
            <a:ext cx="7177088" cy="4038600"/>
          </a:xfrm>
          <a:ln/>
        </p:spPr>
      </p:sp>
      <p:sp>
        <p:nvSpPr>
          <p:cNvPr id="349188"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Wat te kennen ?</a:t>
            </a:r>
          </a:p>
          <a:p>
            <a:pPr eaLnBrk="1" hangingPunct="1"/>
            <a:r>
              <a:rPr lang="nl-BE" altLang="nl-BE" dirty="0">
                <a:latin typeface="Arial" panose="020B0604020202020204" pitchFamily="34" charset="0"/>
              </a:rPr>
              <a:t>Transmissie</a:t>
            </a:r>
          </a:p>
          <a:p>
            <a:pPr eaLnBrk="1" hangingPunct="1"/>
            <a:r>
              <a:rPr lang="nl-BE" altLang="nl-BE" dirty="0">
                <a:latin typeface="Arial" panose="020B0604020202020204" pitchFamily="34" charset="0"/>
              </a:rPr>
              <a:t>Hep A faeco-oraal</a:t>
            </a:r>
          </a:p>
          <a:p>
            <a:pPr eaLnBrk="1" hangingPunct="1"/>
            <a:r>
              <a:rPr lang="nl-BE" altLang="nl-BE" dirty="0">
                <a:latin typeface="Arial" panose="020B0604020202020204" pitchFamily="34" charset="0"/>
              </a:rPr>
              <a:t>Hep B blood;body fluids; mother to fetus</a:t>
            </a:r>
          </a:p>
          <a:p>
            <a:pPr eaLnBrk="1" hangingPunct="1"/>
            <a:r>
              <a:rPr lang="nl-BE" altLang="nl-BE" dirty="0">
                <a:latin typeface="Arial" panose="020B0604020202020204" pitchFamily="34" charset="0"/>
              </a:rPr>
              <a:t>Hep C, D, E niet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Carrier state</a:t>
            </a:r>
          </a:p>
          <a:p>
            <a:pPr eaLnBrk="1" hangingPunct="1"/>
            <a:r>
              <a:rPr lang="nl-BE" altLang="nl-BE" dirty="0">
                <a:latin typeface="Arial" panose="020B0604020202020204" pitchFamily="34" charset="0"/>
              </a:rPr>
              <a:t>Hepatitis A neen</a:t>
            </a:r>
          </a:p>
          <a:p>
            <a:pPr eaLnBrk="1" hangingPunct="1"/>
            <a:r>
              <a:rPr lang="nl-BE" altLang="nl-BE" dirty="0">
                <a:latin typeface="Arial" panose="020B0604020202020204" pitchFamily="34" charset="0"/>
              </a:rPr>
              <a:t>Hepatitis B ja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Chronic</a:t>
            </a:r>
          </a:p>
          <a:p>
            <a:pPr eaLnBrk="1" hangingPunct="1"/>
            <a:r>
              <a:rPr lang="nl-BE" altLang="nl-BE" dirty="0">
                <a:latin typeface="Arial" panose="020B0604020202020204" pitchFamily="34" charset="0"/>
              </a:rPr>
              <a:t>Hep A neen</a:t>
            </a:r>
          </a:p>
          <a:p>
            <a:pPr eaLnBrk="1" hangingPunct="1"/>
            <a:r>
              <a:rPr lang="nl-BE" altLang="nl-BE" dirty="0">
                <a:latin typeface="Arial" panose="020B0604020202020204" pitchFamily="34" charset="0"/>
              </a:rPr>
              <a:t>Hep B ja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Vaccin</a:t>
            </a:r>
          </a:p>
          <a:p>
            <a:pPr eaLnBrk="1" hangingPunct="1"/>
            <a:r>
              <a:rPr lang="nl-BE" altLang="nl-BE" dirty="0">
                <a:latin typeface="Arial" panose="020B0604020202020204" pitchFamily="34" charset="0"/>
              </a:rPr>
              <a:t>Hep A en B ja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Hep C,D,E niets weten, behalve geen vaccin beschikbaar</a:t>
            </a:r>
            <a:endParaRPr lang="nl-NL" altLang="nl-BE" dirty="0">
              <a:latin typeface="Arial" panose="020B0604020202020204" pitchFamily="34" charset="0"/>
            </a:endParaRPr>
          </a:p>
        </p:txBody>
      </p:sp>
      <p:sp>
        <p:nvSpPr>
          <p:cNvPr id="34918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A357594-9E23-4151-9009-51DB56AFAA3E}"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332397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B0379C-5DD8-47B7-A9FD-D1A182C68235}" type="slidenum">
              <a:rPr lang="nl-NL" altLang="nl-BE" smtClean="0">
                <a:solidFill>
                  <a:srgbClr val="000000"/>
                </a:solidFill>
              </a:rPr>
              <a:pPr>
                <a:spcBef>
                  <a:spcPct val="0"/>
                </a:spcBef>
              </a:pPr>
              <a:t>157</a:t>
            </a:fld>
            <a:endParaRPr lang="nl-NL" altLang="nl-BE">
              <a:solidFill>
                <a:srgbClr val="000000"/>
              </a:solidFill>
            </a:endParaRPr>
          </a:p>
        </p:txBody>
      </p:sp>
      <p:sp>
        <p:nvSpPr>
          <p:cNvPr id="351235" name="Slide Image Placeholder 1"/>
          <p:cNvSpPr>
            <a:spLocks noGrp="1" noRot="1" noChangeAspect="1" noTextEdit="1"/>
          </p:cNvSpPr>
          <p:nvPr>
            <p:ph type="sldImg"/>
          </p:nvPr>
        </p:nvSpPr>
        <p:spPr>
          <a:xfrm>
            <a:off x="-215900" y="806450"/>
            <a:ext cx="7177088" cy="4038600"/>
          </a:xfrm>
          <a:ln/>
        </p:spPr>
      </p:sp>
      <p:sp>
        <p:nvSpPr>
          <p:cNvPr id="351236"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Icterus = geelzucht</a:t>
            </a:r>
          </a:p>
          <a:p>
            <a:pPr eaLnBrk="1" hangingPunct="1"/>
            <a:r>
              <a:rPr lang="nl-BE" altLang="nl-BE" dirty="0">
                <a:latin typeface="Arial" panose="020B0604020202020204" pitchFamily="34" charset="0"/>
              </a:rPr>
              <a:t>Probleem bilirubine omzetting in de lever</a:t>
            </a:r>
          </a:p>
          <a:p>
            <a:pPr eaLnBrk="1" hangingPunct="1"/>
            <a:r>
              <a:rPr lang="nl-BE" altLang="nl-BE" dirty="0">
                <a:latin typeface="Arial" panose="020B0604020202020204" pitchFamily="34" charset="0"/>
              </a:rPr>
              <a:t>Opstapeling in bloed en weefsel die geel aspect krijgen</a:t>
            </a:r>
          </a:p>
          <a:p>
            <a:pPr eaLnBrk="1" hangingPunct="1"/>
            <a:r>
              <a:rPr lang="nl-BE" altLang="nl-BE" dirty="0">
                <a:latin typeface="Arial" panose="020B0604020202020204" pitchFamily="34" charset="0"/>
              </a:rPr>
              <a:t>Donkere urine en bleke stoelgang</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Herstel, lever blijft wel enkele weken gezwollen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Hepatitis A enkel acute hepatitis</a:t>
            </a:r>
          </a:p>
          <a:p>
            <a:pPr eaLnBrk="1" hangingPunct="1"/>
            <a:r>
              <a:rPr lang="nl-BE" altLang="nl-BE" dirty="0">
                <a:latin typeface="Arial" panose="020B0604020202020204" pitchFamily="34" charset="0"/>
              </a:rPr>
              <a:t>Hepatitis B ook acute, maar ook chronische vormen</a:t>
            </a:r>
            <a:endParaRPr lang="nl-NL" altLang="nl-BE" dirty="0">
              <a:latin typeface="Arial" panose="020B0604020202020204" pitchFamily="34" charset="0"/>
            </a:endParaRPr>
          </a:p>
        </p:txBody>
      </p:sp>
      <p:sp>
        <p:nvSpPr>
          <p:cNvPr id="35123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55F83AE4-6BBE-45CF-BB1A-4931E8D09DD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270862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B0379C-5DD8-47B7-A9FD-D1A182C68235}" type="slidenum">
              <a:rPr lang="nl-NL" altLang="nl-BE" smtClean="0">
                <a:solidFill>
                  <a:srgbClr val="000000"/>
                </a:solidFill>
              </a:rPr>
              <a:pPr>
                <a:spcBef>
                  <a:spcPct val="0"/>
                </a:spcBef>
              </a:pPr>
              <a:t>158</a:t>
            </a:fld>
            <a:endParaRPr lang="nl-NL" altLang="nl-BE">
              <a:solidFill>
                <a:srgbClr val="000000"/>
              </a:solidFill>
            </a:endParaRPr>
          </a:p>
        </p:txBody>
      </p:sp>
      <p:sp>
        <p:nvSpPr>
          <p:cNvPr id="351235" name="Slide Image Placeholder 1"/>
          <p:cNvSpPr>
            <a:spLocks noGrp="1" noRot="1" noChangeAspect="1" noTextEdit="1"/>
          </p:cNvSpPr>
          <p:nvPr>
            <p:ph type="sldImg"/>
          </p:nvPr>
        </p:nvSpPr>
        <p:spPr>
          <a:xfrm>
            <a:off x="-215900" y="806450"/>
            <a:ext cx="7177088" cy="4038600"/>
          </a:xfrm>
          <a:ln/>
        </p:spPr>
      </p:sp>
      <p:sp>
        <p:nvSpPr>
          <p:cNvPr id="351236"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Icterus = geelzucht</a:t>
            </a:r>
          </a:p>
          <a:p>
            <a:pPr eaLnBrk="1" hangingPunct="1"/>
            <a:r>
              <a:rPr lang="nl-BE" altLang="nl-BE" dirty="0">
                <a:latin typeface="Arial" panose="020B0604020202020204" pitchFamily="34" charset="0"/>
              </a:rPr>
              <a:t>Probleem bilirubine omzetting in de lever</a:t>
            </a:r>
          </a:p>
          <a:p>
            <a:pPr eaLnBrk="1" hangingPunct="1"/>
            <a:r>
              <a:rPr lang="nl-BE" altLang="nl-BE" dirty="0">
                <a:latin typeface="Arial" panose="020B0604020202020204" pitchFamily="34" charset="0"/>
              </a:rPr>
              <a:t>Opstapeling in bloed en weefsel die geel aspect krijgen</a:t>
            </a:r>
          </a:p>
          <a:p>
            <a:pPr eaLnBrk="1" hangingPunct="1"/>
            <a:r>
              <a:rPr lang="nl-BE" altLang="nl-BE" dirty="0">
                <a:latin typeface="Arial" panose="020B0604020202020204" pitchFamily="34" charset="0"/>
              </a:rPr>
              <a:t>Donkere urine en bleke stoelgang</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Herstel, lever blijft wel enkele weken gezwollen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Hepatitis A enkel acute hepatitis</a:t>
            </a:r>
          </a:p>
          <a:p>
            <a:pPr eaLnBrk="1" hangingPunct="1"/>
            <a:r>
              <a:rPr lang="nl-BE" altLang="nl-BE" dirty="0">
                <a:latin typeface="Arial" panose="020B0604020202020204" pitchFamily="34" charset="0"/>
              </a:rPr>
              <a:t>Hepatitis B ook acute, maar ook chronische vormen</a:t>
            </a:r>
            <a:endParaRPr lang="nl-NL" altLang="nl-BE" dirty="0">
              <a:latin typeface="Arial" panose="020B0604020202020204" pitchFamily="34" charset="0"/>
            </a:endParaRPr>
          </a:p>
        </p:txBody>
      </p:sp>
      <p:sp>
        <p:nvSpPr>
          <p:cNvPr id="35123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55F83AE4-6BBE-45CF-BB1A-4931E8D09DD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948237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9C79E-69F2-46C5-A945-0229F132F03A}" type="slidenum">
              <a:rPr lang="nl-NL" altLang="nl-BE" smtClean="0">
                <a:solidFill>
                  <a:srgbClr val="000000"/>
                </a:solidFill>
              </a:rPr>
              <a:pPr>
                <a:spcBef>
                  <a:spcPct val="0"/>
                </a:spcBef>
              </a:pPr>
              <a:t>159</a:t>
            </a:fld>
            <a:endParaRPr lang="nl-NL" altLang="nl-BE">
              <a:solidFill>
                <a:srgbClr val="000000"/>
              </a:solidFill>
            </a:endParaRPr>
          </a:p>
        </p:txBody>
      </p:sp>
      <p:sp>
        <p:nvSpPr>
          <p:cNvPr id="353283" name="Slide Image Placeholder 1"/>
          <p:cNvSpPr>
            <a:spLocks noGrp="1" noRot="1" noChangeAspect="1" noTextEdit="1"/>
          </p:cNvSpPr>
          <p:nvPr>
            <p:ph type="sldImg"/>
          </p:nvPr>
        </p:nvSpPr>
        <p:spPr>
          <a:xfrm>
            <a:off x="-215900" y="806450"/>
            <a:ext cx="7177088" cy="4038600"/>
          </a:xfrm>
          <a:ln/>
        </p:spPr>
      </p:sp>
      <p:sp>
        <p:nvSpPr>
          <p:cNvPr id="353284"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a:latin typeface="Arial" panose="020B0604020202020204" pitchFamily="34" charset="0"/>
              </a:rPr>
              <a:t>Gele sclera</a:t>
            </a:r>
            <a:endParaRPr lang="nl-NL" altLang="nl-BE">
              <a:latin typeface="Arial" panose="020B0604020202020204" pitchFamily="34" charset="0"/>
            </a:endParaRPr>
          </a:p>
        </p:txBody>
      </p:sp>
      <p:sp>
        <p:nvSpPr>
          <p:cNvPr id="35328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8C7F7FC-852A-4480-8761-F66E04B15D3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159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166560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9C79E-69F2-46C5-A945-0229F132F03A}" type="slidenum">
              <a:rPr lang="nl-NL" altLang="nl-BE" smtClean="0">
                <a:solidFill>
                  <a:srgbClr val="000000"/>
                </a:solidFill>
              </a:rPr>
              <a:pPr>
                <a:spcBef>
                  <a:spcPct val="0"/>
                </a:spcBef>
              </a:pPr>
              <a:t>160</a:t>
            </a:fld>
            <a:endParaRPr lang="nl-NL" altLang="nl-BE">
              <a:solidFill>
                <a:srgbClr val="000000"/>
              </a:solidFill>
            </a:endParaRPr>
          </a:p>
        </p:txBody>
      </p:sp>
      <p:sp>
        <p:nvSpPr>
          <p:cNvPr id="353283" name="Slide Image Placeholder 1"/>
          <p:cNvSpPr>
            <a:spLocks noGrp="1" noRot="1" noChangeAspect="1" noTextEdit="1"/>
          </p:cNvSpPr>
          <p:nvPr>
            <p:ph type="sldImg"/>
          </p:nvPr>
        </p:nvSpPr>
        <p:spPr>
          <a:xfrm>
            <a:off x="-215900" y="806450"/>
            <a:ext cx="7177088" cy="4038600"/>
          </a:xfrm>
          <a:ln/>
        </p:spPr>
      </p:sp>
      <p:sp>
        <p:nvSpPr>
          <p:cNvPr id="353284"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a:latin typeface="Arial" panose="020B0604020202020204" pitchFamily="34" charset="0"/>
              </a:rPr>
              <a:t>Gele sclera</a:t>
            </a:r>
            <a:endParaRPr lang="nl-NL" altLang="nl-BE">
              <a:latin typeface="Arial" panose="020B0604020202020204" pitchFamily="34" charset="0"/>
            </a:endParaRPr>
          </a:p>
        </p:txBody>
      </p:sp>
      <p:sp>
        <p:nvSpPr>
          <p:cNvPr id="35328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8C7F7FC-852A-4480-8761-F66E04B15D3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020090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9C79E-69F2-46C5-A945-0229F132F03A}" type="slidenum">
              <a:rPr lang="nl-NL" altLang="nl-BE" smtClean="0">
                <a:solidFill>
                  <a:srgbClr val="000000"/>
                </a:solidFill>
              </a:rPr>
              <a:pPr>
                <a:spcBef>
                  <a:spcPct val="0"/>
                </a:spcBef>
              </a:pPr>
              <a:t>161</a:t>
            </a:fld>
            <a:endParaRPr lang="nl-NL" altLang="nl-BE">
              <a:solidFill>
                <a:srgbClr val="000000"/>
              </a:solidFill>
            </a:endParaRPr>
          </a:p>
        </p:txBody>
      </p:sp>
      <p:sp>
        <p:nvSpPr>
          <p:cNvPr id="353283" name="Slide Image Placeholder 1"/>
          <p:cNvSpPr>
            <a:spLocks noGrp="1" noRot="1" noChangeAspect="1" noTextEdit="1"/>
          </p:cNvSpPr>
          <p:nvPr>
            <p:ph type="sldImg"/>
          </p:nvPr>
        </p:nvSpPr>
        <p:spPr>
          <a:xfrm>
            <a:off x="-215900" y="806450"/>
            <a:ext cx="7177088" cy="4038600"/>
          </a:xfrm>
          <a:ln/>
        </p:spPr>
      </p:sp>
      <p:sp>
        <p:nvSpPr>
          <p:cNvPr id="353284"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a:latin typeface="Arial" panose="020B0604020202020204" pitchFamily="34" charset="0"/>
              </a:rPr>
              <a:t>Gele sclera</a:t>
            </a:r>
            <a:endParaRPr lang="nl-NL" altLang="nl-BE">
              <a:latin typeface="Arial" panose="020B0604020202020204" pitchFamily="34" charset="0"/>
            </a:endParaRPr>
          </a:p>
        </p:txBody>
      </p:sp>
      <p:sp>
        <p:nvSpPr>
          <p:cNvPr id="35328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8C7F7FC-852A-4480-8761-F66E04B15D3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68220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9C79E-69F2-46C5-A945-0229F132F03A}" type="slidenum">
              <a:rPr lang="nl-NL" altLang="nl-BE" smtClean="0">
                <a:solidFill>
                  <a:srgbClr val="000000"/>
                </a:solidFill>
              </a:rPr>
              <a:pPr>
                <a:spcBef>
                  <a:spcPct val="0"/>
                </a:spcBef>
              </a:pPr>
              <a:t>162</a:t>
            </a:fld>
            <a:endParaRPr lang="nl-NL" altLang="nl-BE">
              <a:solidFill>
                <a:srgbClr val="000000"/>
              </a:solidFill>
            </a:endParaRPr>
          </a:p>
        </p:txBody>
      </p:sp>
      <p:sp>
        <p:nvSpPr>
          <p:cNvPr id="353283" name="Slide Image Placeholder 1"/>
          <p:cNvSpPr>
            <a:spLocks noGrp="1" noRot="1" noChangeAspect="1" noTextEdit="1"/>
          </p:cNvSpPr>
          <p:nvPr>
            <p:ph type="sldImg"/>
          </p:nvPr>
        </p:nvSpPr>
        <p:spPr>
          <a:xfrm>
            <a:off x="-215900" y="806450"/>
            <a:ext cx="7177088" cy="4038600"/>
          </a:xfrm>
          <a:ln/>
        </p:spPr>
      </p:sp>
      <p:sp>
        <p:nvSpPr>
          <p:cNvPr id="353284"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a:latin typeface="Arial" panose="020B0604020202020204" pitchFamily="34" charset="0"/>
              </a:rPr>
              <a:t>Gele sclera</a:t>
            </a:r>
            <a:endParaRPr lang="nl-NL" altLang="nl-BE">
              <a:latin typeface="Arial" panose="020B0604020202020204" pitchFamily="34" charset="0"/>
            </a:endParaRPr>
          </a:p>
        </p:txBody>
      </p:sp>
      <p:sp>
        <p:nvSpPr>
          <p:cNvPr id="35328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8C7F7FC-852A-4480-8761-F66E04B15D3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056603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9C79E-69F2-46C5-A945-0229F132F03A}" type="slidenum">
              <a:rPr lang="nl-NL" altLang="nl-BE" smtClean="0">
                <a:solidFill>
                  <a:srgbClr val="000000"/>
                </a:solidFill>
              </a:rPr>
              <a:pPr>
                <a:spcBef>
                  <a:spcPct val="0"/>
                </a:spcBef>
              </a:pPr>
              <a:t>163</a:t>
            </a:fld>
            <a:endParaRPr lang="nl-NL" altLang="nl-BE">
              <a:solidFill>
                <a:srgbClr val="000000"/>
              </a:solidFill>
            </a:endParaRPr>
          </a:p>
        </p:txBody>
      </p:sp>
      <p:sp>
        <p:nvSpPr>
          <p:cNvPr id="353283" name="Slide Image Placeholder 1"/>
          <p:cNvSpPr>
            <a:spLocks noGrp="1" noRot="1" noChangeAspect="1" noTextEdit="1"/>
          </p:cNvSpPr>
          <p:nvPr>
            <p:ph type="sldImg"/>
          </p:nvPr>
        </p:nvSpPr>
        <p:spPr>
          <a:xfrm>
            <a:off x="-215900" y="806450"/>
            <a:ext cx="7177088" cy="4038600"/>
          </a:xfrm>
          <a:ln/>
        </p:spPr>
      </p:sp>
      <p:sp>
        <p:nvSpPr>
          <p:cNvPr id="353284"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a:latin typeface="Arial" panose="020B0604020202020204" pitchFamily="34" charset="0"/>
              </a:rPr>
              <a:t>Gele sclera</a:t>
            </a:r>
            <a:endParaRPr lang="nl-NL" altLang="nl-BE">
              <a:latin typeface="Arial" panose="020B0604020202020204" pitchFamily="34" charset="0"/>
            </a:endParaRPr>
          </a:p>
        </p:txBody>
      </p:sp>
      <p:sp>
        <p:nvSpPr>
          <p:cNvPr id="35328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8C7F7FC-852A-4480-8761-F66E04B15D3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4533278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09C79E-69F2-46C5-A945-0229F132F03A}" type="slidenum">
              <a:rPr lang="nl-NL" altLang="nl-BE" smtClean="0">
                <a:solidFill>
                  <a:srgbClr val="000000"/>
                </a:solidFill>
              </a:rPr>
              <a:pPr>
                <a:spcBef>
                  <a:spcPct val="0"/>
                </a:spcBef>
              </a:pPr>
              <a:t>164</a:t>
            </a:fld>
            <a:endParaRPr lang="nl-NL" altLang="nl-BE">
              <a:solidFill>
                <a:srgbClr val="000000"/>
              </a:solidFill>
            </a:endParaRPr>
          </a:p>
        </p:txBody>
      </p:sp>
      <p:sp>
        <p:nvSpPr>
          <p:cNvPr id="353283" name="Slide Image Placeholder 1"/>
          <p:cNvSpPr>
            <a:spLocks noGrp="1" noRot="1" noChangeAspect="1" noTextEdit="1"/>
          </p:cNvSpPr>
          <p:nvPr>
            <p:ph type="sldImg"/>
          </p:nvPr>
        </p:nvSpPr>
        <p:spPr>
          <a:xfrm>
            <a:off x="-215900" y="806450"/>
            <a:ext cx="7177088" cy="4038600"/>
          </a:xfrm>
          <a:ln/>
        </p:spPr>
      </p:sp>
      <p:sp>
        <p:nvSpPr>
          <p:cNvPr id="353284"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a:latin typeface="Arial" panose="020B0604020202020204" pitchFamily="34" charset="0"/>
              </a:rPr>
              <a:t>Gele sclera</a:t>
            </a:r>
            <a:endParaRPr lang="nl-NL" altLang="nl-BE">
              <a:latin typeface="Arial" panose="020B0604020202020204" pitchFamily="34" charset="0"/>
            </a:endParaRPr>
          </a:p>
        </p:txBody>
      </p:sp>
      <p:sp>
        <p:nvSpPr>
          <p:cNvPr id="35328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8C7F7FC-852A-4480-8761-F66E04B15D3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4623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16</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018622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635B3E-CDA4-4273-9F17-32D7EF140AA6}" type="slidenum">
              <a:rPr lang="nl-NL" altLang="nl-BE" smtClean="0">
                <a:solidFill>
                  <a:srgbClr val="000000"/>
                </a:solidFill>
              </a:rPr>
              <a:pPr>
                <a:spcBef>
                  <a:spcPct val="0"/>
                </a:spcBef>
              </a:pPr>
              <a:t>165</a:t>
            </a:fld>
            <a:endParaRPr lang="nl-NL" altLang="nl-BE">
              <a:solidFill>
                <a:srgbClr val="000000"/>
              </a:solidFill>
            </a:endParaRPr>
          </a:p>
        </p:txBody>
      </p:sp>
      <p:sp>
        <p:nvSpPr>
          <p:cNvPr id="355331" name="Slide Image Placeholder 1"/>
          <p:cNvSpPr>
            <a:spLocks noGrp="1" noRot="1" noChangeAspect="1" noTextEdit="1"/>
          </p:cNvSpPr>
          <p:nvPr>
            <p:ph type="sldImg"/>
          </p:nvPr>
        </p:nvSpPr>
        <p:spPr>
          <a:xfrm>
            <a:off x="-215900" y="806450"/>
            <a:ext cx="7177088" cy="4038600"/>
          </a:xfrm>
          <a:ln/>
        </p:spPr>
      </p:sp>
      <p:sp>
        <p:nvSpPr>
          <p:cNvPr id="355332"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Bvb hepatitis A of B antilichamen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Welk type IgM cfr vorige les</a:t>
            </a:r>
          </a:p>
          <a:p>
            <a:pPr eaLnBrk="1" hangingPunct="1"/>
            <a:r>
              <a:rPr lang="nl-BE" altLang="nl-BE" dirty="0">
                <a:latin typeface="Arial" panose="020B0604020202020204" pitchFamily="34" charset="0"/>
              </a:rPr>
              <a:t>(IgG doorgemaakt)</a:t>
            </a:r>
            <a:endParaRPr lang="nl-NL" altLang="nl-BE" dirty="0">
              <a:latin typeface="Arial" panose="020B0604020202020204" pitchFamily="34" charset="0"/>
            </a:endParaRPr>
          </a:p>
        </p:txBody>
      </p:sp>
      <p:sp>
        <p:nvSpPr>
          <p:cNvPr id="35533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41087D1-2544-4F72-817E-FB08F97F1597}"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5293873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635B3E-CDA4-4273-9F17-32D7EF140AA6}" type="slidenum">
              <a:rPr lang="nl-NL" altLang="nl-BE" smtClean="0">
                <a:solidFill>
                  <a:srgbClr val="000000"/>
                </a:solidFill>
              </a:rPr>
              <a:pPr>
                <a:spcBef>
                  <a:spcPct val="0"/>
                </a:spcBef>
              </a:pPr>
              <a:t>166</a:t>
            </a:fld>
            <a:endParaRPr lang="nl-NL" altLang="nl-BE">
              <a:solidFill>
                <a:srgbClr val="000000"/>
              </a:solidFill>
            </a:endParaRPr>
          </a:p>
        </p:txBody>
      </p:sp>
      <p:sp>
        <p:nvSpPr>
          <p:cNvPr id="355331" name="Slide Image Placeholder 1"/>
          <p:cNvSpPr>
            <a:spLocks noGrp="1" noRot="1" noChangeAspect="1" noTextEdit="1"/>
          </p:cNvSpPr>
          <p:nvPr>
            <p:ph type="sldImg"/>
          </p:nvPr>
        </p:nvSpPr>
        <p:spPr>
          <a:xfrm>
            <a:off x="-215900" y="806450"/>
            <a:ext cx="7177088" cy="4038600"/>
          </a:xfrm>
          <a:ln/>
        </p:spPr>
      </p:sp>
      <p:sp>
        <p:nvSpPr>
          <p:cNvPr id="355332"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Bvb hepatitis A of B antilichamen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Welk type IgM cfr vorige les</a:t>
            </a:r>
          </a:p>
          <a:p>
            <a:pPr eaLnBrk="1" hangingPunct="1"/>
            <a:r>
              <a:rPr lang="nl-BE" altLang="nl-BE" dirty="0">
                <a:latin typeface="Arial" panose="020B0604020202020204" pitchFamily="34" charset="0"/>
              </a:rPr>
              <a:t>(IgG doorgemaakt)</a:t>
            </a:r>
            <a:endParaRPr lang="nl-NL" altLang="nl-BE" dirty="0">
              <a:latin typeface="Arial" panose="020B0604020202020204" pitchFamily="34" charset="0"/>
            </a:endParaRPr>
          </a:p>
        </p:txBody>
      </p:sp>
      <p:sp>
        <p:nvSpPr>
          <p:cNvPr id="35533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41087D1-2544-4F72-817E-FB08F97F1597}"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166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946892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4E148-B638-4417-9983-02C5C85460AB}" type="slidenum">
              <a:rPr lang="nl-NL" altLang="nl-BE" smtClean="0">
                <a:solidFill>
                  <a:srgbClr val="000000"/>
                </a:solidFill>
              </a:rPr>
              <a:pPr>
                <a:spcBef>
                  <a:spcPct val="0"/>
                </a:spcBef>
              </a:pPr>
              <a:t>167</a:t>
            </a:fld>
            <a:endParaRPr lang="nl-NL" altLang="nl-BE">
              <a:solidFill>
                <a:srgbClr val="000000"/>
              </a:solidFill>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err="1">
                <a:latin typeface="Arial" panose="020B0604020202020204" pitchFamily="34" charset="0"/>
              </a:rPr>
              <a:t>Andere</a:t>
            </a:r>
            <a:r>
              <a:rPr lang="en-US" altLang="zh-CN" dirty="0">
                <a:latin typeface="Arial" panose="020B0604020202020204" pitchFamily="34" charset="0"/>
              </a:rPr>
              <a:t> </a:t>
            </a:r>
            <a:r>
              <a:rPr lang="en-US" altLang="zh-CN" dirty="0" err="1">
                <a:latin typeface="Arial" panose="020B0604020202020204" pitchFamily="34" charset="0"/>
              </a:rPr>
              <a:t>beloopsvormen</a:t>
            </a:r>
            <a:endParaRPr lang="en-US" altLang="zh-CN" dirty="0">
              <a:latin typeface="Arial" panose="020B0604020202020204" pitchFamily="34" charset="0"/>
            </a:endParaRPr>
          </a:p>
          <a:p>
            <a:pPr eaLnBrk="1" hangingPunct="1">
              <a:buFontTx/>
              <a:buChar char="-"/>
            </a:pPr>
            <a:r>
              <a:rPr lang="en-US" altLang="zh-CN" dirty="0" err="1">
                <a:latin typeface="Arial" panose="020B0604020202020204" pitchFamily="34" charset="0"/>
              </a:rPr>
              <a:t>Fulminante</a:t>
            </a:r>
            <a:r>
              <a:rPr lang="en-US" altLang="zh-CN" dirty="0">
                <a:latin typeface="Arial" panose="020B0604020202020204" pitchFamily="34" charset="0"/>
              </a:rPr>
              <a:t> hepatitis: </a:t>
            </a:r>
            <a:r>
              <a:rPr lang="en-US" altLang="zh-CN" dirty="0" err="1">
                <a:latin typeface="Arial" panose="020B0604020202020204" pitchFamily="34" charset="0"/>
              </a:rPr>
              <a:t>leverfalen</a:t>
            </a:r>
            <a:r>
              <a:rPr lang="en-US" altLang="zh-CN" dirty="0">
                <a:latin typeface="Arial" panose="020B0604020202020204" pitchFamily="34" charset="0"/>
              </a:rPr>
              <a:t> door </a:t>
            </a:r>
            <a:r>
              <a:rPr lang="en-US" altLang="zh-CN" dirty="0" err="1">
                <a:latin typeface="Arial" panose="020B0604020202020204" pitchFamily="34" charset="0"/>
              </a:rPr>
              <a:t>overweldigende</a:t>
            </a:r>
            <a:r>
              <a:rPr lang="en-US" altLang="zh-CN" dirty="0">
                <a:latin typeface="Arial" panose="020B0604020202020204" pitchFamily="34" charset="0"/>
              </a:rPr>
              <a:t> acute </a:t>
            </a:r>
            <a:r>
              <a:rPr lang="en-US" altLang="zh-CN" dirty="0" err="1">
                <a:latin typeface="Arial" panose="020B0604020202020204" pitchFamily="34" charset="0"/>
              </a:rPr>
              <a:t>infectie</a:t>
            </a:r>
            <a:endParaRPr lang="en-US" altLang="zh-CN" dirty="0">
              <a:latin typeface="Arial" panose="020B0604020202020204" pitchFamily="34" charset="0"/>
            </a:endParaRPr>
          </a:p>
          <a:p>
            <a:pPr eaLnBrk="1" hangingPunct="1">
              <a:buFontTx/>
              <a:buChar char="-"/>
            </a:pPr>
            <a:r>
              <a:rPr lang="en-US" altLang="zh-CN" dirty="0" err="1">
                <a:latin typeface="Arial" panose="020B0604020202020204" pitchFamily="34" charset="0"/>
              </a:rPr>
              <a:t>Chronische</a:t>
            </a:r>
            <a:r>
              <a:rPr lang="en-US" altLang="zh-CN" dirty="0">
                <a:latin typeface="Arial" panose="020B0604020202020204" pitchFamily="34" charset="0"/>
              </a:rPr>
              <a:t> hepatitis: </a:t>
            </a:r>
            <a:r>
              <a:rPr lang="en-US" altLang="zh-CN" dirty="0" err="1">
                <a:latin typeface="Arial" panose="020B0604020202020204" pitchFamily="34" charset="0"/>
              </a:rPr>
              <a:t>kan</a:t>
            </a:r>
            <a:r>
              <a:rPr lang="en-US" altLang="zh-CN" dirty="0">
                <a:latin typeface="Arial" panose="020B0604020202020204" pitchFamily="34" charset="0"/>
              </a:rPr>
              <a:t> </a:t>
            </a:r>
            <a:r>
              <a:rPr lang="en-US" altLang="zh-CN" dirty="0" err="1">
                <a:latin typeface="Arial" panose="020B0604020202020204" pitchFamily="34" charset="0"/>
              </a:rPr>
              <a:t>ook</a:t>
            </a:r>
            <a:r>
              <a:rPr lang="en-US" altLang="zh-CN" dirty="0">
                <a:latin typeface="Arial" panose="020B0604020202020204" pitchFamily="34" charset="0"/>
              </a:rPr>
              <a:t> </a:t>
            </a:r>
            <a:r>
              <a:rPr lang="en-US" altLang="zh-CN" dirty="0" err="1">
                <a:latin typeface="Arial" panose="020B0604020202020204" pitchFamily="34" charset="0"/>
              </a:rPr>
              <a:t>asymptomatische</a:t>
            </a:r>
            <a:r>
              <a:rPr lang="en-US" altLang="zh-CN" dirty="0">
                <a:latin typeface="Arial" panose="020B0604020202020204" pitchFamily="34" charset="0"/>
              </a:rPr>
              <a:t> carrier</a:t>
            </a:r>
          </a:p>
          <a:p>
            <a:pPr eaLnBrk="1" hangingPunct="1">
              <a:buFontTx/>
              <a:buChar char="-"/>
            </a:pPr>
            <a:r>
              <a:rPr lang="en-US" altLang="zh-CN" dirty="0" err="1">
                <a:latin typeface="Arial" panose="020B0604020202020204" pitchFamily="34" charset="0"/>
              </a:rPr>
              <a:t>Cirhosis</a:t>
            </a:r>
            <a:r>
              <a:rPr lang="en-US" altLang="zh-CN" dirty="0">
                <a:latin typeface="Arial" panose="020B0604020202020204" pitchFamily="34" charset="0"/>
              </a:rPr>
              <a:t>: </a:t>
            </a:r>
            <a:r>
              <a:rPr lang="en-US" altLang="zh-CN" dirty="0" err="1">
                <a:latin typeface="Arial" panose="020B0604020202020204" pitchFamily="34" charset="0"/>
              </a:rPr>
              <a:t>eindstadium</a:t>
            </a:r>
            <a:r>
              <a:rPr lang="en-US" altLang="zh-CN" dirty="0">
                <a:latin typeface="Arial" panose="020B0604020202020204" pitchFamily="34" charset="0"/>
              </a:rPr>
              <a:t> </a:t>
            </a:r>
            <a:r>
              <a:rPr lang="en-US" altLang="zh-CN" dirty="0" err="1">
                <a:latin typeface="Arial" panose="020B0604020202020204" pitchFamily="34" charset="0"/>
              </a:rPr>
              <a:t>leverziekte</a:t>
            </a:r>
            <a:r>
              <a:rPr lang="en-US" altLang="zh-CN" dirty="0">
                <a:latin typeface="Arial" panose="020B0604020202020204" pitchFamily="34" charset="0"/>
              </a:rPr>
              <a:t> </a:t>
            </a:r>
            <a:r>
              <a:rPr lang="en-US" altLang="zh-CN" dirty="0" err="1">
                <a:latin typeface="Arial" panose="020B0604020202020204" pitchFamily="34" charset="0"/>
              </a:rPr>
              <a:t>waarbij</a:t>
            </a:r>
            <a:r>
              <a:rPr lang="en-US" altLang="zh-CN" dirty="0">
                <a:latin typeface="Arial" panose="020B0604020202020204" pitchFamily="34" charset="0"/>
              </a:rPr>
              <a:t> </a:t>
            </a:r>
            <a:r>
              <a:rPr lang="en-US" altLang="zh-CN" dirty="0" err="1">
                <a:latin typeface="Arial" panose="020B0604020202020204" pitchFamily="34" charset="0"/>
              </a:rPr>
              <a:t>aanhoudende</a:t>
            </a:r>
            <a:r>
              <a:rPr lang="en-US" altLang="zh-CN" dirty="0">
                <a:latin typeface="Arial" panose="020B0604020202020204" pitchFamily="34" charset="0"/>
              </a:rPr>
              <a:t> </a:t>
            </a:r>
            <a:r>
              <a:rPr lang="en-US" altLang="zh-CN" dirty="0" err="1">
                <a:latin typeface="Arial" panose="020B0604020202020204" pitchFamily="34" charset="0"/>
              </a:rPr>
              <a:t>infectie</a:t>
            </a:r>
            <a:r>
              <a:rPr lang="en-US" altLang="zh-CN" dirty="0">
                <a:latin typeface="Arial" panose="020B0604020202020204" pitchFamily="34" charset="0"/>
              </a:rPr>
              <a:t> </a:t>
            </a:r>
            <a:r>
              <a:rPr lang="en-US" altLang="zh-CN" dirty="0" err="1">
                <a:latin typeface="Arial" panose="020B0604020202020204" pitchFamily="34" charset="0"/>
              </a:rPr>
              <a:t>en</a:t>
            </a:r>
            <a:r>
              <a:rPr lang="en-US" altLang="zh-CN" dirty="0">
                <a:latin typeface="Arial" panose="020B0604020202020204" pitchFamily="34" charset="0"/>
              </a:rPr>
              <a:t> </a:t>
            </a:r>
            <a:r>
              <a:rPr lang="en-US" altLang="zh-CN" dirty="0" err="1">
                <a:latin typeface="Arial" panose="020B0604020202020204" pitchFamily="34" charset="0"/>
              </a:rPr>
              <a:t>poging</a:t>
            </a:r>
            <a:r>
              <a:rPr lang="en-US" altLang="zh-CN" dirty="0">
                <a:latin typeface="Arial" panose="020B0604020202020204" pitchFamily="34" charset="0"/>
              </a:rPr>
              <a:t> tot </a:t>
            </a:r>
            <a:r>
              <a:rPr lang="en-US" altLang="zh-CN" dirty="0" err="1">
                <a:latin typeface="Arial" panose="020B0604020202020204" pitchFamily="34" charset="0"/>
              </a:rPr>
              <a:t>regeneratie</a:t>
            </a:r>
            <a:endParaRPr lang="en-US" altLang="zh-CN" dirty="0">
              <a:latin typeface="Arial" panose="020B0604020202020204" pitchFamily="34" charset="0"/>
            </a:endParaRPr>
          </a:p>
          <a:p>
            <a:pPr eaLnBrk="1" hangingPunct="1">
              <a:buFontTx/>
              <a:buChar char="-"/>
            </a:pPr>
            <a:endParaRPr lang="en-US" altLang="zh-CN" dirty="0">
              <a:latin typeface="Arial" panose="020B0604020202020204" pitchFamily="34" charset="0"/>
            </a:endParaRPr>
          </a:p>
          <a:p>
            <a:pPr eaLnBrk="1" hangingPunct="1"/>
            <a:r>
              <a:rPr lang="en-US" altLang="zh-CN" b="1" dirty="0">
                <a:latin typeface="Arial" panose="020B0604020202020204" pitchFamily="34" charset="0"/>
              </a:rPr>
              <a:t>6.</a:t>
            </a:r>
            <a:r>
              <a:rPr lang="en-US" altLang="zh-CN" dirty="0">
                <a:latin typeface="Arial" panose="020B0604020202020204" pitchFamily="34" charset="0"/>
              </a:rPr>
              <a:t> Compare fulminant hepatitis and cirrhosis to general infection complications: septicemia and chronic infection.</a:t>
            </a:r>
            <a:endParaRPr lang="en-US" altLang="zh-CN" b="1" dirty="0">
              <a:latin typeface="Arial" panose="020B0604020202020204" pitchFamily="34" charset="0"/>
            </a:endParaRPr>
          </a:p>
          <a:p>
            <a:pPr eaLnBrk="1" hangingPunct="1"/>
            <a:r>
              <a:rPr lang="en-US" altLang="zh-CN" b="1" dirty="0">
                <a:latin typeface="Arial" panose="020B0604020202020204" pitchFamily="34" charset="0"/>
              </a:rPr>
              <a:t>Answer:</a:t>
            </a:r>
            <a:r>
              <a:rPr lang="en-US" altLang="zh-CN" dirty="0">
                <a:latin typeface="Arial" panose="020B0604020202020204" pitchFamily="34" charset="0"/>
              </a:rPr>
              <a:t> Fulminant hepatitis and septicemia both represent severe acute manifestations of infection; cirrhosis is representative of a complication of chronic infection.</a:t>
            </a:r>
            <a:endParaRPr lang="nl-NL" altLang="nl-BE" dirty="0">
              <a:latin typeface="Arial" panose="020B0604020202020204" pitchFamily="34" charset="0"/>
            </a:endParaRPr>
          </a:p>
          <a:p>
            <a:pPr eaLnBrk="1" hangingPunct="1"/>
            <a:endParaRPr lang="nl-NL" altLang="nl-BE" dirty="0">
              <a:latin typeface="Arial" panose="020B0604020202020204" pitchFamily="34" charset="0"/>
            </a:endParaRPr>
          </a:p>
        </p:txBody>
      </p:sp>
    </p:spTree>
    <p:extLst>
      <p:ext uri="{BB962C8B-B14F-4D97-AF65-F5344CB8AC3E}">
        <p14:creationId xmlns:p14="http://schemas.microsoft.com/office/powerpoint/2010/main" val="6641609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4E148-B638-4417-9983-02C5C85460AB}" type="slidenum">
              <a:rPr lang="nl-NL" altLang="nl-BE" smtClean="0">
                <a:solidFill>
                  <a:srgbClr val="000000"/>
                </a:solidFill>
              </a:rPr>
              <a:pPr>
                <a:spcBef>
                  <a:spcPct val="0"/>
                </a:spcBef>
              </a:pPr>
              <a:t>168</a:t>
            </a:fld>
            <a:endParaRPr lang="nl-NL" altLang="nl-BE">
              <a:solidFill>
                <a:srgbClr val="000000"/>
              </a:solidFill>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err="1">
                <a:latin typeface="Arial" panose="020B0604020202020204" pitchFamily="34" charset="0"/>
              </a:rPr>
              <a:t>Andere</a:t>
            </a:r>
            <a:r>
              <a:rPr lang="en-US" altLang="zh-CN" dirty="0">
                <a:latin typeface="Arial" panose="020B0604020202020204" pitchFamily="34" charset="0"/>
              </a:rPr>
              <a:t> </a:t>
            </a:r>
            <a:r>
              <a:rPr lang="en-US" altLang="zh-CN" dirty="0" err="1">
                <a:latin typeface="Arial" panose="020B0604020202020204" pitchFamily="34" charset="0"/>
              </a:rPr>
              <a:t>beloopsvormen</a:t>
            </a:r>
            <a:endParaRPr lang="en-US" altLang="zh-CN" dirty="0">
              <a:latin typeface="Arial" panose="020B0604020202020204" pitchFamily="34" charset="0"/>
            </a:endParaRPr>
          </a:p>
          <a:p>
            <a:pPr eaLnBrk="1" hangingPunct="1">
              <a:buFontTx/>
              <a:buChar char="-"/>
            </a:pPr>
            <a:r>
              <a:rPr lang="en-US" altLang="zh-CN" dirty="0" err="1">
                <a:latin typeface="Arial" panose="020B0604020202020204" pitchFamily="34" charset="0"/>
              </a:rPr>
              <a:t>Fulminante</a:t>
            </a:r>
            <a:r>
              <a:rPr lang="en-US" altLang="zh-CN" dirty="0">
                <a:latin typeface="Arial" panose="020B0604020202020204" pitchFamily="34" charset="0"/>
              </a:rPr>
              <a:t> hepatitis: </a:t>
            </a:r>
            <a:r>
              <a:rPr lang="en-US" altLang="zh-CN" dirty="0" err="1">
                <a:latin typeface="Arial" panose="020B0604020202020204" pitchFamily="34" charset="0"/>
              </a:rPr>
              <a:t>leverfalen</a:t>
            </a:r>
            <a:r>
              <a:rPr lang="en-US" altLang="zh-CN" dirty="0">
                <a:latin typeface="Arial" panose="020B0604020202020204" pitchFamily="34" charset="0"/>
              </a:rPr>
              <a:t> door </a:t>
            </a:r>
            <a:r>
              <a:rPr lang="en-US" altLang="zh-CN" dirty="0" err="1">
                <a:latin typeface="Arial" panose="020B0604020202020204" pitchFamily="34" charset="0"/>
              </a:rPr>
              <a:t>overweldigende</a:t>
            </a:r>
            <a:r>
              <a:rPr lang="en-US" altLang="zh-CN" dirty="0">
                <a:latin typeface="Arial" panose="020B0604020202020204" pitchFamily="34" charset="0"/>
              </a:rPr>
              <a:t> acute </a:t>
            </a:r>
            <a:r>
              <a:rPr lang="en-US" altLang="zh-CN" dirty="0" err="1">
                <a:latin typeface="Arial" panose="020B0604020202020204" pitchFamily="34" charset="0"/>
              </a:rPr>
              <a:t>infectie</a:t>
            </a:r>
            <a:endParaRPr lang="en-US" altLang="zh-CN" dirty="0">
              <a:latin typeface="Arial" panose="020B0604020202020204" pitchFamily="34" charset="0"/>
            </a:endParaRPr>
          </a:p>
          <a:p>
            <a:pPr eaLnBrk="1" hangingPunct="1">
              <a:buFontTx/>
              <a:buChar char="-"/>
            </a:pPr>
            <a:r>
              <a:rPr lang="en-US" altLang="zh-CN" dirty="0" err="1">
                <a:latin typeface="Arial" panose="020B0604020202020204" pitchFamily="34" charset="0"/>
              </a:rPr>
              <a:t>Chronische</a:t>
            </a:r>
            <a:r>
              <a:rPr lang="en-US" altLang="zh-CN" dirty="0">
                <a:latin typeface="Arial" panose="020B0604020202020204" pitchFamily="34" charset="0"/>
              </a:rPr>
              <a:t> hepatitis: </a:t>
            </a:r>
            <a:r>
              <a:rPr lang="en-US" altLang="zh-CN" dirty="0" err="1">
                <a:latin typeface="Arial" panose="020B0604020202020204" pitchFamily="34" charset="0"/>
              </a:rPr>
              <a:t>kan</a:t>
            </a:r>
            <a:r>
              <a:rPr lang="en-US" altLang="zh-CN" dirty="0">
                <a:latin typeface="Arial" panose="020B0604020202020204" pitchFamily="34" charset="0"/>
              </a:rPr>
              <a:t> </a:t>
            </a:r>
            <a:r>
              <a:rPr lang="en-US" altLang="zh-CN" dirty="0" err="1">
                <a:latin typeface="Arial" panose="020B0604020202020204" pitchFamily="34" charset="0"/>
              </a:rPr>
              <a:t>ook</a:t>
            </a:r>
            <a:r>
              <a:rPr lang="en-US" altLang="zh-CN" dirty="0">
                <a:latin typeface="Arial" panose="020B0604020202020204" pitchFamily="34" charset="0"/>
              </a:rPr>
              <a:t> </a:t>
            </a:r>
            <a:r>
              <a:rPr lang="en-US" altLang="zh-CN" dirty="0" err="1">
                <a:latin typeface="Arial" panose="020B0604020202020204" pitchFamily="34" charset="0"/>
              </a:rPr>
              <a:t>asymptomatische</a:t>
            </a:r>
            <a:r>
              <a:rPr lang="en-US" altLang="zh-CN" dirty="0">
                <a:latin typeface="Arial" panose="020B0604020202020204" pitchFamily="34" charset="0"/>
              </a:rPr>
              <a:t> carrier</a:t>
            </a:r>
          </a:p>
          <a:p>
            <a:pPr eaLnBrk="1" hangingPunct="1">
              <a:buFontTx/>
              <a:buChar char="-"/>
            </a:pPr>
            <a:r>
              <a:rPr lang="en-US" altLang="zh-CN" dirty="0" err="1">
                <a:latin typeface="Arial" panose="020B0604020202020204" pitchFamily="34" charset="0"/>
              </a:rPr>
              <a:t>Cirhosis</a:t>
            </a:r>
            <a:r>
              <a:rPr lang="en-US" altLang="zh-CN" dirty="0">
                <a:latin typeface="Arial" panose="020B0604020202020204" pitchFamily="34" charset="0"/>
              </a:rPr>
              <a:t>: </a:t>
            </a:r>
            <a:r>
              <a:rPr lang="en-US" altLang="zh-CN" dirty="0" err="1">
                <a:latin typeface="Arial" panose="020B0604020202020204" pitchFamily="34" charset="0"/>
              </a:rPr>
              <a:t>eindstadium</a:t>
            </a:r>
            <a:r>
              <a:rPr lang="en-US" altLang="zh-CN" dirty="0">
                <a:latin typeface="Arial" panose="020B0604020202020204" pitchFamily="34" charset="0"/>
              </a:rPr>
              <a:t> </a:t>
            </a:r>
            <a:r>
              <a:rPr lang="en-US" altLang="zh-CN" dirty="0" err="1">
                <a:latin typeface="Arial" panose="020B0604020202020204" pitchFamily="34" charset="0"/>
              </a:rPr>
              <a:t>leverziekte</a:t>
            </a:r>
            <a:r>
              <a:rPr lang="en-US" altLang="zh-CN" dirty="0">
                <a:latin typeface="Arial" panose="020B0604020202020204" pitchFamily="34" charset="0"/>
              </a:rPr>
              <a:t> </a:t>
            </a:r>
            <a:r>
              <a:rPr lang="en-US" altLang="zh-CN" dirty="0" err="1">
                <a:latin typeface="Arial" panose="020B0604020202020204" pitchFamily="34" charset="0"/>
              </a:rPr>
              <a:t>waarbij</a:t>
            </a:r>
            <a:r>
              <a:rPr lang="en-US" altLang="zh-CN" dirty="0">
                <a:latin typeface="Arial" panose="020B0604020202020204" pitchFamily="34" charset="0"/>
              </a:rPr>
              <a:t> </a:t>
            </a:r>
            <a:r>
              <a:rPr lang="en-US" altLang="zh-CN" dirty="0" err="1">
                <a:latin typeface="Arial" panose="020B0604020202020204" pitchFamily="34" charset="0"/>
              </a:rPr>
              <a:t>aanhoudende</a:t>
            </a:r>
            <a:r>
              <a:rPr lang="en-US" altLang="zh-CN" dirty="0">
                <a:latin typeface="Arial" panose="020B0604020202020204" pitchFamily="34" charset="0"/>
              </a:rPr>
              <a:t> </a:t>
            </a:r>
            <a:r>
              <a:rPr lang="en-US" altLang="zh-CN" dirty="0" err="1">
                <a:latin typeface="Arial" panose="020B0604020202020204" pitchFamily="34" charset="0"/>
              </a:rPr>
              <a:t>infectie</a:t>
            </a:r>
            <a:r>
              <a:rPr lang="en-US" altLang="zh-CN" dirty="0">
                <a:latin typeface="Arial" panose="020B0604020202020204" pitchFamily="34" charset="0"/>
              </a:rPr>
              <a:t> </a:t>
            </a:r>
            <a:r>
              <a:rPr lang="en-US" altLang="zh-CN" dirty="0" err="1">
                <a:latin typeface="Arial" panose="020B0604020202020204" pitchFamily="34" charset="0"/>
              </a:rPr>
              <a:t>en</a:t>
            </a:r>
            <a:r>
              <a:rPr lang="en-US" altLang="zh-CN" dirty="0">
                <a:latin typeface="Arial" panose="020B0604020202020204" pitchFamily="34" charset="0"/>
              </a:rPr>
              <a:t> </a:t>
            </a:r>
            <a:r>
              <a:rPr lang="en-US" altLang="zh-CN" dirty="0" err="1">
                <a:latin typeface="Arial" panose="020B0604020202020204" pitchFamily="34" charset="0"/>
              </a:rPr>
              <a:t>poging</a:t>
            </a:r>
            <a:r>
              <a:rPr lang="en-US" altLang="zh-CN" dirty="0">
                <a:latin typeface="Arial" panose="020B0604020202020204" pitchFamily="34" charset="0"/>
              </a:rPr>
              <a:t> tot </a:t>
            </a:r>
            <a:r>
              <a:rPr lang="en-US" altLang="zh-CN" dirty="0" err="1">
                <a:latin typeface="Arial" panose="020B0604020202020204" pitchFamily="34" charset="0"/>
              </a:rPr>
              <a:t>regeneratie</a:t>
            </a:r>
            <a:endParaRPr lang="en-US" altLang="zh-CN" dirty="0">
              <a:latin typeface="Arial" panose="020B0604020202020204" pitchFamily="34" charset="0"/>
            </a:endParaRPr>
          </a:p>
          <a:p>
            <a:pPr eaLnBrk="1" hangingPunct="1">
              <a:buFontTx/>
              <a:buChar char="-"/>
            </a:pPr>
            <a:endParaRPr lang="en-US" altLang="zh-CN" dirty="0">
              <a:latin typeface="Arial" panose="020B0604020202020204" pitchFamily="34" charset="0"/>
            </a:endParaRPr>
          </a:p>
          <a:p>
            <a:pPr eaLnBrk="1" hangingPunct="1"/>
            <a:r>
              <a:rPr lang="en-US" altLang="zh-CN" b="1" dirty="0">
                <a:latin typeface="Arial" panose="020B0604020202020204" pitchFamily="34" charset="0"/>
              </a:rPr>
              <a:t>6.</a:t>
            </a:r>
            <a:r>
              <a:rPr lang="en-US" altLang="zh-CN" dirty="0">
                <a:latin typeface="Arial" panose="020B0604020202020204" pitchFamily="34" charset="0"/>
              </a:rPr>
              <a:t> Compare fulminant hepatitis and cirrhosis to general infection complications: septicemia and chronic infection.</a:t>
            </a:r>
            <a:endParaRPr lang="en-US" altLang="zh-CN" b="1" dirty="0">
              <a:latin typeface="Arial" panose="020B0604020202020204" pitchFamily="34" charset="0"/>
            </a:endParaRPr>
          </a:p>
          <a:p>
            <a:pPr eaLnBrk="1" hangingPunct="1"/>
            <a:r>
              <a:rPr lang="en-US" altLang="zh-CN" b="1" dirty="0">
                <a:latin typeface="Arial" panose="020B0604020202020204" pitchFamily="34" charset="0"/>
              </a:rPr>
              <a:t>Answer:</a:t>
            </a:r>
            <a:r>
              <a:rPr lang="en-US" altLang="zh-CN" dirty="0">
                <a:latin typeface="Arial" panose="020B0604020202020204" pitchFamily="34" charset="0"/>
              </a:rPr>
              <a:t> Fulminant hepatitis and septicemia both represent severe acute manifestations of infection; cirrhosis is representative of a complication of chronic infection.</a:t>
            </a:r>
            <a:endParaRPr lang="nl-NL" altLang="nl-BE" dirty="0">
              <a:latin typeface="Arial" panose="020B0604020202020204" pitchFamily="34" charset="0"/>
            </a:endParaRPr>
          </a:p>
          <a:p>
            <a:pPr eaLnBrk="1" hangingPunct="1"/>
            <a:endParaRPr lang="nl-NL" altLang="nl-BE" dirty="0">
              <a:latin typeface="Arial" panose="020B0604020202020204" pitchFamily="34" charset="0"/>
            </a:endParaRPr>
          </a:p>
        </p:txBody>
      </p:sp>
    </p:spTree>
    <p:extLst>
      <p:ext uri="{BB962C8B-B14F-4D97-AF65-F5344CB8AC3E}">
        <p14:creationId xmlns:p14="http://schemas.microsoft.com/office/powerpoint/2010/main" val="31280186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4E148-B638-4417-9983-02C5C85460AB}" type="slidenum">
              <a:rPr lang="nl-NL" altLang="nl-BE" smtClean="0">
                <a:solidFill>
                  <a:srgbClr val="000000"/>
                </a:solidFill>
              </a:rPr>
              <a:pPr>
                <a:spcBef>
                  <a:spcPct val="0"/>
                </a:spcBef>
              </a:pPr>
              <a:t>169</a:t>
            </a:fld>
            <a:endParaRPr lang="nl-NL" altLang="nl-BE">
              <a:solidFill>
                <a:srgbClr val="000000"/>
              </a:solidFill>
            </a:endParaRPr>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err="1">
                <a:latin typeface="Arial" panose="020B0604020202020204" pitchFamily="34" charset="0"/>
              </a:rPr>
              <a:t>Andere</a:t>
            </a:r>
            <a:r>
              <a:rPr lang="en-US" altLang="zh-CN" dirty="0">
                <a:latin typeface="Arial" panose="020B0604020202020204" pitchFamily="34" charset="0"/>
              </a:rPr>
              <a:t> </a:t>
            </a:r>
            <a:r>
              <a:rPr lang="en-US" altLang="zh-CN" dirty="0" err="1">
                <a:latin typeface="Arial" panose="020B0604020202020204" pitchFamily="34" charset="0"/>
              </a:rPr>
              <a:t>beloopsvormen</a:t>
            </a:r>
            <a:endParaRPr lang="en-US" altLang="zh-CN" dirty="0">
              <a:latin typeface="Arial" panose="020B0604020202020204" pitchFamily="34" charset="0"/>
            </a:endParaRPr>
          </a:p>
          <a:p>
            <a:pPr eaLnBrk="1" hangingPunct="1">
              <a:buFontTx/>
              <a:buChar char="-"/>
            </a:pPr>
            <a:r>
              <a:rPr lang="en-US" altLang="zh-CN" dirty="0" err="1">
                <a:latin typeface="Arial" panose="020B0604020202020204" pitchFamily="34" charset="0"/>
              </a:rPr>
              <a:t>Fulminante</a:t>
            </a:r>
            <a:r>
              <a:rPr lang="en-US" altLang="zh-CN" dirty="0">
                <a:latin typeface="Arial" panose="020B0604020202020204" pitchFamily="34" charset="0"/>
              </a:rPr>
              <a:t> hepatitis: </a:t>
            </a:r>
            <a:r>
              <a:rPr lang="en-US" altLang="zh-CN" dirty="0" err="1">
                <a:latin typeface="Arial" panose="020B0604020202020204" pitchFamily="34" charset="0"/>
              </a:rPr>
              <a:t>leverfalen</a:t>
            </a:r>
            <a:r>
              <a:rPr lang="en-US" altLang="zh-CN" dirty="0">
                <a:latin typeface="Arial" panose="020B0604020202020204" pitchFamily="34" charset="0"/>
              </a:rPr>
              <a:t> door </a:t>
            </a:r>
            <a:r>
              <a:rPr lang="en-US" altLang="zh-CN" dirty="0" err="1">
                <a:latin typeface="Arial" panose="020B0604020202020204" pitchFamily="34" charset="0"/>
              </a:rPr>
              <a:t>overweldigende</a:t>
            </a:r>
            <a:r>
              <a:rPr lang="en-US" altLang="zh-CN" dirty="0">
                <a:latin typeface="Arial" panose="020B0604020202020204" pitchFamily="34" charset="0"/>
              </a:rPr>
              <a:t> acute </a:t>
            </a:r>
            <a:r>
              <a:rPr lang="en-US" altLang="zh-CN" dirty="0" err="1">
                <a:latin typeface="Arial" panose="020B0604020202020204" pitchFamily="34" charset="0"/>
              </a:rPr>
              <a:t>infectie</a:t>
            </a:r>
            <a:endParaRPr lang="en-US" altLang="zh-CN" dirty="0">
              <a:latin typeface="Arial" panose="020B0604020202020204" pitchFamily="34" charset="0"/>
            </a:endParaRPr>
          </a:p>
          <a:p>
            <a:pPr eaLnBrk="1" hangingPunct="1">
              <a:buFontTx/>
              <a:buChar char="-"/>
            </a:pPr>
            <a:r>
              <a:rPr lang="en-US" altLang="zh-CN" dirty="0" err="1">
                <a:latin typeface="Arial" panose="020B0604020202020204" pitchFamily="34" charset="0"/>
              </a:rPr>
              <a:t>Chronische</a:t>
            </a:r>
            <a:r>
              <a:rPr lang="en-US" altLang="zh-CN" dirty="0">
                <a:latin typeface="Arial" panose="020B0604020202020204" pitchFamily="34" charset="0"/>
              </a:rPr>
              <a:t> hepatitis: </a:t>
            </a:r>
            <a:r>
              <a:rPr lang="en-US" altLang="zh-CN" dirty="0" err="1">
                <a:latin typeface="Arial" panose="020B0604020202020204" pitchFamily="34" charset="0"/>
              </a:rPr>
              <a:t>kan</a:t>
            </a:r>
            <a:r>
              <a:rPr lang="en-US" altLang="zh-CN" dirty="0">
                <a:latin typeface="Arial" panose="020B0604020202020204" pitchFamily="34" charset="0"/>
              </a:rPr>
              <a:t> </a:t>
            </a:r>
            <a:r>
              <a:rPr lang="en-US" altLang="zh-CN" dirty="0" err="1">
                <a:latin typeface="Arial" panose="020B0604020202020204" pitchFamily="34" charset="0"/>
              </a:rPr>
              <a:t>ook</a:t>
            </a:r>
            <a:r>
              <a:rPr lang="en-US" altLang="zh-CN" dirty="0">
                <a:latin typeface="Arial" panose="020B0604020202020204" pitchFamily="34" charset="0"/>
              </a:rPr>
              <a:t> </a:t>
            </a:r>
            <a:r>
              <a:rPr lang="en-US" altLang="zh-CN" dirty="0" err="1">
                <a:latin typeface="Arial" panose="020B0604020202020204" pitchFamily="34" charset="0"/>
              </a:rPr>
              <a:t>asymptomatische</a:t>
            </a:r>
            <a:r>
              <a:rPr lang="en-US" altLang="zh-CN" dirty="0">
                <a:latin typeface="Arial" panose="020B0604020202020204" pitchFamily="34" charset="0"/>
              </a:rPr>
              <a:t> carrier</a:t>
            </a:r>
          </a:p>
          <a:p>
            <a:pPr eaLnBrk="1" hangingPunct="1">
              <a:buFontTx/>
              <a:buChar char="-"/>
            </a:pPr>
            <a:r>
              <a:rPr lang="en-US" altLang="zh-CN" dirty="0" err="1">
                <a:latin typeface="Arial" panose="020B0604020202020204" pitchFamily="34" charset="0"/>
              </a:rPr>
              <a:t>Cirhosis</a:t>
            </a:r>
            <a:r>
              <a:rPr lang="en-US" altLang="zh-CN" dirty="0">
                <a:latin typeface="Arial" panose="020B0604020202020204" pitchFamily="34" charset="0"/>
              </a:rPr>
              <a:t>: </a:t>
            </a:r>
            <a:r>
              <a:rPr lang="en-US" altLang="zh-CN" dirty="0" err="1">
                <a:latin typeface="Arial" panose="020B0604020202020204" pitchFamily="34" charset="0"/>
              </a:rPr>
              <a:t>eindstadium</a:t>
            </a:r>
            <a:r>
              <a:rPr lang="en-US" altLang="zh-CN" dirty="0">
                <a:latin typeface="Arial" panose="020B0604020202020204" pitchFamily="34" charset="0"/>
              </a:rPr>
              <a:t> </a:t>
            </a:r>
            <a:r>
              <a:rPr lang="en-US" altLang="zh-CN" dirty="0" err="1">
                <a:latin typeface="Arial" panose="020B0604020202020204" pitchFamily="34" charset="0"/>
              </a:rPr>
              <a:t>leverziekte</a:t>
            </a:r>
            <a:r>
              <a:rPr lang="en-US" altLang="zh-CN" dirty="0">
                <a:latin typeface="Arial" panose="020B0604020202020204" pitchFamily="34" charset="0"/>
              </a:rPr>
              <a:t> </a:t>
            </a:r>
            <a:r>
              <a:rPr lang="en-US" altLang="zh-CN" dirty="0" err="1">
                <a:latin typeface="Arial" panose="020B0604020202020204" pitchFamily="34" charset="0"/>
              </a:rPr>
              <a:t>waarbij</a:t>
            </a:r>
            <a:r>
              <a:rPr lang="en-US" altLang="zh-CN" dirty="0">
                <a:latin typeface="Arial" panose="020B0604020202020204" pitchFamily="34" charset="0"/>
              </a:rPr>
              <a:t> </a:t>
            </a:r>
            <a:r>
              <a:rPr lang="en-US" altLang="zh-CN" dirty="0" err="1">
                <a:latin typeface="Arial" panose="020B0604020202020204" pitchFamily="34" charset="0"/>
              </a:rPr>
              <a:t>aanhoudende</a:t>
            </a:r>
            <a:r>
              <a:rPr lang="en-US" altLang="zh-CN" dirty="0">
                <a:latin typeface="Arial" panose="020B0604020202020204" pitchFamily="34" charset="0"/>
              </a:rPr>
              <a:t> </a:t>
            </a:r>
            <a:r>
              <a:rPr lang="en-US" altLang="zh-CN" dirty="0" err="1">
                <a:latin typeface="Arial" panose="020B0604020202020204" pitchFamily="34" charset="0"/>
              </a:rPr>
              <a:t>infectie</a:t>
            </a:r>
            <a:r>
              <a:rPr lang="en-US" altLang="zh-CN" dirty="0">
                <a:latin typeface="Arial" panose="020B0604020202020204" pitchFamily="34" charset="0"/>
              </a:rPr>
              <a:t> </a:t>
            </a:r>
            <a:r>
              <a:rPr lang="en-US" altLang="zh-CN" dirty="0" err="1">
                <a:latin typeface="Arial" panose="020B0604020202020204" pitchFamily="34" charset="0"/>
              </a:rPr>
              <a:t>en</a:t>
            </a:r>
            <a:r>
              <a:rPr lang="en-US" altLang="zh-CN" dirty="0">
                <a:latin typeface="Arial" panose="020B0604020202020204" pitchFamily="34" charset="0"/>
              </a:rPr>
              <a:t> </a:t>
            </a:r>
            <a:r>
              <a:rPr lang="en-US" altLang="zh-CN" dirty="0" err="1">
                <a:latin typeface="Arial" panose="020B0604020202020204" pitchFamily="34" charset="0"/>
              </a:rPr>
              <a:t>poging</a:t>
            </a:r>
            <a:r>
              <a:rPr lang="en-US" altLang="zh-CN" dirty="0">
                <a:latin typeface="Arial" panose="020B0604020202020204" pitchFamily="34" charset="0"/>
              </a:rPr>
              <a:t> tot </a:t>
            </a:r>
            <a:r>
              <a:rPr lang="en-US" altLang="zh-CN" dirty="0" err="1">
                <a:latin typeface="Arial" panose="020B0604020202020204" pitchFamily="34" charset="0"/>
              </a:rPr>
              <a:t>regeneratie</a:t>
            </a:r>
            <a:endParaRPr lang="en-US" altLang="zh-CN" dirty="0">
              <a:latin typeface="Arial" panose="020B0604020202020204" pitchFamily="34" charset="0"/>
            </a:endParaRPr>
          </a:p>
          <a:p>
            <a:pPr eaLnBrk="1" hangingPunct="1">
              <a:buFontTx/>
              <a:buChar char="-"/>
            </a:pPr>
            <a:endParaRPr lang="en-US" altLang="zh-CN" dirty="0">
              <a:latin typeface="Arial" panose="020B0604020202020204" pitchFamily="34" charset="0"/>
            </a:endParaRPr>
          </a:p>
          <a:p>
            <a:pPr eaLnBrk="1" hangingPunct="1"/>
            <a:r>
              <a:rPr lang="en-US" altLang="zh-CN" b="1" dirty="0">
                <a:latin typeface="Arial" panose="020B0604020202020204" pitchFamily="34" charset="0"/>
              </a:rPr>
              <a:t>6.</a:t>
            </a:r>
            <a:r>
              <a:rPr lang="en-US" altLang="zh-CN" dirty="0">
                <a:latin typeface="Arial" panose="020B0604020202020204" pitchFamily="34" charset="0"/>
              </a:rPr>
              <a:t> Compare fulminant hepatitis and cirrhosis to general infection complications: septicemia and chronic infection.</a:t>
            </a:r>
            <a:endParaRPr lang="en-US" altLang="zh-CN" b="1" dirty="0">
              <a:latin typeface="Arial" panose="020B0604020202020204" pitchFamily="34" charset="0"/>
            </a:endParaRPr>
          </a:p>
          <a:p>
            <a:pPr eaLnBrk="1" hangingPunct="1"/>
            <a:r>
              <a:rPr lang="en-US" altLang="zh-CN" b="1" dirty="0">
                <a:latin typeface="Arial" panose="020B0604020202020204" pitchFamily="34" charset="0"/>
              </a:rPr>
              <a:t>Answer:</a:t>
            </a:r>
            <a:r>
              <a:rPr lang="en-US" altLang="zh-CN" dirty="0">
                <a:latin typeface="Arial" panose="020B0604020202020204" pitchFamily="34" charset="0"/>
              </a:rPr>
              <a:t> Fulminant hepatitis and septicemia both represent severe acute manifestations of infection; cirrhosis is representative of a complication of chronic infection.</a:t>
            </a:r>
            <a:endParaRPr lang="nl-NL" altLang="nl-BE" dirty="0">
              <a:latin typeface="Arial" panose="020B0604020202020204" pitchFamily="34" charset="0"/>
            </a:endParaRPr>
          </a:p>
          <a:p>
            <a:pPr eaLnBrk="1" hangingPunct="1"/>
            <a:endParaRPr lang="nl-NL" altLang="nl-BE" dirty="0">
              <a:latin typeface="Arial" panose="020B0604020202020204" pitchFamily="34" charset="0"/>
            </a:endParaRPr>
          </a:p>
        </p:txBody>
      </p:sp>
    </p:spTree>
    <p:extLst>
      <p:ext uri="{BB962C8B-B14F-4D97-AF65-F5344CB8AC3E}">
        <p14:creationId xmlns:p14="http://schemas.microsoft.com/office/powerpoint/2010/main" val="297951375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4885E3-2A54-4BCB-9A15-2E101CAE8865}" type="slidenum">
              <a:rPr lang="nl-NL" altLang="nl-BE" smtClean="0">
                <a:solidFill>
                  <a:srgbClr val="000000"/>
                </a:solidFill>
              </a:rPr>
              <a:pPr>
                <a:spcBef>
                  <a:spcPct val="0"/>
                </a:spcBef>
              </a:pPr>
              <a:t>170</a:t>
            </a:fld>
            <a:endParaRPr lang="nl-NL" altLang="nl-BE">
              <a:solidFill>
                <a:srgbClr val="000000"/>
              </a:solidFill>
            </a:endParaRPr>
          </a:p>
        </p:txBody>
      </p:sp>
      <p:sp>
        <p:nvSpPr>
          <p:cNvPr id="359427" name="Slide Image Placeholder 1"/>
          <p:cNvSpPr>
            <a:spLocks noGrp="1" noRot="1" noChangeAspect="1" noTextEdit="1"/>
          </p:cNvSpPr>
          <p:nvPr>
            <p:ph type="sldImg"/>
          </p:nvPr>
        </p:nvSpPr>
        <p:spPr>
          <a:xfrm>
            <a:off x="-215900" y="806450"/>
            <a:ext cx="7177088" cy="4038600"/>
          </a:xfrm>
          <a:ln/>
        </p:spPr>
      </p:sp>
      <p:sp>
        <p:nvSpPr>
          <p:cNvPr id="359428" name="Notes Placeholder 2"/>
          <p:cNvSpPr>
            <a:spLocks noGrp="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r>
              <a:rPr lang="nl-BE" altLang="nl-BE" dirty="0">
                <a:latin typeface="Arial" panose="020B0604020202020204" pitchFamily="34" charset="0"/>
              </a:rPr>
              <a:t>Preventie: welke ?</a:t>
            </a:r>
          </a:p>
          <a:p>
            <a:pPr eaLnBrk="1" hangingPunct="1"/>
            <a:r>
              <a:rPr lang="nl-BE" altLang="nl-BE" dirty="0">
                <a:latin typeface="Arial" panose="020B0604020202020204" pitchFamily="34" charset="0"/>
              </a:rPr>
              <a:t>Hepatitis A en Bvaccinatie</a:t>
            </a:r>
          </a:p>
          <a:p>
            <a:pPr eaLnBrk="1" hangingPunct="1"/>
            <a:r>
              <a:rPr lang="nl-BE" altLang="nl-BE" dirty="0">
                <a:latin typeface="Arial" panose="020B0604020202020204" pitchFamily="34" charset="0"/>
              </a:rPr>
              <a:t>Risicogedrag</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Symptomatisch: bvb vochtinname, dieet, koorstwerend; fysieke activiteit vermijden cfr gezwollen lever</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Anti-virale geneesmiddelen: bij chronische hepatitis</a:t>
            </a:r>
          </a:p>
          <a:p>
            <a:pPr algn="l"/>
            <a:r>
              <a:rPr lang="en-US" b="0" i="0" u="none" strike="noStrike" dirty="0">
                <a:solidFill>
                  <a:srgbClr val="681DA8"/>
                </a:solidFill>
                <a:effectLst/>
                <a:latin typeface="arial" panose="020B0604020202020204" pitchFamily="34" charset="0"/>
                <a:hlinkClick r:id="rId3"/>
              </a:rPr>
              <a:t>Hepatitis C</a:t>
            </a:r>
            <a:r>
              <a:rPr lang="en-US" b="0" i="0" u="none" strike="noStrike" dirty="0">
                <a:solidFill>
                  <a:srgbClr val="681DA8"/>
                </a:solidFill>
                <a:effectLst/>
                <a:latin typeface="arial" panose="020B0604020202020204" pitchFamily="34" charset="0"/>
              </a:rPr>
              <a:t>: </a:t>
            </a:r>
            <a:r>
              <a:rPr lang="en-US" b="0" i="0" u="none" strike="noStrike" dirty="0">
                <a:solidFill>
                  <a:srgbClr val="4D5156"/>
                </a:solidFill>
                <a:effectLst/>
                <a:latin typeface="arial" panose="020B0604020202020204" pitchFamily="34" charset="0"/>
              </a:rPr>
              <a:t>Chronic infection can be cured more than 95% of the time with </a:t>
            </a:r>
            <a:r>
              <a:rPr lang="en-US" b="1" i="0" u="none" strike="noStrike" dirty="0">
                <a:solidFill>
                  <a:srgbClr val="5F6368"/>
                </a:solidFill>
                <a:effectLst/>
                <a:latin typeface="arial" panose="020B0604020202020204" pitchFamily="34" charset="0"/>
              </a:rPr>
              <a:t>antiviral medications such as sofosbuvir or </a:t>
            </a:r>
            <a:r>
              <a:rPr lang="en-US" b="1" i="0" u="none" strike="noStrike" dirty="0" err="1">
                <a:solidFill>
                  <a:srgbClr val="5F6368"/>
                </a:solidFill>
                <a:effectLst/>
                <a:latin typeface="arial" panose="020B0604020202020204" pitchFamily="34" charset="0"/>
              </a:rPr>
              <a:t>simeprevir</a:t>
            </a:r>
            <a:r>
              <a:rPr lang="en-US" b="0" i="0" u="none" strike="noStrike" dirty="0">
                <a:solidFill>
                  <a:srgbClr val="4D5156"/>
                </a:solidFill>
                <a:effectLst/>
                <a:latin typeface="arial" panose="020B0604020202020204" pitchFamily="34" charset="0"/>
              </a:rPr>
              <a:t>. </a:t>
            </a:r>
          </a:p>
        </p:txBody>
      </p:sp>
      <p:sp>
        <p:nvSpPr>
          <p:cNvPr id="35942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2C9A08E2-6407-43F8-B72D-AE649DB236FB}"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170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44763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17</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11986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18</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36349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19</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82478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20</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5049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21</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545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53A7E-2D4A-4950-B36B-1DF07D626F4C}" type="slidenum">
              <a:rPr lang="nl-BE" smtClean="0"/>
              <a:t>2</a:t>
            </a:fld>
            <a:endParaRPr lang="nl-BE"/>
          </a:p>
        </p:txBody>
      </p:sp>
    </p:spTree>
    <p:extLst>
      <p:ext uri="{BB962C8B-B14F-4D97-AF65-F5344CB8AC3E}">
        <p14:creationId xmlns:p14="http://schemas.microsoft.com/office/powerpoint/2010/main" val="2186964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22</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92296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23</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28372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24</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5144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25</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36573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26</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04081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27</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42795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28</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28438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29</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29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8694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30</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64606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31</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9245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96B4BB-7F63-4B4E-B1E0-841588BDF230}" type="slidenum">
              <a:rPr lang="nl-NL" altLang="nl-BE" smtClean="0">
                <a:solidFill>
                  <a:srgbClr val="000000"/>
                </a:solidFill>
                <a:latin typeface="Calibri" panose="020F0502020204030204" pitchFamily="34" charset="0"/>
              </a:rPr>
              <a:pPr>
                <a:spcBef>
                  <a:spcPct val="0"/>
                </a:spcBef>
              </a:pPr>
              <a:t>3</a:t>
            </a:fld>
            <a:endParaRPr lang="nl-NL" altLang="nl-BE" dirty="0">
              <a:solidFill>
                <a:srgbClr val="000000"/>
              </a:solidFill>
              <a:latin typeface="Calibri" panose="020F0502020204030204" pitchFamily="34" charset="0"/>
            </a:endParaRPr>
          </a:p>
        </p:txBody>
      </p:sp>
      <p:sp>
        <p:nvSpPr>
          <p:cNvPr id="156675" name="Rectangle 7"/>
          <p:cNvSpPr txBox="1">
            <a:spLocks noGrp="1" noChangeArrowheads="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C9295BAD-790C-4698-8145-A682AD23E0B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a:t>
            </a:fld>
            <a:endParaRPr lang="en-US" altLang="nl-BE">
              <a:solidFill>
                <a:srgbClr val="000000"/>
              </a:solidFill>
              <a:latin typeface="Times New Roman" panose="02020603050405020304" pitchFamily="18" charset="0"/>
            </a:endParaRPr>
          </a:p>
        </p:txBody>
      </p:sp>
      <p:sp>
        <p:nvSpPr>
          <p:cNvPr id="156676" name="Rectangle 2"/>
          <p:cNvSpPr>
            <a:spLocks noGrp="1" noRot="1" noChangeAspect="1" noChangeArrowheads="1" noTextEdit="1"/>
          </p:cNvSpPr>
          <p:nvPr>
            <p:ph type="sldImg"/>
          </p:nvPr>
        </p:nvSpPr>
        <p:spPr>
          <a:xfrm>
            <a:off x="96838" y="742950"/>
            <a:ext cx="6611937" cy="3719513"/>
          </a:xfrm>
          <a:ln cap="flat"/>
        </p:spPr>
      </p:sp>
      <p:sp>
        <p:nvSpPr>
          <p:cNvPr id="156677" name="Rectangle 3"/>
          <p:cNvSpPr>
            <a:spLocks noGrp="1" noChangeArrowheads="1"/>
          </p:cNvSpPr>
          <p:nvPr>
            <p:ph type="body" idx="1"/>
          </p:nvPr>
        </p:nvSpPr>
        <p:spPr>
          <a:xfrm>
            <a:off x="830263" y="4686300"/>
            <a:ext cx="4984750"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lstStyle/>
          <a:p>
            <a:pPr eaLnBrk="1" hangingPunct="1"/>
            <a:r>
              <a:rPr lang="nl-BE" altLang="nl-BE" dirty="0">
                <a:latin typeface="Calibri" panose="020F0502020204030204" pitchFamily="34" charset="0"/>
              </a:rPr>
              <a:t>Inflammatie bij elk type van schade</a:t>
            </a:r>
          </a:p>
          <a:p>
            <a:pPr eaLnBrk="1" hangingPunct="1"/>
            <a:r>
              <a:rPr lang="nl-BE" altLang="nl-BE" dirty="0">
                <a:latin typeface="Calibri" panose="020F0502020204030204" pitchFamily="34" charset="0"/>
              </a:rPr>
              <a:t>Noodzakelijk voor herstel</a:t>
            </a:r>
          </a:p>
          <a:p>
            <a:pPr eaLnBrk="1" hangingPunct="1"/>
            <a:r>
              <a:rPr lang="nl-BE" altLang="nl-BE" dirty="0">
                <a:latin typeface="Calibri" panose="020F0502020204030204" pitchFamily="34" charset="0"/>
              </a:rPr>
              <a:t>Acuut: verwacht op injury</a:t>
            </a:r>
          </a:p>
          <a:p>
            <a:pPr eaLnBrk="1" hangingPunct="1"/>
            <a:r>
              <a:rPr lang="nl-BE" altLang="nl-BE" dirty="0">
                <a:latin typeface="Calibri" panose="020F0502020204030204" pitchFamily="34" charset="0"/>
              </a:rPr>
              <a:t>Chronisch: bij aanhoudende schade</a:t>
            </a:r>
          </a:p>
          <a:p>
            <a:pPr eaLnBrk="1" hangingPunct="1"/>
            <a:endParaRPr lang="nl-BE" altLang="nl-BE" dirty="0">
              <a:latin typeface="Calibri" panose="020F0502020204030204" pitchFamily="34" charset="0"/>
            </a:endParaRPr>
          </a:p>
          <a:p>
            <a:pPr eaLnBrk="1" hangingPunct="1"/>
            <a:r>
              <a:rPr lang="nl-BE" altLang="nl-BE" dirty="0">
                <a:latin typeface="Calibri" panose="020F0502020204030204" pitchFamily="34" charset="0"/>
              </a:rPr>
              <a:t>Aan bord schrijven: types bloedcellen (hebben ze dit reeds gezien ?)</a:t>
            </a:r>
          </a:p>
          <a:p>
            <a:pPr eaLnBrk="1" hangingPunct="1"/>
            <a:r>
              <a:rPr lang="nl-BE" altLang="nl-BE" dirty="0">
                <a:latin typeface="Calibri" panose="020F0502020204030204" pitchFamily="34" charset="0"/>
              </a:rPr>
              <a:t>RBC</a:t>
            </a:r>
          </a:p>
          <a:p>
            <a:pPr eaLnBrk="1" hangingPunct="1"/>
            <a:r>
              <a:rPr lang="nl-BE" altLang="nl-BE" dirty="0">
                <a:latin typeface="Calibri" panose="020F0502020204030204" pitchFamily="34" charset="0"/>
              </a:rPr>
              <a:t>WBC</a:t>
            </a:r>
          </a:p>
          <a:p>
            <a:pPr eaLnBrk="1" hangingPunct="1"/>
            <a:r>
              <a:rPr lang="nl-BE" altLang="nl-BE" dirty="0">
                <a:latin typeface="Calibri" panose="020F0502020204030204" pitchFamily="34" charset="0"/>
              </a:rPr>
              <a:t>	granulocyten</a:t>
            </a:r>
          </a:p>
          <a:p>
            <a:pPr eaLnBrk="1" hangingPunct="1"/>
            <a:r>
              <a:rPr lang="nl-BE" altLang="nl-BE" dirty="0">
                <a:latin typeface="Calibri" panose="020F0502020204030204" pitchFamily="34" charset="0"/>
              </a:rPr>
              <a:t>		neutrofielen</a:t>
            </a:r>
          </a:p>
          <a:p>
            <a:pPr eaLnBrk="1" hangingPunct="1"/>
            <a:r>
              <a:rPr lang="nl-BE" altLang="nl-BE" dirty="0">
                <a:latin typeface="Calibri" panose="020F0502020204030204" pitchFamily="34" charset="0"/>
              </a:rPr>
              <a:t>		eosinofielen</a:t>
            </a:r>
          </a:p>
          <a:p>
            <a:pPr eaLnBrk="1" hangingPunct="1"/>
            <a:r>
              <a:rPr lang="nl-BE" altLang="nl-BE" dirty="0">
                <a:latin typeface="Calibri" panose="020F0502020204030204" pitchFamily="34" charset="0"/>
              </a:rPr>
              <a:t>		basofielen-mastcellen (residence)</a:t>
            </a:r>
          </a:p>
          <a:p>
            <a:pPr eaLnBrk="1" hangingPunct="1"/>
            <a:r>
              <a:rPr lang="nl-BE" altLang="nl-BE" dirty="0">
                <a:latin typeface="Calibri" panose="020F0502020204030204" pitchFamily="34" charset="0"/>
              </a:rPr>
              <a:t>	monocyten-macrofagen –dendritische cellen (residence)</a:t>
            </a:r>
          </a:p>
          <a:p>
            <a:pPr eaLnBrk="1" hangingPunct="1"/>
            <a:r>
              <a:rPr lang="nl-BE" altLang="nl-BE" dirty="0">
                <a:latin typeface="Calibri" panose="020F0502020204030204" pitchFamily="34" charset="0"/>
              </a:rPr>
              <a:t>	lymfocyten</a:t>
            </a:r>
          </a:p>
          <a:p>
            <a:pPr eaLnBrk="1" hangingPunct="1"/>
            <a:r>
              <a:rPr lang="nl-BE" altLang="nl-BE" dirty="0">
                <a:latin typeface="Calibri" panose="020F0502020204030204" pitchFamily="34" charset="0"/>
              </a:rPr>
              <a:t>		B,Tn natural killer cellen</a:t>
            </a:r>
          </a:p>
          <a:p>
            <a:pPr eaLnBrk="1" hangingPunct="1"/>
            <a:r>
              <a:rPr lang="nl-BE" altLang="nl-BE" dirty="0">
                <a:latin typeface="Calibri" panose="020F0502020204030204" pitchFamily="34" charset="0"/>
              </a:rPr>
              <a:t>Megakaryocyt-) THR</a:t>
            </a:r>
          </a:p>
          <a:p>
            <a:pPr eaLnBrk="1" hangingPunct="1"/>
            <a:endParaRPr lang="nl-NL" altLang="nl-BE" dirty="0">
              <a:latin typeface="Calibri" panose="020F0502020204030204" pitchFamily="34" charset="0"/>
            </a:endParaRPr>
          </a:p>
        </p:txBody>
      </p:sp>
    </p:spTree>
    <p:extLst>
      <p:ext uri="{BB962C8B-B14F-4D97-AF65-F5344CB8AC3E}">
        <p14:creationId xmlns:p14="http://schemas.microsoft.com/office/powerpoint/2010/main" val="2302967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32</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63316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33</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2564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34</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01015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5F5329-3BBC-4ECE-83ED-954704709E98}" type="slidenum">
              <a:rPr lang="nl-NL" altLang="nl-BE" smtClean="0">
                <a:solidFill>
                  <a:srgbClr val="000000"/>
                </a:solidFill>
              </a:rPr>
              <a:pPr>
                <a:spcBef>
                  <a:spcPct val="0"/>
                </a:spcBef>
              </a:pPr>
              <a:t>35</a:t>
            </a:fld>
            <a:endParaRPr lang="nl-NL" altLang="nl-BE">
              <a:solidFill>
                <a:srgbClr val="000000"/>
              </a:solidFill>
            </a:endParaRPr>
          </a:p>
        </p:txBody>
      </p:sp>
      <p:sp>
        <p:nvSpPr>
          <p:cNvPr id="269315" name="Slide Image Placeholder 1"/>
          <p:cNvSpPr>
            <a:spLocks noGrp="1" noRot="1" noChangeAspect="1" noTextEdit="1"/>
          </p:cNvSpPr>
          <p:nvPr>
            <p:ph type="sldImg"/>
          </p:nvPr>
        </p:nvSpPr>
        <p:spPr>
          <a:xfrm>
            <a:off x="-215900" y="808038"/>
            <a:ext cx="7175500" cy="4037012"/>
          </a:xfrm>
          <a:ln/>
        </p:spPr>
      </p:sp>
      <p:sp>
        <p:nvSpPr>
          <p:cNvPr id="2693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lnSpc>
                <a:spcPct val="80000"/>
              </a:lnSpc>
            </a:pPr>
            <a:r>
              <a:rPr lang="en-US" altLang="nl-BE" sz="900" dirty="0">
                <a:latin typeface="Arial" panose="020B0604020202020204" pitchFamily="34" charset="0"/>
              </a:rPr>
              <a:t>Host of </a:t>
            </a:r>
            <a:r>
              <a:rPr lang="en-US" altLang="nl-BE" sz="900" dirty="0" err="1">
                <a:latin typeface="Arial" panose="020B0604020202020204" pitchFamily="34" charset="0"/>
              </a:rPr>
              <a:t>gastheer</a:t>
            </a:r>
            <a:r>
              <a:rPr lang="en-US" altLang="nl-BE" sz="900" dirty="0">
                <a:latin typeface="Arial" panose="020B0604020202020204" pitchFamily="34" charset="0"/>
              </a:rPr>
              <a:t> is de </a:t>
            </a:r>
            <a:r>
              <a:rPr lang="en-US" altLang="nl-BE" sz="900" dirty="0" err="1">
                <a:latin typeface="Arial" panose="020B0604020202020204" pitchFamily="34" charset="0"/>
              </a:rPr>
              <a:t>persoon</a:t>
            </a:r>
            <a:r>
              <a:rPr lang="en-US" altLang="nl-BE" sz="900" dirty="0">
                <a:latin typeface="Arial" panose="020B0604020202020204" pitchFamily="34" charset="0"/>
              </a:rPr>
              <a:t> </a:t>
            </a:r>
            <a:r>
              <a:rPr lang="en-US" altLang="nl-BE" sz="900" dirty="0" err="1">
                <a:latin typeface="Arial" panose="020B0604020202020204" pitchFamily="34" charset="0"/>
              </a:rPr>
              <a:t>waarin</a:t>
            </a:r>
            <a:r>
              <a:rPr lang="en-US" altLang="nl-BE" sz="900" dirty="0">
                <a:latin typeface="Arial" panose="020B0604020202020204" pitchFamily="34" charset="0"/>
              </a:rPr>
              <a:t>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ziekteverwekker</a:t>
            </a:r>
            <a:r>
              <a:rPr lang="en-US" altLang="nl-BE" sz="900" dirty="0">
                <a:latin typeface="Arial" panose="020B0604020202020204" pitchFamily="34" charset="0"/>
              </a:rPr>
              <a:t> </a:t>
            </a:r>
            <a:r>
              <a:rPr lang="en-US" altLang="nl-BE" sz="900" dirty="0" err="1">
                <a:latin typeface="Arial" panose="020B0604020202020204" pitchFamily="34" charset="0"/>
              </a:rPr>
              <a:t>leeft</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dirty="0">
                <a:latin typeface="Arial" panose="020B0604020202020204" pitchFamily="34" charset="0"/>
              </a:rPr>
              <a:t>De </a:t>
            </a:r>
            <a:r>
              <a:rPr lang="en-US" altLang="nl-BE" sz="900" dirty="0" err="1">
                <a:latin typeface="Arial" panose="020B0604020202020204" pitchFamily="34" charset="0"/>
              </a:rPr>
              <a:t>gastheer</a:t>
            </a:r>
            <a:r>
              <a:rPr lang="en-US" altLang="nl-BE" sz="900" dirty="0">
                <a:latin typeface="Arial" panose="020B0604020202020204" pitchFamily="34" charset="0"/>
              </a:rPr>
              <a:t> </a:t>
            </a:r>
            <a:r>
              <a:rPr lang="en-US" altLang="nl-BE" sz="900" dirty="0" err="1">
                <a:latin typeface="Arial" panose="020B0604020202020204" pitchFamily="34" charset="0"/>
              </a:rPr>
              <a:t>kan</a:t>
            </a:r>
            <a:r>
              <a:rPr lang="en-US" altLang="nl-BE" sz="900" dirty="0">
                <a:latin typeface="Arial" panose="020B0604020202020204" pitchFamily="34" charset="0"/>
              </a:rPr>
              <a:t> op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aantal</a:t>
            </a:r>
            <a:r>
              <a:rPr lang="en-US" altLang="nl-BE" sz="900" dirty="0">
                <a:latin typeface="Arial" panose="020B0604020202020204" pitchFamily="34" charset="0"/>
              </a:rPr>
              <a:t> </a:t>
            </a:r>
            <a:r>
              <a:rPr lang="en-US" altLang="nl-BE" sz="900" dirty="0" err="1">
                <a:latin typeface="Arial" panose="020B0604020202020204" pitchFamily="34" charset="0"/>
              </a:rPr>
              <a:t>manieren</a:t>
            </a:r>
            <a:r>
              <a:rPr lang="en-US" altLang="nl-BE" sz="900" dirty="0">
                <a:latin typeface="Arial" panose="020B0604020202020204" pitchFamily="34" charset="0"/>
              </a:rPr>
              <a:t> </a:t>
            </a:r>
            <a:r>
              <a:rPr lang="en-US" altLang="nl-BE" sz="900" dirty="0" err="1">
                <a:latin typeface="Arial" panose="020B0604020202020204" pitchFamily="34" charset="0"/>
              </a:rPr>
              <a:t>falen</a:t>
            </a:r>
            <a:r>
              <a:rPr lang="en-US" altLang="nl-BE" sz="900" dirty="0">
                <a:latin typeface="Arial" panose="020B0604020202020204" pitchFamily="34" charset="0"/>
              </a:rPr>
              <a:t> om </a:t>
            </a:r>
            <a:r>
              <a:rPr lang="en-US" altLang="nl-BE" sz="900" dirty="0" err="1">
                <a:latin typeface="Arial" panose="020B0604020202020204" pitchFamily="34" charset="0"/>
              </a:rPr>
              <a:t>een</a:t>
            </a:r>
            <a:r>
              <a:rPr lang="en-US" altLang="nl-BE" sz="900" dirty="0">
                <a:latin typeface="Arial" panose="020B0604020202020204" pitchFamily="34" charset="0"/>
              </a:rPr>
              <a:t> </a:t>
            </a:r>
            <a:r>
              <a:rPr lang="en-US" altLang="nl-BE" sz="900" dirty="0" err="1">
                <a:latin typeface="Arial" panose="020B0604020202020204" pitchFamily="34" charset="0"/>
              </a:rPr>
              <a:t>aangepaste</a:t>
            </a:r>
            <a:r>
              <a:rPr lang="en-US" altLang="nl-BE" sz="900" dirty="0">
                <a:latin typeface="Arial" panose="020B0604020202020204" pitchFamily="34" charset="0"/>
              </a:rPr>
              <a:t> </a:t>
            </a:r>
            <a:r>
              <a:rPr lang="en-US" altLang="nl-BE" sz="900" dirty="0" err="1">
                <a:latin typeface="Arial" panose="020B0604020202020204" pitchFamily="34" charset="0"/>
              </a:rPr>
              <a:t>immuunrespons</a:t>
            </a:r>
            <a:r>
              <a:rPr lang="en-US" altLang="nl-BE" sz="900" dirty="0">
                <a:latin typeface="Arial" panose="020B0604020202020204" pitchFamily="34" charset="0"/>
              </a:rPr>
              <a:t> op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werpen</a:t>
            </a:r>
            <a:r>
              <a:rPr lang="en-US" altLang="nl-BE" sz="900" dirty="0">
                <a:latin typeface="Arial" panose="020B0604020202020204" pitchFamily="34" charset="0"/>
              </a:rPr>
              <a:t> </a:t>
            </a:r>
            <a:r>
              <a:rPr lang="en-US" altLang="nl-BE" sz="900" dirty="0" err="1">
                <a:latin typeface="Arial" panose="020B0604020202020204" pitchFamily="34" charset="0"/>
              </a:rPr>
              <a:t>tegen</a:t>
            </a:r>
            <a:r>
              <a:rPr lang="en-US" altLang="nl-BE" sz="900" dirty="0">
                <a:latin typeface="Arial" panose="020B0604020202020204" pitchFamily="34" charset="0"/>
              </a:rPr>
              <a:t> </a:t>
            </a:r>
            <a:r>
              <a:rPr lang="en-US" altLang="nl-BE" sz="900" dirty="0" err="1">
                <a:latin typeface="Arial" panose="020B0604020202020204" pitchFamily="34" charset="0"/>
              </a:rPr>
              <a:t>infectie</a:t>
            </a:r>
            <a:endParaRPr lang="en-US" altLang="nl-BE" sz="900" dirty="0">
              <a:latin typeface="Arial" panose="020B0604020202020204" pitchFamily="34" charset="0"/>
            </a:endParaRPr>
          </a:p>
          <a:p>
            <a:pPr eaLnBrk="1" hangingPunct="1">
              <a:lnSpc>
                <a:spcPct val="80000"/>
              </a:lnSpc>
            </a:pPr>
            <a:endParaRPr lang="en-US"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2.</a:t>
            </a:r>
            <a:r>
              <a:rPr lang="en-US" altLang="nl-BE" sz="900" dirty="0">
                <a:latin typeface="Arial" panose="020B0604020202020204" pitchFamily="34" charset="0"/>
              </a:rPr>
              <a:t> People can suffer from the same illness, such as a cold, many times. What is a possible explanation for this?</a:t>
            </a:r>
            <a:endParaRPr lang="en-US" altLang="nl-BE" sz="900" b="1"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Answer:</a:t>
            </a:r>
            <a:r>
              <a:rPr lang="en-US" altLang="nl-BE" sz="900" dirty="0">
                <a:latin typeface="Arial" panose="020B0604020202020204" pitchFamily="34" charset="0"/>
              </a:rPr>
              <a:t> The rhinovirus that causes common cold has many variations, allowing the virus to escape detection by the adaptive immune system. The antigenic variation prevents immunologic memory. </a:t>
            </a:r>
          </a:p>
          <a:p>
            <a:pPr eaLnBrk="1" hangingPunct="1">
              <a:lnSpc>
                <a:spcPct val="80000"/>
              </a:lnSpc>
            </a:pPr>
            <a:r>
              <a:rPr lang="en-US" altLang="nl-BE" sz="900" dirty="0" err="1">
                <a:latin typeface="Arial" panose="020B0604020202020204" pitchFamily="34" charset="0"/>
              </a:rPr>
              <a:t>Een</a:t>
            </a:r>
            <a:r>
              <a:rPr lang="en-US" altLang="nl-BE" sz="900" dirty="0">
                <a:latin typeface="Arial" panose="020B0604020202020204" pitchFamily="34" charset="0"/>
              </a:rPr>
              <a:t> van de </a:t>
            </a:r>
            <a:r>
              <a:rPr lang="en-US" altLang="nl-BE" sz="900" dirty="0" err="1">
                <a:latin typeface="Arial" panose="020B0604020202020204" pitchFamily="34" charset="0"/>
              </a:rPr>
              <a:t>meest</a:t>
            </a:r>
            <a:r>
              <a:rPr lang="en-US" altLang="nl-BE" sz="900" dirty="0">
                <a:latin typeface="Arial" panose="020B0604020202020204" pitchFamily="34" charset="0"/>
              </a:rPr>
              <a:t> </a:t>
            </a:r>
            <a:r>
              <a:rPr lang="en-US" altLang="nl-BE" sz="900" dirty="0" err="1">
                <a:latin typeface="Arial" panose="020B0604020202020204" pitchFamily="34" charset="0"/>
              </a:rPr>
              <a:t>effectieve</a:t>
            </a:r>
            <a:r>
              <a:rPr lang="en-US" altLang="nl-BE" sz="900" dirty="0">
                <a:latin typeface="Arial" panose="020B0604020202020204" pitchFamily="34" charset="0"/>
              </a:rPr>
              <a:t> </a:t>
            </a:r>
            <a:r>
              <a:rPr lang="en-US" altLang="nl-BE" sz="900" dirty="0" err="1">
                <a:latin typeface="Arial" panose="020B0604020202020204" pitchFamily="34" charset="0"/>
              </a:rPr>
              <a:t>methodes</a:t>
            </a:r>
            <a:r>
              <a:rPr lang="en-US" altLang="nl-BE" sz="900" dirty="0">
                <a:latin typeface="Arial" panose="020B0604020202020204" pitchFamily="34" charset="0"/>
              </a:rPr>
              <a:t> om </a:t>
            </a:r>
            <a:r>
              <a:rPr lang="en-US" altLang="nl-BE" sz="900" dirty="0" err="1">
                <a:latin typeface="Arial" panose="020B0604020202020204" pitchFamily="34" charset="0"/>
              </a:rPr>
              <a:t>detectie</a:t>
            </a:r>
            <a:r>
              <a:rPr lang="en-US" altLang="nl-BE" sz="900" dirty="0">
                <a:latin typeface="Arial" panose="020B0604020202020204" pitchFamily="34" charset="0"/>
              </a:rPr>
              <a:t> </a:t>
            </a:r>
            <a:r>
              <a:rPr lang="en-US" altLang="nl-BE" sz="900" dirty="0" err="1">
                <a:latin typeface="Arial" panose="020B0604020202020204" pitchFamily="34" charset="0"/>
              </a:rPr>
              <a:t>te</a:t>
            </a:r>
            <a:r>
              <a:rPr lang="en-US" altLang="nl-BE" sz="900" dirty="0">
                <a:latin typeface="Arial" panose="020B0604020202020204" pitchFamily="34" charset="0"/>
              </a:rPr>
              <a:t> </a:t>
            </a:r>
            <a:r>
              <a:rPr lang="en-US" altLang="nl-BE" sz="900" dirty="0" err="1">
                <a:latin typeface="Arial" panose="020B0604020202020204" pitchFamily="34" charset="0"/>
              </a:rPr>
              <a:t>ontlopen</a:t>
            </a:r>
            <a:r>
              <a:rPr lang="en-US" altLang="nl-BE" sz="900" dirty="0">
                <a:latin typeface="Arial" panose="020B0604020202020204" pitchFamily="34" charset="0"/>
              </a:rPr>
              <a:t> van </a:t>
            </a:r>
            <a:r>
              <a:rPr lang="en-US" altLang="nl-BE" sz="900" dirty="0" err="1">
                <a:latin typeface="Arial" panose="020B0604020202020204" pitchFamily="34" charset="0"/>
              </a:rPr>
              <a:t>immuunsysteem</a:t>
            </a:r>
            <a:r>
              <a:rPr lang="en-US" altLang="nl-BE" sz="900" dirty="0">
                <a:latin typeface="Arial" panose="020B0604020202020204" pitchFamily="34" charset="0"/>
              </a:rPr>
              <a:t>  is de </a:t>
            </a:r>
            <a:r>
              <a:rPr lang="en-US" altLang="nl-BE" sz="900" dirty="0" err="1">
                <a:latin typeface="Arial" panose="020B0604020202020204" pitchFamily="34" charset="0"/>
              </a:rPr>
              <a:t>antigene</a:t>
            </a:r>
            <a:r>
              <a:rPr lang="en-US" altLang="nl-BE" sz="900" dirty="0">
                <a:latin typeface="Arial" panose="020B0604020202020204" pitchFamily="34" charset="0"/>
              </a:rPr>
              <a:t> </a:t>
            </a:r>
            <a:r>
              <a:rPr lang="en-US" altLang="nl-BE" sz="900" dirty="0" err="1">
                <a:latin typeface="Arial" panose="020B0604020202020204" pitchFamily="34" charset="0"/>
              </a:rPr>
              <a:t>variatie</a:t>
            </a:r>
            <a:endParaRPr lang="en-US"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Elk jaar nieuw griepseizoen tgv nieuwe stammen van influenza virus</a:t>
            </a:r>
            <a:endParaRPr lang="nl-NL" altLang="nl-BE" sz="900" dirty="0">
              <a:latin typeface="Arial" panose="020B0604020202020204" pitchFamily="34" charset="0"/>
            </a:endParaRP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Tweede methode om immuundetectie te ontlopen is in latentie gaan, ofte een periode van inactiviteit, waarbij geen replicatie virus en daardoor geen detectie door immuunsysteem</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nl-BE" altLang="nl-BE" sz="900" dirty="0">
                <a:latin typeface="Arial" panose="020B0604020202020204" pitchFamily="34" charset="0"/>
              </a:rPr>
              <a:t>Derde fenomeen immunodeficientie</a:t>
            </a:r>
          </a:p>
          <a:p>
            <a:pPr eaLnBrk="1" hangingPunct="1">
              <a:lnSpc>
                <a:spcPct val="80000"/>
              </a:lnSpc>
            </a:pPr>
            <a:r>
              <a:rPr lang="nl-BE" altLang="nl-BE" sz="900" dirty="0">
                <a:latin typeface="Arial" panose="020B0604020202020204" pitchFamily="34" charset="0"/>
              </a:rPr>
              <a:t>Primair: vaak genetisch (lijst in boek op pagina 77, zeker niet te kennen)</a:t>
            </a:r>
          </a:p>
          <a:p>
            <a:pPr eaLnBrk="1" hangingPunct="1">
              <a:lnSpc>
                <a:spcPct val="80000"/>
              </a:lnSpc>
            </a:pPr>
            <a:r>
              <a:rPr lang="nl-BE" altLang="nl-BE" sz="900" dirty="0">
                <a:latin typeface="Arial" panose="020B0604020202020204" pitchFamily="34" charset="0"/>
              </a:rPr>
              <a:t>Secundair: tgv andere ziekte: bvb HIV/AIDS waarbij T Helper cellen aangetast worden</a:t>
            </a:r>
          </a:p>
          <a:p>
            <a:pPr eaLnBrk="1" hangingPunct="1">
              <a:lnSpc>
                <a:spcPct val="80000"/>
              </a:lnSpc>
            </a:pPr>
            <a:endParaRPr lang="nl-BE" altLang="nl-BE" sz="900" dirty="0">
              <a:latin typeface="Arial" panose="020B0604020202020204" pitchFamily="34" charset="0"/>
            </a:endParaRPr>
          </a:p>
          <a:p>
            <a:pPr eaLnBrk="1" hangingPunct="1">
              <a:lnSpc>
                <a:spcPct val="80000"/>
              </a:lnSpc>
            </a:pPr>
            <a:r>
              <a:rPr lang="en-US" altLang="nl-BE" sz="900" b="1" dirty="0">
                <a:latin typeface="Arial" panose="020B0604020202020204" pitchFamily="34" charset="0"/>
              </a:rPr>
              <a:t>3.</a:t>
            </a:r>
            <a:r>
              <a:rPr lang="en-US" altLang="nl-BE" sz="900" dirty="0">
                <a:latin typeface="Arial" panose="020B0604020202020204" pitchFamily="34" charset="0"/>
              </a:rPr>
              <a:t> Some immunodeficiency diseases primarily affect one cell type. What part of the immune defense would be affected if the number of neutrophils were decreased? What would occur with a decrease in the number of macrophages? What would occur with a decrease in the number of plasma cells?</a:t>
            </a:r>
          </a:p>
          <a:p>
            <a:pPr eaLnBrk="1" hangingPunct="1">
              <a:lnSpc>
                <a:spcPct val="80000"/>
              </a:lnSpc>
            </a:pPr>
            <a:r>
              <a:rPr lang="en-US" altLang="nl-BE" sz="900" dirty="0">
                <a:latin typeface="Arial" panose="020B0604020202020204" pitchFamily="34" charset="0"/>
              </a:rPr>
              <a:t>Answer: </a:t>
            </a:r>
          </a:p>
          <a:p>
            <a:pPr eaLnBrk="1" hangingPunct="1">
              <a:lnSpc>
                <a:spcPct val="80000"/>
              </a:lnSpc>
              <a:buFontTx/>
              <a:buChar char="-"/>
            </a:pPr>
            <a:r>
              <a:rPr lang="en-US" altLang="nl-BE" sz="900" b="1" dirty="0">
                <a:latin typeface="Arial" panose="020B0604020202020204" pitchFamily="34" charset="0"/>
              </a:rPr>
              <a:t>Deficiency in neutrophil cell number may prevent an adequate response of the innate immune system and place a person at risk for bacterial infection. </a:t>
            </a:r>
          </a:p>
          <a:p>
            <a:pPr eaLnBrk="1" hangingPunct="1">
              <a:lnSpc>
                <a:spcPct val="80000"/>
              </a:lnSpc>
              <a:buFontTx/>
              <a:buChar char="-"/>
            </a:pPr>
            <a:r>
              <a:rPr lang="en-US" altLang="nl-BE" sz="900" b="1" dirty="0">
                <a:latin typeface="Arial" panose="020B0604020202020204" pitchFamily="34" charset="0"/>
              </a:rPr>
              <a:t>Phagocytosis would be impacted by decreased number of macrophages, limiting the adaptive immune responses of both cell-mediated and humoral immunity. </a:t>
            </a:r>
          </a:p>
          <a:p>
            <a:pPr eaLnBrk="1" hangingPunct="1">
              <a:lnSpc>
                <a:spcPct val="80000"/>
              </a:lnSpc>
              <a:buFontTx/>
              <a:buChar char="-"/>
            </a:pPr>
            <a:r>
              <a:rPr lang="en-US" altLang="nl-BE" sz="900" b="1" dirty="0">
                <a:latin typeface="Arial" panose="020B0604020202020204" pitchFamily="34" charset="0"/>
              </a:rPr>
              <a:t>Antibody production would be impaired if there were a decrease in plasma cell number.</a:t>
            </a:r>
            <a:r>
              <a:rPr lang="nl-NL" altLang="nl-BE" sz="900" dirty="0">
                <a:latin typeface="Arial" panose="020B0604020202020204" pitchFamily="34" charset="0"/>
              </a:rPr>
              <a:t> </a:t>
            </a:r>
          </a:p>
        </p:txBody>
      </p:sp>
      <p:sp>
        <p:nvSpPr>
          <p:cNvPr id="2693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36B1FC1-7DC5-432B-915B-5555FB36787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0842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36</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4558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37</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3004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38</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87227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39</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39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88405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C67AD5-565C-45EA-BB84-49EF7F85AC54}" type="slidenum">
              <a:rPr lang="nl-NL" altLang="nl-BE" smtClean="0">
                <a:solidFill>
                  <a:srgbClr val="000000"/>
                </a:solidFill>
              </a:rPr>
              <a:pPr>
                <a:spcBef>
                  <a:spcPct val="0"/>
                </a:spcBef>
              </a:pPr>
              <a:t>41</a:t>
            </a:fld>
            <a:endParaRPr lang="nl-NL" altLang="nl-BE">
              <a:solidFill>
                <a:srgbClr val="000000"/>
              </a:solidFill>
            </a:endParaRPr>
          </a:p>
        </p:txBody>
      </p:sp>
      <p:sp>
        <p:nvSpPr>
          <p:cNvPr id="273411" name="Slide Image Placeholder 1"/>
          <p:cNvSpPr>
            <a:spLocks noGrp="1" noRot="1" noChangeAspect="1" noTextEdit="1"/>
          </p:cNvSpPr>
          <p:nvPr>
            <p:ph type="sldImg"/>
          </p:nvPr>
        </p:nvSpPr>
        <p:spPr>
          <a:xfrm>
            <a:off x="-215900" y="808038"/>
            <a:ext cx="7175500" cy="4037012"/>
          </a:xfrm>
          <a:ln/>
        </p:spPr>
      </p:sp>
      <p:sp>
        <p:nvSpPr>
          <p:cNvPr id="27341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Antigen inhaled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Bvb luchtwegen antigen presentatie door dendritische cel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Activatie THelper cel (2 subtype niet kennen)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Specifieke chemische signalen doen B cel IgE produceren in vulnerable individual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IgE op mastcel en ook basofiel (cfr later in tabel)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Herhaalde blootstelling zelfde antigen mastcel degrabulatie</a:t>
            </a:r>
          </a:p>
          <a:p>
            <a:pPr eaLnBrk="1" hangingPunct="1"/>
            <a:r>
              <a:rPr lang="nl-BE" altLang="nl-BE" dirty="0">
                <a:latin typeface="Arial" panose="020B0604020202020204" pitchFamily="34" charset="0"/>
              </a:rPr>
              <a:t>Immediate: within minutes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Atopie: patient gevoelig aan vele allergenen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Anafylaxie: clinical model</a:t>
            </a:r>
            <a:endParaRPr lang="nl-NL" altLang="nl-BE" dirty="0">
              <a:latin typeface="Arial" panose="020B0604020202020204" pitchFamily="34" charset="0"/>
            </a:endParaRPr>
          </a:p>
        </p:txBody>
      </p:sp>
      <p:sp>
        <p:nvSpPr>
          <p:cNvPr id="2734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B5C447A-F239-4EB2-8FF9-A49B3785EDF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06952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C67AD5-565C-45EA-BB84-49EF7F85AC54}" type="slidenum">
              <a:rPr lang="nl-NL" altLang="nl-BE" smtClean="0">
                <a:solidFill>
                  <a:srgbClr val="000000"/>
                </a:solidFill>
              </a:rPr>
              <a:pPr>
                <a:spcBef>
                  <a:spcPct val="0"/>
                </a:spcBef>
              </a:pPr>
              <a:t>42</a:t>
            </a:fld>
            <a:endParaRPr lang="nl-NL" altLang="nl-BE">
              <a:solidFill>
                <a:srgbClr val="000000"/>
              </a:solidFill>
            </a:endParaRPr>
          </a:p>
        </p:txBody>
      </p:sp>
      <p:sp>
        <p:nvSpPr>
          <p:cNvPr id="273411" name="Slide Image Placeholder 1"/>
          <p:cNvSpPr>
            <a:spLocks noGrp="1" noRot="1" noChangeAspect="1" noTextEdit="1"/>
          </p:cNvSpPr>
          <p:nvPr>
            <p:ph type="sldImg"/>
          </p:nvPr>
        </p:nvSpPr>
        <p:spPr>
          <a:xfrm>
            <a:off x="-215900" y="808038"/>
            <a:ext cx="7175500" cy="4037012"/>
          </a:xfrm>
          <a:ln/>
        </p:spPr>
      </p:sp>
      <p:sp>
        <p:nvSpPr>
          <p:cNvPr id="27341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Antigen inhaled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Bvb luchtwegen antigen presentatie door dendritische cel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Activatie THelper cel (2 subtype niet kennen)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Specifieke chemische signalen doen B cel IgE produceren in vulnerable individual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IgE op mastcel en ook basofiel (cfr later in tabel)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Herhaalde blootstelling zelfde antigen mastcel degrabulatie</a:t>
            </a:r>
          </a:p>
          <a:p>
            <a:pPr eaLnBrk="1" hangingPunct="1"/>
            <a:r>
              <a:rPr lang="nl-BE" altLang="nl-BE" dirty="0">
                <a:latin typeface="Arial" panose="020B0604020202020204" pitchFamily="34" charset="0"/>
              </a:rPr>
              <a:t>Immediate: within minutes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Atopie: patient gevoelig aan vele allergenen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Anafylaxie: clinical model</a:t>
            </a:r>
            <a:endParaRPr lang="nl-NL" altLang="nl-BE" dirty="0">
              <a:latin typeface="Arial" panose="020B0604020202020204" pitchFamily="34" charset="0"/>
            </a:endParaRPr>
          </a:p>
        </p:txBody>
      </p:sp>
      <p:sp>
        <p:nvSpPr>
          <p:cNvPr id="2734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B5C447A-F239-4EB2-8FF9-A49B3785EDF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9747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53A7E-2D4A-4950-B36B-1DF07D626F4C}" type="slidenum">
              <a:rPr lang="nl-BE" smtClean="0"/>
              <a:t>4</a:t>
            </a:fld>
            <a:endParaRPr lang="nl-BE"/>
          </a:p>
        </p:txBody>
      </p:sp>
    </p:spTree>
    <p:extLst>
      <p:ext uri="{BB962C8B-B14F-4D97-AF65-F5344CB8AC3E}">
        <p14:creationId xmlns:p14="http://schemas.microsoft.com/office/powerpoint/2010/main" val="706252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C67AD5-565C-45EA-BB84-49EF7F85AC54}" type="slidenum">
              <a:rPr lang="nl-NL" altLang="nl-BE" smtClean="0">
                <a:solidFill>
                  <a:srgbClr val="000000"/>
                </a:solidFill>
              </a:rPr>
              <a:pPr>
                <a:spcBef>
                  <a:spcPct val="0"/>
                </a:spcBef>
              </a:pPr>
              <a:t>43</a:t>
            </a:fld>
            <a:endParaRPr lang="nl-NL" altLang="nl-BE">
              <a:solidFill>
                <a:srgbClr val="000000"/>
              </a:solidFill>
            </a:endParaRPr>
          </a:p>
        </p:txBody>
      </p:sp>
      <p:sp>
        <p:nvSpPr>
          <p:cNvPr id="273411" name="Slide Image Placeholder 1"/>
          <p:cNvSpPr>
            <a:spLocks noGrp="1" noRot="1" noChangeAspect="1" noTextEdit="1"/>
          </p:cNvSpPr>
          <p:nvPr>
            <p:ph type="sldImg"/>
          </p:nvPr>
        </p:nvSpPr>
        <p:spPr>
          <a:xfrm>
            <a:off x="-215900" y="808038"/>
            <a:ext cx="7175500" cy="4037012"/>
          </a:xfrm>
          <a:ln/>
        </p:spPr>
      </p:sp>
      <p:sp>
        <p:nvSpPr>
          <p:cNvPr id="27341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Antigen inhaled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Bvb luchtwegen antigen presentatie door dendritische cel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Activatie THelper cel (2 subtype niet kennen)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Specifieke chemische signalen doen B cel IgE produceren in vulnerable individual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IgE op mastcel en ook basofiel (cfr later in tabel)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Herhaalde blootstelling zelfde antigen mastcel degrabulatie</a:t>
            </a:r>
          </a:p>
          <a:p>
            <a:pPr eaLnBrk="1" hangingPunct="1"/>
            <a:r>
              <a:rPr lang="nl-BE" altLang="nl-BE" dirty="0">
                <a:latin typeface="Arial" panose="020B0604020202020204" pitchFamily="34" charset="0"/>
              </a:rPr>
              <a:t>Immediate: within minutes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Atopie: patient gevoelig aan vele allergenen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Anafylaxie: clinical model</a:t>
            </a:r>
            <a:endParaRPr lang="nl-NL" altLang="nl-BE" dirty="0">
              <a:latin typeface="Arial" panose="020B0604020202020204" pitchFamily="34" charset="0"/>
            </a:endParaRPr>
          </a:p>
        </p:txBody>
      </p:sp>
      <p:sp>
        <p:nvSpPr>
          <p:cNvPr id="2734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B5C447A-F239-4EB2-8FF9-A49B3785EDF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68430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C67AD5-565C-45EA-BB84-49EF7F85AC54}" type="slidenum">
              <a:rPr lang="nl-NL" altLang="nl-BE" smtClean="0">
                <a:solidFill>
                  <a:srgbClr val="000000"/>
                </a:solidFill>
              </a:rPr>
              <a:pPr>
                <a:spcBef>
                  <a:spcPct val="0"/>
                </a:spcBef>
              </a:pPr>
              <a:t>44</a:t>
            </a:fld>
            <a:endParaRPr lang="nl-NL" altLang="nl-BE">
              <a:solidFill>
                <a:srgbClr val="000000"/>
              </a:solidFill>
            </a:endParaRPr>
          </a:p>
        </p:txBody>
      </p:sp>
      <p:sp>
        <p:nvSpPr>
          <p:cNvPr id="273411" name="Slide Image Placeholder 1"/>
          <p:cNvSpPr>
            <a:spLocks noGrp="1" noRot="1" noChangeAspect="1" noTextEdit="1"/>
          </p:cNvSpPr>
          <p:nvPr>
            <p:ph type="sldImg"/>
          </p:nvPr>
        </p:nvSpPr>
        <p:spPr>
          <a:xfrm>
            <a:off x="-215900" y="808038"/>
            <a:ext cx="7175500" cy="4037012"/>
          </a:xfrm>
          <a:ln/>
        </p:spPr>
      </p:sp>
      <p:sp>
        <p:nvSpPr>
          <p:cNvPr id="27341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Antigen inhaled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Bvb luchtwegen antigen presentatie door dendritische cel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Activatie THelper cel (2 subtype niet kennen)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Specifieke chemische signalen doen B cel IgE produceren in vulnerable individual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IgE op mastcel en ook basofiel (cfr later in tabel)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Herhaalde blootstelling zelfde antigen mastcel degrabulatie</a:t>
            </a:r>
          </a:p>
          <a:p>
            <a:pPr eaLnBrk="1" hangingPunct="1"/>
            <a:r>
              <a:rPr lang="nl-BE" altLang="nl-BE" dirty="0">
                <a:latin typeface="Arial" panose="020B0604020202020204" pitchFamily="34" charset="0"/>
              </a:rPr>
              <a:t>Immediate: within minutes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Atopie: patient gevoelig aan vele allergenen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Anafylaxie: clinical model</a:t>
            </a:r>
            <a:endParaRPr lang="nl-NL" altLang="nl-BE" dirty="0">
              <a:latin typeface="Arial" panose="020B0604020202020204" pitchFamily="34" charset="0"/>
            </a:endParaRPr>
          </a:p>
        </p:txBody>
      </p:sp>
      <p:sp>
        <p:nvSpPr>
          <p:cNvPr id="2734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B5C447A-F239-4EB2-8FF9-A49B3785EDF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17857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C67AD5-565C-45EA-BB84-49EF7F85AC54}" type="slidenum">
              <a:rPr lang="nl-NL" altLang="nl-BE" smtClean="0">
                <a:solidFill>
                  <a:srgbClr val="000000"/>
                </a:solidFill>
              </a:rPr>
              <a:pPr>
                <a:spcBef>
                  <a:spcPct val="0"/>
                </a:spcBef>
              </a:pPr>
              <a:t>45</a:t>
            </a:fld>
            <a:endParaRPr lang="nl-NL" altLang="nl-BE">
              <a:solidFill>
                <a:srgbClr val="000000"/>
              </a:solidFill>
            </a:endParaRPr>
          </a:p>
        </p:txBody>
      </p:sp>
      <p:sp>
        <p:nvSpPr>
          <p:cNvPr id="273411" name="Slide Image Placeholder 1"/>
          <p:cNvSpPr>
            <a:spLocks noGrp="1" noRot="1" noChangeAspect="1" noTextEdit="1"/>
          </p:cNvSpPr>
          <p:nvPr>
            <p:ph type="sldImg"/>
          </p:nvPr>
        </p:nvSpPr>
        <p:spPr>
          <a:xfrm>
            <a:off x="-215900" y="808038"/>
            <a:ext cx="7175500" cy="4037012"/>
          </a:xfrm>
          <a:ln/>
        </p:spPr>
      </p:sp>
      <p:sp>
        <p:nvSpPr>
          <p:cNvPr id="27341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Antigen inhaled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Bvb luchtwegen antigen presentatie door dendritische cel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Activatie THelper cel (2 subtype niet kennen)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Specifieke chemische signalen doen B cel IgE produceren in vulnerable individual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IgE op mastcel en ook basofiel (cfr later in tabel)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Herhaalde blootstelling zelfde antigen mastcel degrabulatie</a:t>
            </a:r>
          </a:p>
          <a:p>
            <a:pPr eaLnBrk="1" hangingPunct="1"/>
            <a:r>
              <a:rPr lang="nl-BE" altLang="nl-BE" dirty="0">
                <a:latin typeface="Arial" panose="020B0604020202020204" pitchFamily="34" charset="0"/>
              </a:rPr>
              <a:t>Immediate: within minutes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Atopie: patient gevoelig aan vele allergenen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Anafylaxie: clinical model</a:t>
            </a:r>
            <a:endParaRPr lang="nl-NL" altLang="nl-BE" dirty="0">
              <a:latin typeface="Arial" panose="020B0604020202020204" pitchFamily="34" charset="0"/>
            </a:endParaRPr>
          </a:p>
        </p:txBody>
      </p:sp>
      <p:sp>
        <p:nvSpPr>
          <p:cNvPr id="2734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B5C447A-F239-4EB2-8FF9-A49B3785EDF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13133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C67AD5-565C-45EA-BB84-49EF7F85AC54}" type="slidenum">
              <a:rPr lang="nl-NL" altLang="nl-BE" smtClean="0">
                <a:solidFill>
                  <a:srgbClr val="000000"/>
                </a:solidFill>
              </a:rPr>
              <a:pPr>
                <a:spcBef>
                  <a:spcPct val="0"/>
                </a:spcBef>
              </a:pPr>
              <a:t>46</a:t>
            </a:fld>
            <a:endParaRPr lang="nl-NL" altLang="nl-BE">
              <a:solidFill>
                <a:srgbClr val="000000"/>
              </a:solidFill>
            </a:endParaRPr>
          </a:p>
        </p:txBody>
      </p:sp>
      <p:sp>
        <p:nvSpPr>
          <p:cNvPr id="273411" name="Slide Image Placeholder 1"/>
          <p:cNvSpPr>
            <a:spLocks noGrp="1" noRot="1" noChangeAspect="1" noTextEdit="1"/>
          </p:cNvSpPr>
          <p:nvPr>
            <p:ph type="sldImg"/>
          </p:nvPr>
        </p:nvSpPr>
        <p:spPr>
          <a:xfrm>
            <a:off x="-215900" y="808038"/>
            <a:ext cx="7175500" cy="4037012"/>
          </a:xfrm>
          <a:ln/>
        </p:spPr>
      </p:sp>
      <p:sp>
        <p:nvSpPr>
          <p:cNvPr id="27341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Antigen inhaled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Bvb luchtwegen antigen presentatie door dendritische cel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Activatie THelper cel (2 subtype niet kennen)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Specifieke chemische signalen doen B cel IgE produceren in vulnerable individual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IgE op mastcel en ook basofiel (cfr later in tabel)</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Herhaalde blootstelling zelfde antigen mastcel degrabulatie</a:t>
            </a:r>
          </a:p>
          <a:p>
            <a:pPr eaLnBrk="1" hangingPunct="1"/>
            <a:r>
              <a:rPr lang="nl-BE" altLang="nl-BE" dirty="0">
                <a:latin typeface="Arial" panose="020B0604020202020204" pitchFamily="34" charset="0"/>
              </a:rPr>
              <a:t>Immediate: within minutes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Atopie: patient gevoelig aan vele allergenen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Anafylaxie: clinical model</a:t>
            </a:r>
            <a:endParaRPr lang="nl-NL" altLang="nl-BE" dirty="0">
              <a:latin typeface="Arial" panose="020B0604020202020204" pitchFamily="34" charset="0"/>
            </a:endParaRPr>
          </a:p>
        </p:txBody>
      </p:sp>
      <p:sp>
        <p:nvSpPr>
          <p:cNvPr id="27341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B5C447A-F239-4EB2-8FF9-A49B3785EDF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45468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47</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011869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48</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38688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49</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49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78961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50</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67835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51</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15178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52</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4817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BC6A22-4B14-41C5-BBAE-AF54D15225E9}" type="slidenum">
              <a:rPr lang="nl-NL" altLang="nl-BE" smtClean="0">
                <a:solidFill>
                  <a:srgbClr val="000000"/>
                </a:solidFill>
                <a:latin typeface="Calibri" panose="020F0502020204030204" pitchFamily="34" charset="0"/>
              </a:rPr>
              <a:pPr>
                <a:spcBef>
                  <a:spcPct val="0"/>
                </a:spcBef>
              </a:pPr>
              <a:t>5</a:t>
            </a:fld>
            <a:endParaRPr lang="nl-NL" altLang="nl-BE" dirty="0">
              <a:solidFill>
                <a:srgbClr val="000000"/>
              </a:solidFill>
              <a:latin typeface="Calibri" panose="020F0502020204030204" pitchFamily="34" charset="0"/>
            </a:endParaRPr>
          </a:p>
        </p:txBody>
      </p:sp>
      <p:sp>
        <p:nvSpPr>
          <p:cNvPr id="158723" name="Slide Image Placeholder 1"/>
          <p:cNvSpPr>
            <a:spLocks noGrp="1" noRot="1" noChangeAspect="1" noTextEdit="1"/>
          </p:cNvSpPr>
          <p:nvPr>
            <p:ph type="sldImg"/>
          </p:nvPr>
        </p:nvSpPr>
        <p:spPr>
          <a:xfrm>
            <a:off x="96838" y="742950"/>
            <a:ext cx="6611937" cy="3719513"/>
          </a:xfrm>
          <a:ln/>
        </p:spPr>
      </p:sp>
      <p:sp>
        <p:nvSpPr>
          <p:cNvPr id="158724" name="Notes Placeholder 2"/>
          <p:cNvSpPr>
            <a:spLocks noGrp="1"/>
          </p:cNvSpPr>
          <p:nvPr>
            <p:ph type="body" idx="1"/>
          </p:nvPr>
        </p:nvSpPr>
        <p:spPr>
          <a:xfrm>
            <a:off x="830263" y="4686300"/>
            <a:ext cx="4984750"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lstStyle/>
          <a:p>
            <a:pPr eaLnBrk="1" hangingPunct="1"/>
            <a:r>
              <a:rPr lang="en-US" altLang="zh-CN" dirty="0" err="1">
                <a:latin typeface="Calibri" panose="020F0502020204030204" pitchFamily="34" charset="0"/>
              </a:rPr>
              <a:t>Bescherming</a:t>
            </a:r>
            <a:r>
              <a:rPr lang="en-US" altLang="zh-CN" dirty="0">
                <a:latin typeface="Calibri" panose="020F0502020204030204" pitchFamily="34" charset="0"/>
              </a:rPr>
              <a:t> </a:t>
            </a:r>
            <a:r>
              <a:rPr lang="en-US" altLang="zh-CN" dirty="0" err="1">
                <a:latin typeface="Calibri" panose="020F0502020204030204" pitchFamily="34" charset="0"/>
              </a:rPr>
              <a:t>lichaam</a:t>
            </a:r>
            <a:r>
              <a:rPr lang="en-US" altLang="zh-CN" dirty="0">
                <a:latin typeface="Calibri" panose="020F0502020204030204" pitchFamily="34" charset="0"/>
              </a:rPr>
              <a:t> 3 </a:t>
            </a:r>
            <a:r>
              <a:rPr lang="en-US" altLang="zh-CN" dirty="0" err="1">
                <a:latin typeface="Calibri" panose="020F0502020204030204" pitchFamily="34" charset="0"/>
              </a:rPr>
              <a:t>verdedigingslinies</a:t>
            </a:r>
            <a:endParaRPr lang="en-US" altLang="zh-CN" dirty="0">
              <a:latin typeface="Calibri" panose="020F0502020204030204" pitchFamily="34" charset="0"/>
            </a:endParaRPr>
          </a:p>
          <a:p>
            <a:pPr eaLnBrk="1" hangingPunct="1"/>
            <a:endParaRPr lang="en-US" altLang="zh-CN" dirty="0">
              <a:latin typeface="Calibri" panose="020F0502020204030204" pitchFamily="34" charset="0"/>
            </a:endParaRPr>
          </a:p>
          <a:p>
            <a:pPr eaLnBrk="1" hangingPunct="1"/>
            <a:r>
              <a:rPr lang="en-US" altLang="zh-CN" dirty="0">
                <a:latin typeface="Calibri" panose="020F0502020204030204" pitchFamily="34" charset="0"/>
              </a:rPr>
              <a:t>1: </a:t>
            </a:r>
            <a:r>
              <a:rPr lang="en-US" altLang="zh-CN" dirty="0" err="1">
                <a:latin typeface="Calibri" panose="020F0502020204030204" pitchFamily="34" charset="0"/>
              </a:rPr>
              <a:t>huid</a:t>
            </a:r>
            <a:r>
              <a:rPr lang="en-US" altLang="zh-CN" dirty="0">
                <a:latin typeface="Calibri" panose="020F0502020204030204" pitchFamily="34" charset="0"/>
              </a:rPr>
              <a:t> </a:t>
            </a:r>
            <a:r>
              <a:rPr lang="en-US" altLang="zh-CN" dirty="0" err="1">
                <a:latin typeface="Calibri" panose="020F0502020204030204" pitchFamily="34" charset="0"/>
              </a:rPr>
              <a:t>en</a:t>
            </a:r>
            <a:r>
              <a:rPr lang="en-US" altLang="zh-CN" dirty="0">
                <a:latin typeface="Calibri" panose="020F0502020204030204" pitchFamily="34" charset="0"/>
              </a:rPr>
              <a:t> </a:t>
            </a:r>
            <a:r>
              <a:rPr lang="en-US" altLang="zh-CN" dirty="0" err="1">
                <a:latin typeface="Calibri" panose="020F0502020204030204" pitchFamily="34" charset="0"/>
              </a:rPr>
              <a:t>slijmvliezen</a:t>
            </a:r>
            <a:r>
              <a:rPr lang="en-US" altLang="zh-CN" dirty="0">
                <a:latin typeface="Calibri" panose="020F0502020204030204" pitchFamily="34" charset="0"/>
              </a:rPr>
              <a:t>: </a:t>
            </a:r>
            <a:r>
              <a:rPr lang="en-US" altLang="zh-CN" dirty="0" err="1">
                <a:latin typeface="Calibri" panose="020F0502020204030204" pitchFamily="34" charset="0"/>
              </a:rPr>
              <a:t>fysieke</a:t>
            </a:r>
            <a:r>
              <a:rPr lang="en-US" altLang="zh-CN" dirty="0">
                <a:latin typeface="Calibri" panose="020F0502020204030204" pitchFamily="34" charset="0"/>
              </a:rPr>
              <a:t> </a:t>
            </a:r>
            <a:r>
              <a:rPr lang="en-US" altLang="zh-CN" dirty="0" err="1">
                <a:latin typeface="Calibri" panose="020F0502020204030204" pitchFamily="34" charset="0"/>
              </a:rPr>
              <a:t>en</a:t>
            </a:r>
            <a:r>
              <a:rPr lang="en-US" altLang="zh-CN" dirty="0">
                <a:latin typeface="Calibri" panose="020F0502020204030204" pitchFamily="34" charset="0"/>
              </a:rPr>
              <a:t> </a:t>
            </a:r>
            <a:r>
              <a:rPr lang="en-US" altLang="zh-CN" dirty="0" err="1">
                <a:latin typeface="Calibri" panose="020F0502020204030204" pitchFamily="34" charset="0"/>
              </a:rPr>
              <a:t>chemische</a:t>
            </a:r>
            <a:r>
              <a:rPr lang="en-US" altLang="zh-CN" dirty="0">
                <a:latin typeface="Calibri" panose="020F0502020204030204" pitchFamily="34" charset="0"/>
              </a:rPr>
              <a:t> </a:t>
            </a:r>
            <a:r>
              <a:rPr lang="en-US" altLang="zh-CN" dirty="0" err="1">
                <a:latin typeface="Calibri" panose="020F0502020204030204" pitchFamily="34" charset="0"/>
              </a:rPr>
              <a:t>barriere</a:t>
            </a:r>
            <a:endParaRPr lang="en-US" altLang="zh-CN" dirty="0">
              <a:latin typeface="Calibri" panose="020F0502020204030204" pitchFamily="34" charset="0"/>
            </a:endParaRPr>
          </a:p>
          <a:p>
            <a:pPr eaLnBrk="1" hangingPunct="1"/>
            <a:r>
              <a:rPr lang="en-US" altLang="zh-CN" dirty="0">
                <a:latin typeface="Calibri" panose="020F0502020204030204" pitchFamily="34" charset="0"/>
              </a:rPr>
              <a:t>-</a:t>
            </a:r>
            <a:r>
              <a:rPr lang="en-US" altLang="zh-CN" dirty="0" err="1">
                <a:latin typeface="Calibri" panose="020F0502020204030204" pitchFamily="34" charset="0"/>
              </a:rPr>
              <a:t>tranen</a:t>
            </a:r>
            <a:r>
              <a:rPr lang="en-US" altLang="zh-CN" dirty="0">
                <a:latin typeface="Calibri" panose="020F0502020204030204" pitchFamily="34" charset="0"/>
              </a:rPr>
              <a:t>: </a:t>
            </a:r>
            <a:r>
              <a:rPr lang="en-US" altLang="zh-CN" dirty="0" err="1">
                <a:latin typeface="Calibri" panose="020F0502020204030204" pitchFamily="34" charset="0"/>
              </a:rPr>
              <a:t>ogen</a:t>
            </a:r>
            <a:r>
              <a:rPr lang="en-US" altLang="zh-CN" dirty="0">
                <a:latin typeface="Calibri" panose="020F0502020204030204" pitchFamily="34" charset="0"/>
              </a:rPr>
              <a:t> (lysozyme </a:t>
            </a:r>
            <a:r>
              <a:rPr lang="en-US" altLang="zh-CN" dirty="0" err="1">
                <a:latin typeface="Calibri" panose="020F0502020204030204" pitchFamily="34" charset="0"/>
              </a:rPr>
              <a:t>breekt</a:t>
            </a:r>
            <a:r>
              <a:rPr lang="en-US" altLang="zh-CN" dirty="0">
                <a:latin typeface="Calibri" panose="020F0502020204030204" pitchFamily="34" charset="0"/>
              </a:rPr>
              <a:t> </a:t>
            </a:r>
            <a:r>
              <a:rPr lang="en-US" altLang="zh-CN" dirty="0" err="1">
                <a:latin typeface="Calibri" panose="020F0502020204030204" pitchFamily="34" charset="0"/>
              </a:rPr>
              <a:t>bacteriële</a:t>
            </a:r>
            <a:r>
              <a:rPr lang="en-US" altLang="zh-CN" dirty="0">
                <a:latin typeface="Calibri" panose="020F0502020204030204" pitchFamily="34" charset="0"/>
              </a:rPr>
              <a:t> wand </a:t>
            </a:r>
            <a:r>
              <a:rPr lang="en-US" altLang="zh-CN" dirty="0" err="1">
                <a:latin typeface="Calibri" panose="020F0502020204030204" pitchFamily="34" charset="0"/>
              </a:rPr>
              <a:t>af</a:t>
            </a:r>
            <a:r>
              <a:rPr lang="en-US" altLang="zh-CN" dirty="0">
                <a:latin typeface="Calibri" panose="020F0502020204030204" pitchFamily="34" charset="0"/>
              </a:rPr>
              <a:t>)</a:t>
            </a:r>
          </a:p>
          <a:p>
            <a:pPr eaLnBrk="1" hangingPunct="1"/>
            <a:r>
              <a:rPr lang="en-US" altLang="zh-CN" dirty="0">
                <a:latin typeface="Calibri" panose="020F0502020204030204" pitchFamily="34" charset="0"/>
              </a:rPr>
              <a:t>-</a:t>
            </a:r>
            <a:r>
              <a:rPr lang="en-US" altLang="zh-CN" dirty="0" err="1">
                <a:latin typeface="Calibri" panose="020F0502020204030204" pitchFamily="34" charset="0"/>
              </a:rPr>
              <a:t>speeksel</a:t>
            </a:r>
            <a:r>
              <a:rPr lang="en-US" altLang="zh-CN" dirty="0">
                <a:latin typeface="Calibri" panose="020F0502020204030204" pitchFamily="34" charset="0"/>
              </a:rPr>
              <a:t>: </a:t>
            </a:r>
            <a:r>
              <a:rPr lang="en-US" altLang="zh-CN" dirty="0" err="1">
                <a:latin typeface="Calibri" panose="020F0502020204030204" pitchFamily="34" charset="0"/>
              </a:rPr>
              <a:t>mondholte</a:t>
            </a:r>
            <a:endParaRPr lang="en-US" altLang="zh-CN" dirty="0">
              <a:latin typeface="Calibri" panose="020F0502020204030204" pitchFamily="34" charset="0"/>
            </a:endParaRPr>
          </a:p>
          <a:p>
            <a:pPr eaLnBrk="1" hangingPunct="1"/>
            <a:endParaRPr lang="en-US" altLang="zh-CN" dirty="0">
              <a:latin typeface="Calibri" panose="020F0502020204030204" pitchFamily="34" charset="0"/>
            </a:endParaRPr>
          </a:p>
          <a:p>
            <a:pPr eaLnBrk="1" hangingPunct="1"/>
            <a:r>
              <a:rPr lang="en-US" altLang="zh-CN" dirty="0">
                <a:latin typeface="Calibri" panose="020F0502020204030204" pitchFamily="34" charset="0"/>
              </a:rPr>
              <a:t>2. </a:t>
            </a:r>
            <a:r>
              <a:rPr lang="en-US" altLang="zh-CN" dirty="0" err="1">
                <a:latin typeface="Calibri" panose="020F0502020204030204" pitchFamily="34" charset="0"/>
              </a:rPr>
              <a:t>Inflammatie</a:t>
            </a:r>
            <a:r>
              <a:rPr lang="en-US" altLang="zh-CN" dirty="0">
                <a:latin typeface="Calibri" panose="020F0502020204030204" pitchFamily="34" charset="0"/>
              </a:rPr>
              <a:t>, </a:t>
            </a:r>
            <a:r>
              <a:rPr lang="en-US" altLang="zh-CN" dirty="0" err="1">
                <a:latin typeface="Calibri" panose="020F0502020204030204" pitchFamily="34" charset="0"/>
              </a:rPr>
              <a:t>onsteking</a:t>
            </a:r>
            <a:r>
              <a:rPr lang="en-US" altLang="zh-CN" dirty="0">
                <a:latin typeface="Calibri" panose="020F0502020204030204" pitchFamily="34" charset="0"/>
              </a:rPr>
              <a:t> (IS NIET HETZELFDE ALS INFECTIE !!! ANDER HOOFDSTUK)</a:t>
            </a:r>
          </a:p>
          <a:p>
            <a:pPr eaLnBrk="1" hangingPunct="1"/>
            <a:r>
              <a:rPr lang="en-US" altLang="zh-CN" dirty="0" err="1">
                <a:latin typeface="Calibri" panose="020F0502020204030204" pitchFamily="34" charset="0"/>
              </a:rPr>
              <a:t>Niet</a:t>
            </a:r>
            <a:r>
              <a:rPr lang="en-US" altLang="zh-CN" dirty="0">
                <a:latin typeface="Calibri" panose="020F0502020204030204" pitchFamily="34" charset="0"/>
              </a:rPr>
              <a:t> </a:t>
            </a:r>
            <a:r>
              <a:rPr lang="en-US" altLang="zh-CN" dirty="0" err="1">
                <a:latin typeface="Calibri" panose="020F0502020204030204" pitchFamily="34" charset="0"/>
              </a:rPr>
              <a:t>specifiek</a:t>
            </a:r>
            <a:r>
              <a:rPr lang="en-US" altLang="zh-CN" dirty="0">
                <a:latin typeface="Calibri" panose="020F0502020204030204" pitchFamily="34" charset="0"/>
              </a:rPr>
              <a:t>, </a:t>
            </a:r>
            <a:r>
              <a:rPr lang="en-US" altLang="zh-CN" dirty="0" err="1">
                <a:latin typeface="Calibri" panose="020F0502020204030204" pitchFamily="34" charset="0"/>
              </a:rPr>
              <a:t>dwz</a:t>
            </a:r>
            <a:r>
              <a:rPr lang="en-US" altLang="zh-CN" dirty="0">
                <a:latin typeface="Calibri" panose="020F0502020204030204" pitchFamily="34" charset="0"/>
              </a:rPr>
              <a:t> </a:t>
            </a:r>
            <a:r>
              <a:rPr lang="en-US" altLang="zh-CN" dirty="0" err="1">
                <a:latin typeface="Calibri" panose="020F0502020204030204" pitchFamily="34" charset="0"/>
              </a:rPr>
              <a:t>identiek</a:t>
            </a:r>
            <a:r>
              <a:rPr lang="en-US" altLang="zh-CN" dirty="0">
                <a:latin typeface="Calibri" panose="020F0502020204030204" pitchFamily="34" charset="0"/>
              </a:rPr>
              <a:t> </a:t>
            </a:r>
            <a:r>
              <a:rPr lang="en-US" altLang="zh-CN" dirty="0" err="1">
                <a:latin typeface="Calibri" panose="020F0502020204030204" pitchFamily="34" charset="0"/>
              </a:rPr>
              <a:t>ONafhankelijk</a:t>
            </a:r>
            <a:r>
              <a:rPr lang="en-US" altLang="zh-CN" dirty="0">
                <a:latin typeface="Calibri" panose="020F0502020204030204" pitchFamily="34" charset="0"/>
              </a:rPr>
              <a:t> van </a:t>
            </a:r>
            <a:r>
              <a:rPr lang="en-US" altLang="zh-CN" dirty="0" err="1">
                <a:latin typeface="Calibri" panose="020F0502020204030204" pitchFamily="34" charset="0"/>
              </a:rPr>
              <a:t>oorzaak</a:t>
            </a:r>
            <a:r>
              <a:rPr lang="en-US" altLang="zh-CN" dirty="0">
                <a:latin typeface="Calibri" panose="020F0502020204030204" pitchFamily="34" charset="0"/>
              </a:rPr>
              <a:t> injury</a:t>
            </a:r>
          </a:p>
          <a:p>
            <a:pPr eaLnBrk="1" hangingPunct="1"/>
            <a:endParaRPr lang="en-US" altLang="zh-CN" dirty="0">
              <a:latin typeface="Calibri" panose="020F0502020204030204" pitchFamily="34" charset="0"/>
            </a:endParaRPr>
          </a:p>
          <a:p>
            <a:pPr eaLnBrk="1" hangingPunct="1"/>
            <a:r>
              <a:rPr lang="en-US" altLang="zh-CN" dirty="0">
                <a:latin typeface="Calibri" panose="020F0502020204030204" pitchFamily="34" charset="0"/>
              </a:rPr>
              <a:t>3. </a:t>
            </a:r>
            <a:r>
              <a:rPr lang="en-US" altLang="zh-CN" dirty="0" err="1">
                <a:latin typeface="Calibri" panose="020F0502020204030204" pitchFamily="34" charset="0"/>
              </a:rPr>
              <a:t>immuunrespons</a:t>
            </a:r>
            <a:r>
              <a:rPr lang="en-US" altLang="zh-CN" dirty="0">
                <a:latin typeface="Calibri" panose="020F0502020204030204" pitchFamily="34" charset="0"/>
              </a:rPr>
              <a:t>: </a:t>
            </a:r>
            <a:r>
              <a:rPr lang="en-US" altLang="zh-CN" dirty="0" err="1">
                <a:latin typeface="Calibri" panose="020F0502020204030204" pitchFamily="34" charset="0"/>
              </a:rPr>
              <a:t>specifiek</a:t>
            </a:r>
            <a:r>
              <a:rPr lang="en-US" altLang="zh-CN" dirty="0">
                <a:latin typeface="Calibri" panose="020F0502020204030204" pitchFamily="34" charset="0"/>
              </a:rPr>
              <a:t> (</a:t>
            </a:r>
            <a:r>
              <a:rPr lang="en-US" altLang="zh-CN" dirty="0" err="1">
                <a:latin typeface="Calibri" panose="020F0502020204030204" pitchFamily="34" charset="0"/>
              </a:rPr>
              <a:t>volgend</a:t>
            </a:r>
            <a:r>
              <a:rPr lang="en-US" altLang="zh-CN" dirty="0">
                <a:latin typeface="Calibri" panose="020F0502020204030204" pitchFamily="34" charset="0"/>
              </a:rPr>
              <a:t> </a:t>
            </a:r>
            <a:r>
              <a:rPr lang="en-US" altLang="zh-CN" dirty="0" err="1">
                <a:latin typeface="Calibri" panose="020F0502020204030204" pitchFamily="34" charset="0"/>
              </a:rPr>
              <a:t>hoofdstuk</a:t>
            </a:r>
            <a:r>
              <a:rPr lang="en-US" altLang="zh-CN" dirty="0">
                <a:latin typeface="Calibri" panose="020F0502020204030204" pitchFamily="34" charset="0"/>
              </a:rPr>
              <a:t>)</a:t>
            </a:r>
          </a:p>
          <a:p>
            <a:pPr eaLnBrk="1" hangingPunct="1"/>
            <a:endParaRPr lang="en-US" altLang="zh-CN" dirty="0">
              <a:latin typeface="Calibri" panose="020F0502020204030204" pitchFamily="34" charset="0"/>
            </a:endParaRPr>
          </a:p>
          <a:p>
            <a:pPr eaLnBrk="1" hangingPunct="1"/>
            <a:r>
              <a:rPr lang="en-US" altLang="zh-CN" dirty="0">
                <a:latin typeface="Calibri" panose="020F0502020204030204" pitchFamily="34" charset="0"/>
              </a:rPr>
              <a:t>1. What can you do to improve or strengthen your first line of defense?</a:t>
            </a:r>
          </a:p>
          <a:p>
            <a:pPr eaLnBrk="1" hangingPunct="1"/>
            <a:r>
              <a:rPr lang="en-US" altLang="zh-CN" dirty="0">
                <a:latin typeface="Calibri" panose="020F0502020204030204" pitchFamily="34" charset="0"/>
              </a:rPr>
              <a:t>Answer: </a:t>
            </a:r>
            <a:r>
              <a:rPr lang="en-US" altLang="zh-CN" dirty="0" err="1">
                <a:latin typeface="Calibri" panose="020F0502020204030204" pitchFamily="34" charset="0"/>
              </a:rPr>
              <a:t>wondjes</a:t>
            </a:r>
            <a:r>
              <a:rPr lang="en-US" altLang="zh-CN" dirty="0">
                <a:latin typeface="Calibri" panose="020F0502020204030204" pitchFamily="34" charset="0"/>
              </a:rPr>
              <a:t> </a:t>
            </a:r>
            <a:r>
              <a:rPr lang="en-US" altLang="zh-CN" dirty="0" err="1">
                <a:latin typeface="Calibri" panose="020F0502020204030204" pitchFamily="34" charset="0"/>
              </a:rPr>
              <a:t>vermijden</a:t>
            </a:r>
            <a:r>
              <a:rPr lang="en-US" altLang="zh-CN" dirty="0">
                <a:latin typeface="Calibri" panose="020F0502020204030204" pitchFamily="34" charset="0"/>
              </a:rPr>
              <a:t>, </a:t>
            </a:r>
            <a:r>
              <a:rPr lang="en-US" altLang="zh-CN" dirty="0" err="1">
                <a:latin typeface="Calibri" panose="020F0502020204030204" pitchFamily="34" charset="0"/>
              </a:rPr>
              <a:t>en</a:t>
            </a:r>
            <a:r>
              <a:rPr lang="en-US" altLang="zh-CN" dirty="0">
                <a:latin typeface="Calibri" panose="020F0502020204030204" pitchFamily="34" charset="0"/>
              </a:rPr>
              <a:t> </a:t>
            </a:r>
            <a:r>
              <a:rPr lang="en-US" altLang="zh-CN" dirty="0" err="1">
                <a:latin typeface="Calibri" panose="020F0502020204030204" pitchFamily="34" charset="0"/>
              </a:rPr>
              <a:t>afdekken</a:t>
            </a:r>
            <a:r>
              <a:rPr lang="en-US" altLang="zh-CN" dirty="0">
                <a:latin typeface="Calibri" panose="020F0502020204030204" pitchFamily="34" charset="0"/>
              </a:rPr>
              <a:t>; maintain integrity of skin by avoiding excessive dryness or moisture.</a:t>
            </a:r>
          </a:p>
          <a:p>
            <a:pPr eaLnBrk="1" hangingPunct="1"/>
            <a:endParaRPr lang="en-US" altLang="zh-CN" dirty="0">
              <a:latin typeface="Calibri" panose="020F0502020204030204" pitchFamily="34" charset="0"/>
            </a:endParaRPr>
          </a:p>
          <a:p>
            <a:pPr eaLnBrk="1" hangingPunct="1"/>
            <a:r>
              <a:rPr lang="en-US" altLang="zh-CN" dirty="0">
                <a:latin typeface="Calibri" panose="020F0502020204030204" pitchFamily="34" charset="0"/>
              </a:rPr>
              <a:t>2. What lines of defense are you enhancing by putting on an antibiotic ointment and covering a laceration with a band-aid?</a:t>
            </a:r>
          </a:p>
          <a:p>
            <a:pPr eaLnBrk="1" hangingPunct="1"/>
            <a:r>
              <a:rPr lang="en-US" altLang="zh-CN" dirty="0">
                <a:latin typeface="Calibri" panose="020F0502020204030204" pitchFamily="34" charset="0"/>
              </a:rPr>
              <a:t>Answer: First and third.</a:t>
            </a:r>
          </a:p>
          <a:p>
            <a:pPr eaLnBrk="1" hangingPunct="1"/>
            <a:endParaRPr lang="en-US" altLang="zh-CN" dirty="0">
              <a:latin typeface="Calibri" panose="020F0502020204030204" pitchFamily="34" charset="0"/>
            </a:endParaRPr>
          </a:p>
          <a:p>
            <a:pPr eaLnBrk="1" hangingPunct="1"/>
            <a:r>
              <a:rPr lang="en-US" altLang="zh-CN" dirty="0">
                <a:latin typeface="Calibri" panose="020F0502020204030204" pitchFamily="34" charset="0"/>
              </a:rPr>
              <a:t>Immune response = Chapter 4</a:t>
            </a:r>
          </a:p>
          <a:p>
            <a:pPr eaLnBrk="1" hangingPunct="1"/>
            <a:r>
              <a:rPr lang="en-US" altLang="nl-BE" dirty="0">
                <a:latin typeface="Calibri" panose="020F0502020204030204" pitchFamily="34" charset="0"/>
              </a:rPr>
              <a:t>Infection = Chapter 5</a:t>
            </a:r>
            <a:endParaRPr lang="nl-NL" altLang="nl-BE" dirty="0">
              <a:latin typeface="Calibri" panose="020F0502020204030204" pitchFamily="34" charset="0"/>
            </a:endParaRPr>
          </a:p>
        </p:txBody>
      </p:sp>
      <p:sp>
        <p:nvSpPr>
          <p:cNvPr id="158725" name="Slide Number Placeholder 3"/>
          <p:cNvSpPr txBox="1">
            <a:spLocks noGrp="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87AD655-4C20-4F44-8497-E72452A4EF3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324090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53</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66236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54</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08500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55</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485851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56</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23760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57</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57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019887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74</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74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40849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75CA5F-D63E-41E2-AFC0-B141CF66AC35}" type="slidenum">
              <a:rPr lang="nl-NL" altLang="nl-BE" smtClean="0">
                <a:solidFill>
                  <a:srgbClr val="000000"/>
                </a:solidFill>
              </a:rPr>
              <a:pPr>
                <a:spcBef>
                  <a:spcPct val="0"/>
                </a:spcBef>
              </a:pPr>
              <a:t>75</a:t>
            </a:fld>
            <a:endParaRPr lang="nl-NL" altLang="nl-BE">
              <a:solidFill>
                <a:srgbClr val="000000"/>
              </a:solidFill>
            </a:endParaRPr>
          </a:p>
        </p:txBody>
      </p:sp>
      <p:sp>
        <p:nvSpPr>
          <p:cNvPr id="277507" name="Slide Image Placeholder 1"/>
          <p:cNvSpPr>
            <a:spLocks noGrp="1" noRot="1" noChangeAspect="1" noTextEdit="1"/>
          </p:cNvSpPr>
          <p:nvPr>
            <p:ph type="sldImg"/>
          </p:nvPr>
        </p:nvSpPr>
        <p:spPr>
          <a:xfrm>
            <a:off x="-215900" y="808038"/>
            <a:ext cx="7175500" cy="4037012"/>
          </a:xfrm>
          <a:ln/>
        </p:spPr>
      </p:sp>
      <p:sp>
        <p:nvSpPr>
          <p:cNvPr id="27750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weten dat dit berust op immuuncomplexen (AL-AG complexen), die neerslaan in weefsels waar een ontstekingsreactie wordt uitgelokt, waarbij neutrofielen een belangrijke rol spelen (synoniem polymorphonucleiaren)</a:t>
            </a:r>
          </a:p>
          <a:p>
            <a:pPr eaLnBrk="1" hangingPunct="1"/>
            <a:r>
              <a:rPr lang="nl-BE" altLang="nl-BE" dirty="0">
                <a:latin typeface="Arial" panose="020B0604020202020204" pitchFamily="34" charset="0"/>
              </a:rPr>
              <a:t>Soluble antigen ipv antigen gebonden aan celoppervlak zoals bij type II hypersensitiviteit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zie RA: neerslag AG/AL complexen in de synoviale membraan</a:t>
            </a:r>
          </a:p>
          <a:p>
            <a:pPr eaLnBrk="1" hangingPunct="1"/>
            <a:endParaRPr lang="nl-BE"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27750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7115B85-F270-40B1-9FC6-503585BFDF3D}" type="slidenum">
              <a:rPr lang="en-US" altLang="nl-BE">
                <a:solidFill>
                  <a:srgbClr val="000000"/>
                </a:solidFill>
                <a:latin typeface="Times New Roman" panose="02020603050405020304" pitchFamily="18" charset="0"/>
              </a:rPr>
              <a:pPr algn="r" eaLnBrk="0" fontAlgn="base" hangingPunct="0">
                <a:spcBef>
                  <a:spcPct val="0"/>
                </a:spcBef>
                <a:spcAft>
                  <a:spcPct val="0"/>
                </a:spcAft>
              </a:pPr>
              <a:t>75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36832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75CA5F-D63E-41E2-AFC0-B141CF66AC35}" type="slidenum">
              <a:rPr lang="nl-NL" altLang="nl-BE" smtClean="0">
                <a:solidFill>
                  <a:srgbClr val="000000"/>
                </a:solidFill>
              </a:rPr>
              <a:pPr>
                <a:spcBef>
                  <a:spcPct val="0"/>
                </a:spcBef>
              </a:pPr>
              <a:t>76</a:t>
            </a:fld>
            <a:endParaRPr lang="nl-NL" altLang="nl-BE">
              <a:solidFill>
                <a:srgbClr val="000000"/>
              </a:solidFill>
            </a:endParaRPr>
          </a:p>
        </p:txBody>
      </p:sp>
      <p:sp>
        <p:nvSpPr>
          <p:cNvPr id="277507" name="Slide Image Placeholder 1"/>
          <p:cNvSpPr>
            <a:spLocks noGrp="1" noRot="1" noChangeAspect="1" noTextEdit="1"/>
          </p:cNvSpPr>
          <p:nvPr>
            <p:ph type="sldImg"/>
          </p:nvPr>
        </p:nvSpPr>
        <p:spPr>
          <a:xfrm>
            <a:off x="-215900" y="808038"/>
            <a:ext cx="7175500" cy="4037012"/>
          </a:xfrm>
          <a:ln/>
        </p:spPr>
      </p:sp>
      <p:sp>
        <p:nvSpPr>
          <p:cNvPr id="27750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weten dat dit berust op immuuncomplexen (AL-AG complexen), die neerslaan in weefsels waar een ontstekingsreactie wordt uitgelokt, waarbij neutrofielen een belangrijke rol spelen (synoniem polymorphonucleiaren)</a:t>
            </a:r>
          </a:p>
          <a:p>
            <a:pPr eaLnBrk="1" hangingPunct="1"/>
            <a:r>
              <a:rPr lang="nl-BE" altLang="nl-BE" dirty="0">
                <a:latin typeface="Arial" panose="020B0604020202020204" pitchFamily="34" charset="0"/>
              </a:rPr>
              <a:t>Soluble antigen ipv antigen gebonden aan celoppervlak zoals bij type II hypersensitiviteit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zie RA: neerslag AG/AL complexen in de synoviale membraan</a:t>
            </a:r>
          </a:p>
          <a:p>
            <a:pPr eaLnBrk="1" hangingPunct="1"/>
            <a:endParaRPr lang="nl-BE"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27750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7115B85-F270-40B1-9FC6-503585BFDF3D}" type="slidenum">
              <a:rPr lang="en-US" altLang="nl-BE">
                <a:solidFill>
                  <a:srgbClr val="000000"/>
                </a:solidFill>
                <a:latin typeface="Times New Roman" panose="02020603050405020304" pitchFamily="18" charset="0"/>
              </a:rPr>
              <a:pPr algn="r" eaLnBrk="0" fontAlgn="base" hangingPunct="0">
                <a:spcBef>
                  <a:spcPct val="0"/>
                </a:spcBef>
                <a:spcAft>
                  <a:spcPct val="0"/>
                </a:spcAft>
              </a:pPr>
              <a:t>76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39473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75CA5F-D63E-41E2-AFC0-B141CF66AC35}" type="slidenum">
              <a:rPr lang="nl-NL" altLang="nl-BE" smtClean="0">
                <a:solidFill>
                  <a:srgbClr val="000000"/>
                </a:solidFill>
              </a:rPr>
              <a:pPr>
                <a:spcBef>
                  <a:spcPct val="0"/>
                </a:spcBef>
              </a:pPr>
              <a:t>77</a:t>
            </a:fld>
            <a:endParaRPr lang="nl-NL" altLang="nl-BE">
              <a:solidFill>
                <a:srgbClr val="000000"/>
              </a:solidFill>
            </a:endParaRPr>
          </a:p>
        </p:txBody>
      </p:sp>
      <p:sp>
        <p:nvSpPr>
          <p:cNvPr id="277507" name="Slide Image Placeholder 1"/>
          <p:cNvSpPr>
            <a:spLocks noGrp="1" noRot="1" noChangeAspect="1" noTextEdit="1"/>
          </p:cNvSpPr>
          <p:nvPr>
            <p:ph type="sldImg"/>
          </p:nvPr>
        </p:nvSpPr>
        <p:spPr>
          <a:xfrm>
            <a:off x="-215900" y="808038"/>
            <a:ext cx="7175500" cy="4037012"/>
          </a:xfrm>
          <a:ln/>
        </p:spPr>
      </p:sp>
      <p:sp>
        <p:nvSpPr>
          <p:cNvPr id="27750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weten dat dit berust op immuuncomplexen (AL-AG complexen), die neerslaan in weefsels waar een ontstekingsreactie wordt uitgelokt, waarbij neutrofielen een belangrijke rol spelen (synoniem polymorphonucleiaren)</a:t>
            </a:r>
          </a:p>
          <a:p>
            <a:pPr eaLnBrk="1" hangingPunct="1"/>
            <a:r>
              <a:rPr lang="nl-BE" altLang="nl-BE" dirty="0">
                <a:latin typeface="Arial" panose="020B0604020202020204" pitchFamily="34" charset="0"/>
              </a:rPr>
              <a:t>Soluble antigen ipv antigen gebonden aan celoppervlak zoals bij type II hypersensitiviteit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zie RA: neerslag AG/AL complexen in de synoviale membraan</a:t>
            </a:r>
          </a:p>
          <a:p>
            <a:pPr eaLnBrk="1" hangingPunct="1"/>
            <a:endParaRPr lang="nl-BE"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27750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7115B85-F270-40B1-9FC6-503585BFDF3D}" type="slidenum">
              <a:rPr lang="en-US" altLang="nl-BE">
                <a:solidFill>
                  <a:srgbClr val="000000"/>
                </a:solidFill>
                <a:latin typeface="Times New Roman" panose="02020603050405020304" pitchFamily="18" charset="0"/>
              </a:rPr>
              <a:pPr algn="r" eaLnBrk="0" fontAlgn="base" hangingPunct="0">
                <a:spcBef>
                  <a:spcPct val="0"/>
                </a:spcBef>
                <a:spcAft>
                  <a:spcPct val="0"/>
                </a:spcAft>
              </a:pPr>
              <a:t>77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46533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75CA5F-D63E-41E2-AFC0-B141CF66AC35}" type="slidenum">
              <a:rPr lang="nl-NL" altLang="nl-BE" smtClean="0">
                <a:solidFill>
                  <a:srgbClr val="000000"/>
                </a:solidFill>
              </a:rPr>
              <a:pPr>
                <a:spcBef>
                  <a:spcPct val="0"/>
                </a:spcBef>
              </a:pPr>
              <a:t>78</a:t>
            </a:fld>
            <a:endParaRPr lang="nl-NL" altLang="nl-BE">
              <a:solidFill>
                <a:srgbClr val="000000"/>
              </a:solidFill>
            </a:endParaRPr>
          </a:p>
        </p:txBody>
      </p:sp>
      <p:sp>
        <p:nvSpPr>
          <p:cNvPr id="277507" name="Slide Image Placeholder 1"/>
          <p:cNvSpPr>
            <a:spLocks noGrp="1" noRot="1" noChangeAspect="1" noTextEdit="1"/>
          </p:cNvSpPr>
          <p:nvPr>
            <p:ph type="sldImg"/>
          </p:nvPr>
        </p:nvSpPr>
        <p:spPr>
          <a:xfrm>
            <a:off x="-215900" y="808038"/>
            <a:ext cx="7175500" cy="4037012"/>
          </a:xfrm>
          <a:ln/>
        </p:spPr>
      </p:sp>
      <p:sp>
        <p:nvSpPr>
          <p:cNvPr id="27750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weten dat dit berust op immuuncomplexen (AL-AG complexen), die neerslaan in weefsels waar een ontstekingsreactie wordt uitgelokt, waarbij neutrofielen een belangrijke rol spelen (synoniem polymorphonucleiaren)</a:t>
            </a:r>
          </a:p>
          <a:p>
            <a:pPr eaLnBrk="1" hangingPunct="1"/>
            <a:r>
              <a:rPr lang="nl-BE" altLang="nl-BE" dirty="0">
                <a:latin typeface="Arial" panose="020B0604020202020204" pitchFamily="34" charset="0"/>
              </a:rPr>
              <a:t>Soluble antigen ipv antigen gebonden aan celoppervlak zoals bij type II hypersensitiviteit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zie RA: neerslag AG/AL complexen in de synoviale membraan</a:t>
            </a:r>
          </a:p>
          <a:p>
            <a:pPr eaLnBrk="1" hangingPunct="1"/>
            <a:endParaRPr lang="nl-BE"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27750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7115B85-F270-40B1-9FC6-503585BFDF3D}" type="slidenum">
              <a:rPr lang="en-US" altLang="nl-BE">
                <a:solidFill>
                  <a:srgbClr val="000000"/>
                </a:solidFill>
                <a:latin typeface="Times New Roman" panose="02020603050405020304" pitchFamily="18" charset="0"/>
              </a:rPr>
              <a:pPr algn="r" eaLnBrk="0" fontAlgn="base" hangingPunct="0">
                <a:spcBef>
                  <a:spcPct val="0"/>
                </a:spcBef>
                <a:spcAft>
                  <a:spcPct val="0"/>
                </a:spcAft>
              </a:pPr>
              <a:t>78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2749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629E77-A25B-4458-B9E9-C3180BBE5033}" type="slidenum">
              <a:rPr lang="nl-NL" altLang="nl-BE" smtClean="0">
                <a:solidFill>
                  <a:srgbClr val="000000"/>
                </a:solidFill>
                <a:latin typeface="Calibri" panose="020F0502020204030204" pitchFamily="34" charset="0"/>
              </a:rPr>
              <a:pPr>
                <a:spcBef>
                  <a:spcPct val="0"/>
                </a:spcBef>
              </a:pPr>
              <a:t>6</a:t>
            </a:fld>
            <a:endParaRPr lang="nl-NL" altLang="nl-BE" dirty="0">
              <a:solidFill>
                <a:srgbClr val="000000"/>
              </a:solidFill>
              <a:latin typeface="Calibri" panose="020F0502020204030204" pitchFamily="34" charset="0"/>
            </a:endParaRPr>
          </a:p>
        </p:txBody>
      </p:sp>
      <p:sp>
        <p:nvSpPr>
          <p:cNvPr id="171011" name="Slide Image Placeholder 1"/>
          <p:cNvSpPr>
            <a:spLocks noGrp="1" noRot="1" noChangeAspect="1" noTextEdit="1"/>
          </p:cNvSpPr>
          <p:nvPr>
            <p:ph type="sldImg"/>
          </p:nvPr>
        </p:nvSpPr>
        <p:spPr>
          <a:xfrm>
            <a:off x="96838" y="742950"/>
            <a:ext cx="6611937" cy="3719513"/>
          </a:xfrm>
          <a:ln/>
        </p:spPr>
      </p:sp>
      <p:sp>
        <p:nvSpPr>
          <p:cNvPr id="171012" name="Notes Placeholder 2"/>
          <p:cNvSpPr>
            <a:spLocks noGrp="1"/>
          </p:cNvSpPr>
          <p:nvPr>
            <p:ph type="body" idx="1"/>
          </p:nvPr>
        </p:nvSpPr>
        <p:spPr>
          <a:xfrm>
            <a:off x="830263" y="4686300"/>
            <a:ext cx="4984750"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lstStyle/>
          <a:p>
            <a:pPr eaLnBrk="1" hangingPunct="1"/>
            <a:r>
              <a:rPr lang="nl-BE" altLang="nl-BE" dirty="0">
                <a:latin typeface="Calibri" panose="020F0502020204030204" pitchFamily="34" charset="0"/>
              </a:rPr>
              <a:t>Tissue injury</a:t>
            </a:r>
          </a:p>
          <a:p>
            <a:pPr eaLnBrk="1" hangingPunct="1"/>
            <a:endParaRPr lang="nl-BE" altLang="nl-BE" dirty="0">
              <a:latin typeface="Calibri" panose="020F0502020204030204" pitchFamily="34" charset="0"/>
            </a:endParaRPr>
          </a:p>
          <a:p>
            <a:pPr eaLnBrk="1" hangingPunct="1"/>
            <a:r>
              <a:rPr lang="nl-BE" altLang="nl-BE" dirty="0">
                <a:latin typeface="Calibri" panose="020F0502020204030204" pitchFamily="34" charset="0"/>
              </a:rPr>
              <a:t>Plasma proteine systemen: worden niet besproken</a:t>
            </a:r>
          </a:p>
          <a:p>
            <a:pPr eaLnBrk="1" hangingPunct="1"/>
            <a:endParaRPr lang="nl-BE" altLang="nl-BE" dirty="0">
              <a:latin typeface="Calibri" panose="020F0502020204030204" pitchFamily="34" charset="0"/>
            </a:endParaRPr>
          </a:p>
          <a:p>
            <a:pPr eaLnBrk="1" hangingPunct="1"/>
            <a:r>
              <a:rPr lang="nl-BE" altLang="nl-BE" dirty="0">
                <a:latin typeface="Calibri" panose="020F0502020204030204" pitchFamily="34" charset="0"/>
              </a:rPr>
              <a:t>Dan productie en vrijstelling van inflammatoire mediatoren</a:t>
            </a:r>
          </a:p>
          <a:p>
            <a:pPr eaLnBrk="1" hangingPunct="1"/>
            <a:r>
              <a:rPr lang="nl-BE" altLang="nl-BE" dirty="0">
                <a:latin typeface="Calibri" panose="020F0502020204030204" pitchFamily="34" charset="0"/>
              </a:rPr>
              <a:t>Vb mast cellen = subtype van witte bloedcellen, stelt oa histamine vrij</a:t>
            </a:r>
          </a:p>
          <a:p>
            <a:pPr eaLnBrk="1" hangingPunct="1"/>
            <a:r>
              <a:rPr lang="nl-BE" altLang="nl-BE" dirty="0">
                <a:latin typeface="Calibri" panose="020F0502020204030204" pitchFamily="34" charset="0"/>
              </a:rPr>
              <a:t>Daarnaast ook uit andere celtypes zogenaamde cytokines vrijgesteld</a:t>
            </a:r>
          </a:p>
          <a:p>
            <a:pPr eaLnBrk="1" hangingPunct="1"/>
            <a:r>
              <a:rPr lang="nl-BE" altLang="nl-BE" dirty="0">
                <a:latin typeface="Calibri" panose="020F0502020204030204" pitchFamily="34" charset="0"/>
              </a:rPr>
              <a:t>Een subtype daarvan zijn de chemokines</a:t>
            </a:r>
          </a:p>
          <a:p>
            <a:pPr eaLnBrk="1" hangingPunct="1"/>
            <a:endParaRPr lang="nl-BE" altLang="nl-BE" dirty="0">
              <a:latin typeface="Calibri" panose="020F0502020204030204" pitchFamily="34" charset="0"/>
            </a:endParaRPr>
          </a:p>
          <a:p>
            <a:pPr eaLnBrk="1" hangingPunct="1"/>
            <a:r>
              <a:rPr lang="nl-BE" altLang="nl-BE" dirty="0">
                <a:latin typeface="Calibri" panose="020F0502020204030204" pitchFamily="34" charset="0"/>
              </a:rPr>
              <a:t>Links vasculaire respons</a:t>
            </a:r>
          </a:p>
          <a:p>
            <a:pPr eaLnBrk="1" hangingPunct="1"/>
            <a:r>
              <a:rPr lang="nl-BE" altLang="nl-BE" dirty="0">
                <a:latin typeface="Calibri" panose="020F0502020204030204" pitchFamily="34" charset="0"/>
              </a:rPr>
              <a:t>-vasodilatatie</a:t>
            </a:r>
          </a:p>
          <a:p>
            <a:pPr eaLnBrk="1" hangingPunct="1">
              <a:buFontTx/>
              <a:buChar char="-"/>
            </a:pPr>
            <a:r>
              <a:rPr lang="nl-BE" altLang="nl-BE" dirty="0">
                <a:latin typeface="Calibri" panose="020F0502020204030204" pitchFamily="34" charset="0"/>
              </a:rPr>
              <a:t>Toegenomen capillaire permeabiliteit</a:t>
            </a:r>
          </a:p>
          <a:p>
            <a:pPr eaLnBrk="1" hangingPunct="1">
              <a:buFontTx/>
              <a:buChar char="-"/>
            </a:pPr>
            <a:r>
              <a:rPr lang="nl-BE" altLang="nl-BE" dirty="0">
                <a:latin typeface="Calibri" panose="020F0502020204030204" pitchFamily="34" charset="0"/>
              </a:rPr>
              <a:t>Waardoor symptomen</a:t>
            </a:r>
          </a:p>
          <a:p>
            <a:pPr eaLnBrk="1" hangingPunct="1">
              <a:buFontTx/>
              <a:buChar char="-"/>
            </a:pPr>
            <a:endParaRPr lang="nl-BE" altLang="nl-BE" dirty="0">
              <a:latin typeface="Calibri" panose="020F0502020204030204" pitchFamily="34" charset="0"/>
            </a:endParaRPr>
          </a:p>
          <a:p>
            <a:pPr eaLnBrk="1" hangingPunct="1"/>
            <a:r>
              <a:rPr lang="nl-BE" altLang="nl-BE" dirty="0">
                <a:latin typeface="Calibri" panose="020F0502020204030204" pitchFamily="34" charset="0"/>
              </a:rPr>
              <a:t>Rechts cellulaire respons</a:t>
            </a:r>
          </a:p>
          <a:p>
            <a:pPr eaLnBrk="1" hangingPunct="1"/>
            <a:r>
              <a:rPr lang="nl-BE" altLang="nl-BE" dirty="0">
                <a:latin typeface="Calibri" panose="020F0502020204030204" pitchFamily="34" charset="0"/>
              </a:rPr>
              <a:t>Polymorphonucleiren: eigenlijk granulogyten, vaak bedoeld mer de neutrofielen ermee</a:t>
            </a:r>
          </a:p>
          <a:p>
            <a:pPr eaLnBrk="1" hangingPunct="1"/>
            <a:r>
              <a:rPr lang="nl-BE" altLang="nl-BE" dirty="0">
                <a:latin typeface="Calibri" panose="020F0502020204030204" pitchFamily="34" charset="0"/>
              </a:rPr>
              <a:t>Platelets: bloeding, structural basis herstel</a:t>
            </a:r>
          </a:p>
          <a:p>
            <a:pPr eaLnBrk="1" hangingPunct="1"/>
            <a:r>
              <a:rPr lang="nl-BE" altLang="nl-BE" dirty="0">
                <a:latin typeface="Calibri" panose="020F0502020204030204" pitchFamily="34" charset="0"/>
              </a:rPr>
              <a:t>Mast cel degranulatie</a:t>
            </a:r>
            <a:endParaRPr lang="nl-NL" altLang="nl-BE" dirty="0">
              <a:latin typeface="Calibri" panose="020F0502020204030204" pitchFamily="34" charset="0"/>
            </a:endParaRPr>
          </a:p>
        </p:txBody>
      </p:sp>
      <p:sp>
        <p:nvSpPr>
          <p:cNvPr id="171013" name="Slide Number Placeholder 3"/>
          <p:cNvSpPr txBox="1">
            <a:spLocks noGrp="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99" tIns="46302" rIns="94199" bIns="46302"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DA17728A-B7B4-48C3-AE90-18955079E9D1}" type="slidenum">
              <a:rPr lang="en-US" altLang="nl-BE">
                <a:solidFill>
                  <a:srgbClr val="000000"/>
                </a:solidFill>
                <a:latin typeface="Times New Roman" panose="02020603050405020304" pitchFamily="18" charset="0"/>
              </a:rPr>
              <a:pPr algn="r" eaLnBrk="0" fontAlgn="base" hangingPunct="0">
                <a:spcBef>
                  <a:spcPct val="0"/>
                </a:spcBef>
                <a:spcAft>
                  <a:spcPct val="0"/>
                </a:spcAft>
              </a:pPr>
              <a:t>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7996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75CA5F-D63E-41E2-AFC0-B141CF66AC35}" type="slidenum">
              <a:rPr lang="nl-NL" altLang="nl-BE" smtClean="0">
                <a:solidFill>
                  <a:srgbClr val="000000"/>
                </a:solidFill>
              </a:rPr>
              <a:pPr>
                <a:spcBef>
                  <a:spcPct val="0"/>
                </a:spcBef>
              </a:pPr>
              <a:t>79</a:t>
            </a:fld>
            <a:endParaRPr lang="nl-NL" altLang="nl-BE">
              <a:solidFill>
                <a:srgbClr val="000000"/>
              </a:solidFill>
            </a:endParaRPr>
          </a:p>
        </p:txBody>
      </p:sp>
      <p:sp>
        <p:nvSpPr>
          <p:cNvPr id="277507" name="Slide Image Placeholder 1"/>
          <p:cNvSpPr>
            <a:spLocks noGrp="1" noRot="1" noChangeAspect="1" noTextEdit="1"/>
          </p:cNvSpPr>
          <p:nvPr>
            <p:ph type="sldImg"/>
          </p:nvPr>
        </p:nvSpPr>
        <p:spPr>
          <a:xfrm>
            <a:off x="-215900" y="808038"/>
            <a:ext cx="7175500" cy="4037012"/>
          </a:xfrm>
          <a:ln/>
        </p:spPr>
      </p:sp>
      <p:sp>
        <p:nvSpPr>
          <p:cNvPr id="27750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weten dat dit berust op immuuncomplexen (AL-AG complexen), die neerslaan in weefsels waar een ontstekingsreactie wordt uitgelokt, waarbij neutrofielen een belangrijke rol spelen (synoniem polymorphonucleiaren)</a:t>
            </a:r>
          </a:p>
          <a:p>
            <a:pPr eaLnBrk="1" hangingPunct="1"/>
            <a:r>
              <a:rPr lang="nl-BE" altLang="nl-BE" dirty="0">
                <a:latin typeface="Arial" panose="020B0604020202020204" pitchFamily="34" charset="0"/>
              </a:rPr>
              <a:t>Soluble antigen ipv antigen gebonden aan celoppervlak zoals bij type II hypersensitiviteit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zie RA: neerslag AG/AL complexen in de synoviale membraan</a:t>
            </a:r>
          </a:p>
          <a:p>
            <a:pPr eaLnBrk="1" hangingPunct="1"/>
            <a:endParaRPr lang="nl-BE"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27750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7115B85-F270-40B1-9FC6-503585BFDF3D}" type="slidenum">
              <a:rPr lang="en-US" altLang="nl-BE">
                <a:solidFill>
                  <a:srgbClr val="000000"/>
                </a:solidFill>
                <a:latin typeface="Times New Roman" panose="02020603050405020304" pitchFamily="18" charset="0"/>
              </a:rPr>
              <a:pPr algn="r" eaLnBrk="0" fontAlgn="base" hangingPunct="0">
                <a:spcBef>
                  <a:spcPct val="0"/>
                </a:spcBef>
                <a:spcAft>
                  <a:spcPct val="0"/>
                </a:spcAft>
              </a:pPr>
              <a:t>79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41826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FF007-331E-427C-8DF2-FCDF8BE9E8D2}" type="slidenum">
              <a:rPr lang="nl-NL" altLang="nl-BE" smtClean="0">
                <a:solidFill>
                  <a:srgbClr val="000000"/>
                </a:solidFill>
              </a:rPr>
              <a:pPr>
                <a:spcBef>
                  <a:spcPct val="0"/>
                </a:spcBef>
              </a:pPr>
              <a:t>80</a:t>
            </a:fld>
            <a:endParaRPr lang="nl-NL" altLang="nl-BE">
              <a:solidFill>
                <a:srgbClr val="000000"/>
              </a:solidFill>
            </a:endParaRPr>
          </a:p>
        </p:txBody>
      </p:sp>
      <p:sp>
        <p:nvSpPr>
          <p:cNvPr id="271363" name="Slide Image Placeholder 1"/>
          <p:cNvSpPr>
            <a:spLocks noGrp="1" noRot="1" noChangeAspect="1" noTextEdit="1"/>
          </p:cNvSpPr>
          <p:nvPr>
            <p:ph type="sldImg"/>
          </p:nvPr>
        </p:nvSpPr>
        <p:spPr>
          <a:xfrm>
            <a:off x="-215900" y="808038"/>
            <a:ext cx="7175500" cy="4037012"/>
          </a:xfrm>
          <a:ln/>
        </p:spPr>
      </p:sp>
      <p:sp>
        <p:nvSpPr>
          <p:cNvPr id="27136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Hypersensitiviteit = excessieve immuunrepons op allergeen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Allergeen is antigen commonly considered to be harmless; things encountered as part of daily life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Zoals pollen, huisstofmijt, voeding (schaaldieren, melk –kinderen-, noten), drugs (penicilline), insecten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Daarbij 4 types</a:t>
            </a:r>
            <a:endParaRPr lang="nl-NL" altLang="nl-BE" dirty="0">
              <a:latin typeface="Arial" panose="020B0604020202020204" pitchFamily="34" charset="0"/>
            </a:endParaRPr>
          </a:p>
        </p:txBody>
      </p:sp>
      <p:sp>
        <p:nvSpPr>
          <p:cNvPr id="27136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C518BCD-68F2-4A30-9C28-2C2C94400A05}" type="slidenum">
              <a:rPr lang="en-US" altLang="nl-BE">
                <a:solidFill>
                  <a:srgbClr val="000000"/>
                </a:solidFill>
                <a:latin typeface="Times New Roman" panose="02020603050405020304" pitchFamily="18" charset="0"/>
              </a:rPr>
              <a:pPr algn="r" eaLnBrk="0" fontAlgn="base" hangingPunct="0">
                <a:spcBef>
                  <a:spcPct val="0"/>
                </a:spcBef>
                <a:spcAft>
                  <a:spcPct val="0"/>
                </a:spcAft>
              </a:pPr>
              <a:t>80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824191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75CA5F-D63E-41E2-AFC0-B141CF66AC35}" type="slidenum">
              <a:rPr lang="nl-NL" altLang="nl-BE" smtClean="0">
                <a:solidFill>
                  <a:srgbClr val="000000"/>
                </a:solidFill>
              </a:rPr>
              <a:pPr>
                <a:spcBef>
                  <a:spcPct val="0"/>
                </a:spcBef>
              </a:pPr>
              <a:t>81</a:t>
            </a:fld>
            <a:endParaRPr lang="nl-NL" altLang="nl-BE">
              <a:solidFill>
                <a:srgbClr val="000000"/>
              </a:solidFill>
            </a:endParaRPr>
          </a:p>
        </p:txBody>
      </p:sp>
      <p:sp>
        <p:nvSpPr>
          <p:cNvPr id="277507" name="Slide Image Placeholder 1"/>
          <p:cNvSpPr>
            <a:spLocks noGrp="1" noRot="1" noChangeAspect="1" noTextEdit="1"/>
          </p:cNvSpPr>
          <p:nvPr>
            <p:ph type="sldImg"/>
          </p:nvPr>
        </p:nvSpPr>
        <p:spPr>
          <a:xfrm>
            <a:off x="-215900" y="808038"/>
            <a:ext cx="7175500" cy="4037012"/>
          </a:xfrm>
          <a:ln/>
        </p:spPr>
      </p:sp>
      <p:sp>
        <p:nvSpPr>
          <p:cNvPr id="27750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weten dat dit berust op immuuncomplexen (AL-AG complexen), die neerslaan in weefsels waar een ontstekingsreactie wordt uitgelokt, waarbij neutrofielen een belangrijke rol spelen (synoniem polymorphonucleiaren)</a:t>
            </a:r>
          </a:p>
          <a:p>
            <a:pPr eaLnBrk="1" hangingPunct="1"/>
            <a:r>
              <a:rPr lang="nl-BE" altLang="nl-BE" dirty="0">
                <a:latin typeface="Arial" panose="020B0604020202020204" pitchFamily="34" charset="0"/>
              </a:rPr>
              <a:t>Soluble antigen ipv antigen gebonden aan celoppervlak zoals bij type II hypersensitiviteit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zie RA: neerslag AG/AL complexen in de synoviale membraan</a:t>
            </a:r>
          </a:p>
          <a:p>
            <a:pPr eaLnBrk="1" hangingPunct="1"/>
            <a:endParaRPr lang="nl-BE"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27750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7115B85-F270-40B1-9FC6-503585BFDF3D}" type="slidenum">
              <a:rPr lang="en-US" altLang="nl-BE">
                <a:solidFill>
                  <a:srgbClr val="000000"/>
                </a:solidFill>
                <a:latin typeface="Times New Roman" panose="02020603050405020304" pitchFamily="18" charset="0"/>
              </a:rPr>
              <a:pPr algn="r" eaLnBrk="0" fontAlgn="base" hangingPunct="0">
                <a:spcBef>
                  <a:spcPct val="0"/>
                </a:spcBef>
                <a:spcAft>
                  <a:spcPct val="0"/>
                </a:spcAft>
              </a:pPr>
              <a:t>81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433622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09F85B-0EBA-4B56-8D38-8BCC00F909CA}" type="slidenum">
              <a:rPr lang="nl-NL" altLang="nl-BE" smtClean="0">
                <a:solidFill>
                  <a:srgbClr val="000000"/>
                </a:solidFill>
              </a:rPr>
              <a:pPr>
                <a:spcBef>
                  <a:spcPct val="0"/>
                </a:spcBef>
              </a:pPr>
              <a:t>83</a:t>
            </a:fld>
            <a:endParaRPr lang="nl-NL" altLang="nl-BE">
              <a:solidFill>
                <a:srgbClr val="000000"/>
              </a:solidFill>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Wat is opsonisatie ?</a:t>
            </a:r>
          </a:p>
          <a:p>
            <a:pPr eaLnBrk="1" hangingPunct="1"/>
            <a:r>
              <a:rPr lang="nl-NL" altLang="nl-BE" dirty="0">
                <a:latin typeface="Arial" panose="020B0604020202020204" pitchFamily="34" charset="0"/>
              </a:rPr>
              <a:t>Is </a:t>
            </a:r>
            <a:r>
              <a:rPr lang="nl-NL" altLang="nl-BE" dirty="0" err="1">
                <a:latin typeface="Arial" panose="020B0604020202020204" pitchFamily="34" charset="0"/>
              </a:rPr>
              <a:t>the</a:t>
            </a:r>
            <a:r>
              <a:rPr lang="nl-NL" altLang="nl-BE" dirty="0">
                <a:latin typeface="Arial" panose="020B0604020202020204" pitchFamily="34" charset="0"/>
              </a:rPr>
              <a:t> </a:t>
            </a:r>
            <a:r>
              <a:rPr lang="nl-NL" altLang="nl-BE" dirty="0" err="1">
                <a:latin typeface="Arial" panose="020B0604020202020204" pitchFamily="34" charset="0"/>
              </a:rPr>
              <a:t>process</a:t>
            </a:r>
            <a:r>
              <a:rPr lang="nl-NL" altLang="nl-BE" dirty="0">
                <a:latin typeface="Arial" panose="020B0604020202020204" pitchFamily="34" charset="0"/>
              </a:rPr>
              <a:t> </a:t>
            </a:r>
            <a:r>
              <a:rPr lang="nl-NL" altLang="nl-BE" dirty="0" err="1">
                <a:latin typeface="Arial" panose="020B0604020202020204" pitchFamily="34" charset="0"/>
              </a:rPr>
              <a:t>by</a:t>
            </a:r>
            <a:r>
              <a:rPr lang="nl-NL" altLang="nl-BE" dirty="0">
                <a:latin typeface="Arial" panose="020B0604020202020204" pitchFamily="34" charset="0"/>
              </a:rPr>
              <a:t> </a:t>
            </a:r>
            <a:r>
              <a:rPr lang="nl-NL" altLang="nl-BE" dirty="0" err="1">
                <a:latin typeface="Arial" panose="020B0604020202020204" pitchFamily="34" charset="0"/>
              </a:rPr>
              <a:t>which</a:t>
            </a:r>
            <a:r>
              <a:rPr lang="nl-NL" altLang="nl-BE" dirty="0">
                <a:latin typeface="Arial" panose="020B0604020202020204" pitchFamily="34" charset="0"/>
              </a:rPr>
              <a:t> a </a:t>
            </a:r>
            <a:r>
              <a:rPr lang="nl-NL" altLang="nl-BE" dirty="0" err="1">
                <a:latin typeface="Arial" panose="020B0604020202020204" pitchFamily="34" charset="0"/>
              </a:rPr>
              <a:t>pathogen</a:t>
            </a:r>
            <a:r>
              <a:rPr lang="nl-NL" altLang="nl-BE" dirty="0">
                <a:latin typeface="Arial" panose="020B0604020202020204" pitchFamily="34" charset="0"/>
              </a:rPr>
              <a:t> is </a:t>
            </a:r>
            <a:r>
              <a:rPr lang="nl-NL" altLang="nl-BE" dirty="0" err="1">
                <a:latin typeface="Arial" panose="020B0604020202020204" pitchFamily="34" charset="0"/>
              </a:rPr>
              <a:t>marked</a:t>
            </a:r>
            <a:r>
              <a:rPr lang="nl-NL" altLang="nl-BE" dirty="0">
                <a:latin typeface="Arial" panose="020B0604020202020204" pitchFamily="34" charset="0"/>
              </a:rPr>
              <a:t> </a:t>
            </a:r>
            <a:r>
              <a:rPr lang="nl-NL" altLang="nl-BE" dirty="0" err="1">
                <a:latin typeface="Arial" panose="020B0604020202020204" pitchFamily="34" charset="0"/>
              </a:rPr>
              <a:t>for</a:t>
            </a:r>
            <a:r>
              <a:rPr lang="nl-NL" altLang="nl-BE" dirty="0">
                <a:latin typeface="Arial" panose="020B0604020202020204" pitchFamily="34" charset="0"/>
              </a:rPr>
              <a:t> </a:t>
            </a:r>
            <a:r>
              <a:rPr lang="nl-NL" altLang="nl-BE" dirty="0" err="1">
                <a:latin typeface="Arial" panose="020B0604020202020204" pitchFamily="34" charset="0"/>
              </a:rPr>
              <a:t>ingestion</a:t>
            </a:r>
            <a:r>
              <a:rPr lang="nl-NL" altLang="nl-BE" dirty="0">
                <a:latin typeface="Arial" panose="020B0604020202020204" pitchFamily="34" charset="0"/>
              </a:rPr>
              <a:t> </a:t>
            </a:r>
            <a:r>
              <a:rPr lang="nl-NL" altLang="nl-BE" dirty="0" err="1">
                <a:latin typeface="Arial" panose="020B0604020202020204" pitchFamily="34" charset="0"/>
              </a:rPr>
              <a:t>and</a:t>
            </a:r>
            <a:r>
              <a:rPr lang="nl-NL" altLang="nl-BE" dirty="0">
                <a:latin typeface="Arial" panose="020B0604020202020204" pitchFamily="34" charset="0"/>
              </a:rPr>
              <a:t> </a:t>
            </a:r>
            <a:r>
              <a:rPr lang="nl-NL" altLang="nl-BE" dirty="0" err="1">
                <a:latin typeface="Arial" panose="020B0604020202020204" pitchFamily="34" charset="0"/>
              </a:rPr>
              <a:t>destruction</a:t>
            </a:r>
            <a:r>
              <a:rPr lang="nl-NL" altLang="nl-BE" dirty="0">
                <a:latin typeface="Arial" panose="020B0604020202020204" pitchFamily="34" charset="0"/>
              </a:rPr>
              <a:t> </a:t>
            </a:r>
            <a:r>
              <a:rPr lang="nl-NL" altLang="nl-BE" dirty="0" err="1">
                <a:latin typeface="Arial" panose="020B0604020202020204" pitchFamily="34" charset="0"/>
              </a:rPr>
              <a:t>by</a:t>
            </a:r>
            <a:r>
              <a:rPr lang="nl-NL" altLang="nl-BE" dirty="0">
                <a:latin typeface="Arial" panose="020B0604020202020204" pitchFamily="34" charset="0"/>
              </a:rPr>
              <a:t> a </a:t>
            </a:r>
            <a:r>
              <a:rPr lang="nl-NL" altLang="nl-BE" dirty="0">
                <a:latin typeface="Arial" panose="020B0604020202020204" pitchFamily="34" charset="0"/>
                <a:hlinkClick r:id="rId3" tooltip="Phagocyte"/>
              </a:rPr>
              <a:t>phagocyte</a:t>
            </a:r>
            <a:r>
              <a:rPr lang="nl-NL" altLang="nl-BE" dirty="0">
                <a:latin typeface="Arial" panose="020B0604020202020204" pitchFamily="34" charset="0"/>
              </a:rPr>
              <a:t>. </a:t>
            </a:r>
            <a:r>
              <a:rPr lang="nl-NL" altLang="nl-BE" dirty="0" err="1">
                <a:latin typeface="Arial" panose="020B0604020202020204" pitchFamily="34" charset="0"/>
              </a:rPr>
              <a:t>Opsonization</a:t>
            </a:r>
            <a:r>
              <a:rPr lang="nl-NL" altLang="nl-BE" dirty="0">
                <a:latin typeface="Arial" panose="020B0604020202020204" pitchFamily="34" charset="0"/>
              </a:rPr>
              <a:t> </a:t>
            </a:r>
            <a:r>
              <a:rPr lang="nl-NL" altLang="nl-BE" dirty="0" err="1">
                <a:latin typeface="Arial" panose="020B0604020202020204" pitchFamily="34" charset="0"/>
              </a:rPr>
              <a:t>involves</a:t>
            </a:r>
            <a:r>
              <a:rPr lang="nl-NL" altLang="nl-BE" dirty="0">
                <a:latin typeface="Arial" panose="020B0604020202020204" pitchFamily="34" charset="0"/>
              </a:rPr>
              <a:t> </a:t>
            </a:r>
            <a:r>
              <a:rPr lang="nl-NL" altLang="nl-BE" dirty="0" err="1">
                <a:latin typeface="Arial" panose="020B0604020202020204" pitchFamily="34" charset="0"/>
              </a:rPr>
              <a:t>the</a:t>
            </a:r>
            <a:r>
              <a:rPr lang="nl-NL" altLang="nl-BE" dirty="0">
                <a:latin typeface="Arial" panose="020B0604020202020204" pitchFamily="34" charset="0"/>
              </a:rPr>
              <a:t> binding of </a:t>
            </a:r>
            <a:r>
              <a:rPr lang="nl-NL" altLang="nl-BE" dirty="0" err="1">
                <a:latin typeface="Arial" panose="020B0604020202020204" pitchFamily="34" charset="0"/>
              </a:rPr>
              <a:t>an</a:t>
            </a:r>
            <a:r>
              <a:rPr lang="nl-NL" altLang="nl-BE" dirty="0">
                <a:latin typeface="Arial" panose="020B0604020202020204" pitchFamily="34" charset="0"/>
              </a:rPr>
              <a:t> </a:t>
            </a:r>
            <a:r>
              <a:rPr lang="nl-NL" altLang="nl-BE" dirty="0">
                <a:latin typeface="Arial" panose="020B0604020202020204" pitchFamily="34" charset="0"/>
                <a:hlinkClick r:id="rId4" tooltip="Opsonin"/>
              </a:rPr>
              <a:t>opsonin</a:t>
            </a:r>
            <a:r>
              <a:rPr lang="nl-NL" altLang="nl-BE" dirty="0">
                <a:latin typeface="Arial" panose="020B0604020202020204" pitchFamily="34" charset="0"/>
              </a:rPr>
              <a:t>, e.g., </a:t>
            </a:r>
            <a:r>
              <a:rPr lang="nl-NL" altLang="nl-BE" dirty="0">
                <a:latin typeface="Arial" panose="020B0604020202020204" pitchFamily="34" charset="0"/>
                <a:hlinkClick r:id="rId5" tooltip="Antibody"/>
              </a:rPr>
              <a:t>antibody</a:t>
            </a:r>
            <a:r>
              <a:rPr lang="nl-NL" altLang="nl-BE" dirty="0">
                <a:latin typeface="Arial" panose="020B0604020202020204" pitchFamily="34" charset="0"/>
              </a:rPr>
              <a:t>, </a:t>
            </a:r>
            <a:r>
              <a:rPr lang="nl-NL" altLang="nl-BE" dirty="0" err="1">
                <a:latin typeface="Arial" panose="020B0604020202020204" pitchFamily="34" charset="0"/>
              </a:rPr>
              <a:t>to</a:t>
            </a:r>
            <a:r>
              <a:rPr lang="nl-NL" altLang="nl-BE" dirty="0">
                <a:latin typeface="Arial" panose="020B0604020202020204" pitchFamily="34" charset="0"/>
              </a:rPr>
              <a:t> a receptor on </a:t>
            </a:r>
            <a:r>
              <a:rPr lang="nl-NL" altLang="nl-BE" dirty="0" err="1">
                <a:latin typeface="Arial" panose="020B0604020202020204" pitchFamily="34" charset="0"/>
              </a:rPr>
              <a:t>the</a:t>
            </a:r>
            <a:r>
              <a:rPr lang="nl-NL" altLang="nl-BE" dirty="0">
                <a:latin typeface="Arial" panose="020B0604020202020204" pitchFamily="34" charset="0"/>
              </a:rPr>
              <a:t> </a:t>
            </a:r>
            <a:r>
              <a:rPr lang="nl-NL" altLang="nl-BE" dirty="0" err="1">
                <a:latin typeface="Arial" panose="020B0604020202020204" pitchFamily="34" charset="0"/>
              </a:rPr>
              <a:t>pathogen's</a:t>
            </a:r>
            <a:r>
              <a:rPr lang="nl-NL" altLang="nl-BE" dirty="0">
                <a:latin typeface="Arial" panose="020B0604020202020204" pitchFamily="34" charset="0"/>
              </a:rPr>
              <a:t> </a:t>
            </a:r>
            <a:r>
              <a:rPr lang="nl-NL" altLang="nl-BE" dirty="0" err="1">
                <a:latin typeface="Arial" panose="020B0604020202020204" pitchFamily="34" charset="0"/>
              </a:rPr>
              <a:t>cell</a:t>
            </a:r>
            <a:r>
              <a:rPr lang="nl-NL" altLang="nl-BE" dirty="0">
                <a:latin typeface="Arial" panose="020B0604020202020204" pitchFamily="34" charset="0"/>
              </a:rPr>
              <a:t> </a:t>
            </a:r>
            <a:r>
              <a:rPr lang="nl-NL" altLang="nl-BE" dirty="0" err="1">
                <a:latin typeface="Arial" panose="020B0604020202020204" pitchFamily="34" charset="0"/>
              </a:rPr>
              <a:t>membrane</a:t>
            </a:r>
            <a:r>
              <a:rPr lang="nl-NL" altLang="nl-BE" dirty="0">
                <a:latin typeface="Arial" panose="020B0604020202020204" pitchFamily="34" charset="0"/>
              </a:rPr>
              <a:t>.</a:t>
            </a:r>
            <a:r>
              <a:rPr lang="nl-NL" altLang="nl-BE" dirty="0">
                <a:latin typeface="Arial" panose="020B0604020202020204" pitchFamily="34" charset="0"/>
                <a:hlinkClick r:id="" action="ppaction://noaction"/>
              </a:rPr>
              <a:t>[1]</a:t>
            </a:r>
            <a:r>
              <a:rPr lang="nl-NL" altLang="nl-BE" dirty="0">
                <a:latin typeface="Arial" panose="020B0604020202020204" pitchFamily="34" charset="0"/>
              </a:rPr>
              <a:t> </a:t>
            </a:r>
          </a:p>
          <a:p>
            <a:pPr eaLnBrk="1" hangingPunct="1"/>
            <a:r>
              <a:rPr lang="en-US" b="0" i="0" u="none" strike="noStrike" dirty="0" err="1">
                <a:solidFill>
                  <a:srgbClr val="000000"/>
                </a:solidFill>
                <a:effectLst/>
                <a:latin typeface="Times New Roman" panose="02020603050405020304" pitchFamily="18" charset="0"/>
              </a:rPr>
              <a:t>Opsonins</a:t>
            </a:r>
            <a:r>
              <a:rPr lang="en-US" b="0" i="0" u="none" strike="noStrike" dirty="0">
                <a:solidFill>
                  <a:srgbClr val="000000"/>
                </a:solidFill>
                <a:effectLst/>
                <a:latin typeface="Times New Roman" panose="02020603050405020304" pitchFamily="18" charset="0"/>
              </a:rPr>
              <a:t> are used to overcome the repellent force between the negative cell walls and promote uptake of the pathogen by the macrophage. Opsonization is an antimicrobial technique to kill and stop the spread of disease.</a:t>
            </a:r>
          </a:p>
          <a:p>
            <a:pPr eaLnBrk="1" hangingPunct="1"/>
            <a:r>
              <a:rPr lang="en-US" b="0" i="0" u="none" strike="noStrike" dirty="0">
                <a:solidFill>
                  <a:srgbClr val="000000"/>
                </a:solidFill>
                <a:effectLst/>
                <a:latin typeface="Times New Roman" panose="02020603050405020304" pitchFamily="18" charset="0"/>
              </a:rPr>
              <a:t>Once created by one of the 3 pathways, C3b binds to multiple sites on the cell surface of the pathogen. It then binds to receptors on the surface of the macrophage or neutrophil. C3b is best known for its opsonizing activity because when it coats the microbe, phagocytosis activity is increased.</a:t>
            </a:r>
            <a:endParaRPr lang="nl-NL" b="0" i="0" u="none" strike="noStrike" dirty="0">
              <a:solidFill>
                <a:srgbClr val="000000"/>
              </a:solidFill>
              <a:effectLst/>
              <a:latin typeface="Arial" panose="020B0604020202020204" pitchFamily="34" charset="0"/>
            </a:endParaRPr>
          </a:p>
          <a:p>
            <a:pPr eaLnBrk="1" hangingPunct="1"/>
            <a:endParaRPr lang="nl-NL" altLang="nl-BE" dirty="0">
              <a:latin typeface="Arial" panose="020B0604020202020204" pitchFamily="34" charset="0"/>
            </a:endParaRPr>
          </a:p>
        </p:txBody>
      </p:sp>
    </p:spTree>
    <p:extLst>
      <p:ext uri="{BB962C8B-B14F-4D97-AF65-F5344CB8AC3E}">
        <p14:creationId xmlns:p14="http://schemas.microsoft.com/office/powerpoint/2010/main" val="1566584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09F85B-0EBA-4B56-8D38-8BCC00F909CA}" type="slidenum">
              <a:rPr lang="nl-NL" altLang="nl-BE" smtClean="0">
                <a:solidFill>
                  <a:srgbClr val="000000"/>
                </a:solidFill>
              </a:rPr>
              <a:pPr>
                <a:spcBef>
                  <a:spcPct val="0"/>
                </a:spcBef>
              </a:pPr>
              <a:t>84</a:t>
            </a:fld>
            <a:endParaRPr lang="nl-NL" altLang="nl-BE">
              <a:solidFill>
                <a:srgbClr val="000000"/>
              </a:solidFill>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Wat is opsonisatie ?</a:t>
            </a:r>
          </a:p>
          <a:p>
            <a:pPr eaLnBrk="1" hangingPunct="1"/>
            <a:r>
              <a:rPr lang="nl-NL" altLang="nl-BE" dirty="0">
                <a:latin typeface="Arial" panose="020B0604020202020204" pitchFamily="34" charset="0"/>
              </a:rPr>
              <a:t>Is </a:t>
            </a:r>
            <a:r>
              <a:rPr lang="nl-NL" altLang="nl-BE" dirty="0" err="1">
                <a:latin typeface="Arial" panose="020B0604020202020204" pitchFamily="34" charset="0"/>
              </a:rPr>
              <a:t>the</a:t>
            </a:r>
            <a:r>
              <a:rPr lang="nl-NL" altLang="nl-BE" dirty="0">
                <a:latin typeface="Arial" panose="020B0604020202020204" pitchFamily="34" charset="0"/>
              </a:rPr>
              <a:t> </a:t>
            </a:r>
            <a:r>
              <a:rPr lang="nl-NL" altLang="nl-BE" dirty="0" err="1">
                <a:latin typeface="Arial" panose="020B0604020202020204" pitchFamily="34" charset="0"/>
              </a:rPr>
              <a:t>process</a:t>
            </a:r>
            <a:r>
              <a:rPr lang="nl-NL" altLang="nl-BE" dirty="0">
                <a:latin typeface="Arial" panose="020B0604020202020204" pitchFamily="34" charset="0"/>
              </a:rPr>
              <a:t> </a:t>
            </a:r>
            <a:r>
              <a:rPr lang="nl-NL" altLang="nl-BE" dirty="0" err="1">
                <a:latin typeface="Arial" panose="020B0604020202020204" pitchFamily="34" charset="0"/>
              </a:rPr>
              <a:t>by</a:t>
            </a:r>
            <a:r>
              <a:rPr lang="nl-NL" altLang="nl-BE" dirty="0">
                <a:latin typeface="Arial" panose="020B0604020202020204" pitchFamily="34" charset="0"/>
              </a:rPr>
              <a:t> </a:t>
            </a:r>
            <a:r>
              <a:rPr lang="nl-NL" altLang="nl-BE" dirty="0" err="1">
                <a:latin typeface="Arial" panose="020B0604020202020204" pitchFamily="34" charset="0"/>
              </a:rPr>
              <a:t>which</a:t>
            </a:r>
            <a:r>
              <a:rPr lang="nl-NL" altLang="nl-BE" dirty="0">
                <a:latin typeface="Arial" panose="020B0604020202020204" pitchFamily="34" charset="0"/>
              </a:rPr>
              <a:t> a </a:t>
            </a:r>
            <a:r>
              <a:rPr lang="nl-NL" altLang="nl-BE" dirty="0" err="1">
                <a:latin typeface="Arial" panose="020B0604020202020204" pitchFamily="34" charset="0"/>
              </a:rPr>
              <a:t>pathogen</a:t>
            </a:r>
            <a:r>
              <a:rPr lang="nl-NL" altLang="nl-BE" dirty="0">
                <a:latin typeface="Arial" panose="020B0604020202020204" pitchFamily="34" charset="0"/>
              </a:rPr>
              <a:t> is </a:t>
            </a:r>
            <a:r>
              <a:rPr lang="nl-NL" altLang="nl-BE" dirty="0" err="1">
                <a:latin typeface="Arial" panose="020B0604020202020204" pitchFamily="34" charset="0"/>
              </a:rPr>
              <a:t>marked</a:t>
            </a:r>
            <a:r>
              <a:rPr lang="nl-NL" altLang="nl-BE" dirty="0">
                <a:latin typeface="Arial" panose="020B0604020202020204" pitchFamily="34" charset="0"/>
              </a:rPr>
              <a:t> </a:t>
            </a:r>
            <a:r>
              <a:rPr lang="nl-NL" altLang="nl-BE" dirty="0" err="1">
                <a:latin typeface="Arial" panose="020B0604020202020204" pitchFamily="34" charset="0"/>
              </a:rPr>
              <a:t>for</a:t>
            </a:r>
            <a:r>
              <a:rPr lang="nl-NL" altLang="nl-BE" dirty="0">
                <a:latin typeface="Arial" panose="020B0604020202020204" pitchFamily="34" charset="0"/>
              </a:rPr>
              <a:t> </a:t>
            </a:r>
            <a:r>
              <a:rPr lang="nl-NL" altLang="nl-BE" dirty="0" err="1">
                <a:latin typeface="Arial" panose="020B0604020202020204" pitchFamily="34" charset="0"/>
              </a:rPr>
              <a:t>ingestion</a:t>
            </a:r>
            <a:r>
              <a:rPr lang="nl-NL" altLang="nl-BE" dirty="0">
                <a:latin typeface="Arial" panose="020B0604020202020204" pitchFamily="34" charset="0"/>
              </a:rPr>
              <a:t> </a:t>
            </a:r>
            <a:r>
              <a:rPr lang="nl-NL" altLang="nl-BE" dirty="0" err="1">
                <a:latin typeface="Arial" panose="020B0604020202020204" pitchFamily="34" charset="0"/>
              </a:rPr>
              <a:t>and</a:t>
            </a:r>
            <a:r>
              <a:rPr lang="nl-NL" altLang="nl-BE" dirty="0">
                <a:latin typeface="Arial" panose="020B0604020202020204" pitchFamily="34" charset="0"/>
              </a:rPr>
              <a:t> </a:t>
            </a:r>
            <a:r>
              <a:rPr lang="nl-NL" altLang="nl-BE" dirty="0" err="1">
                <a:latin typeface="Arial" panose="020B0604020202020204" pitchFamily="34" charset="0"/>
              </a:rPr>
              <a:t>destruction</a:t>
            </a:r>
            <a:r>
              <a:rPr lang="nl-NL" altLang="nl-BE" dirty="0">
                <a:latin typeface="Arial" panose="020B0604020202020204" pitchFamily="34" charset="0"/>
              </a:rPr>
              <a:t> </a:t>
            </a:r>
            <a:r>
              <a:rPr lang="nl-NL" altLang="nl-BE" dirty="0" err="1">
                <a:latin typeface="Arial" panose="020B0604020202020204" pitchFamily="34" charset="0"/>
              </a:rPr>
              <a:t>by</a:t>
            </a:r>
            <a:r>
              <a:rPr lang="nl-NL" altLang="nl-BE" dirty="0">
                <a:latin typeface="Arial" panose="020B0604020202020204" pitchFamily="34" charset="0"/>
              </a:rPr>
              <a:t> a </a:t>
            </a:r>
            <a:r>
              <a:rPr lang="nl-NL" altLang="nl-BE" dirty="0">
                <a:latin typeface="Arial" panose="020B0604020202020204" pitchFamily="34" charset="0"/>
                <a:hlinkClick r:id="rId3" tooltip="Phagocyte"/>
              </a:rPr>
              <a:t>phagocyte</a:t>
            </a:r>
            <a:r>
              <a:rPr lang="nl-NL" altLang="nl-BE" dirty="0">
                <a:latin typeface="Arial" panose="020B0604020202020204" pitchFamily="34" charset="0"/>
              </a:rPr>
              <a:t>. </a:t>
            </a:r>
            <a:r>
              <a:rPr lang="nl-NL" altLang="nl-BE" dirty="0" err="1">
                <a:latin typeface="Arial" panose="020B0604020202020204" pitchFamily="34" charset="0"/>
              </a:rPr>
              <a:t>Opsonization</a:t>
            </a:r>
            <a:r>
              <a:rPr lang="nl-NL" altLang="nl-BE" dirty="0">
                <a:latin typeface="Arial" panose="020B0604020202020204" pitchFamily="34" charset="0"/>
              </a:rPr>
              <a:t> </a:t>
            </a:r>
            <a:r>
              <a:rPr lang="nl-NL" altLang="nl-BE" dirty="0" err="1">
                <a:latin typeface="Arial" panose="020B0604020202020204" pitchFamily="34" charset="0"/>
              </a:rPr>
              <a:t>involves</a:t>
            </a:r>
            <a:r>
              <a:rPr lang="nl-NL" altLang="nl-BE" dirty="0">
                <a:latin typeface="Arial" panose="020B0604020202020204" pitchFamily="34" charset="0"/>
              </a:rPr>
              <a:t> </a:t>
            </a:r>
            <a:r>
              <a:rPr lang="nl-NL" altLang="nl-BE" dirty="0" err="1">
                <a:latin typeface="Arial" panose="020B0604020202020204" pitchFamily="34" charset="0"/>
              </a:rPr>
              <a:t>the</a:t>
            </a:r>
            <a:r>
              <a:rPr lang="nl-NL" altLang="nl-BE" dirty="0">
                <a:latin typeface="Arial" panose="020B0604020202020204" pitchFamily="34" charset="0"/>
              </a:rPr>
              <a:t> binding of </a:t>
            </a:r>
            <a:r>
              <a:rPr lang="nl-NL" altLang="nl-BE" dirty="0" err="1">
                <a:latin typeface="Arial" panose="020B0604020202020204" pitchFamily="34" charset="0"/>
              </a:rPr>
              <a:t>an</a:t>
            </a:r>
            <a:r>
              <a:rPr lang="nl-NL" altLang="nl-BE" dirty="0">
                <a:latin typeface="Arial" panose="020B0604020202020204" pitchFamily="34" charset="0"/>
              </a:rPr>
              <a:t> </a:t>
            </a:r>
            <a:r>
              <a:rPr lang="nl-NL" altLang="nl-BE" dirty="0">
                <a:latin typeface="Arial" panose="020B0604020202020204" pitchFamily="34" charset="0"/>
                <a:hlinkClick r:id="rId4" tooltip="Opsonin"/>
              </a:rPr>
              <a:t>opsonin</a:t>
            </a:r>
            <a:r>
              <a:rPr lang="nl-NL" altLang="nl-BE" dirty="0">
                <a:latin typeface="Arial" panose="020B0604020202020204" pitchFamily="34" charset="0"/>
              </a:rPr>
              <a:t>, e.g., </a:t>
            </a:r>
            <a:r>
              <a:rPr lang="nl-NL" altLang="nl-BE" dirty="0">
                <a:latin typeface="Arial" panose="020B0604020202020204" pitchFamily="34" charset="0"/>
                <a:hlinkClick r:id="rId5" tooltip="Antibody"/>
              </a:rPr>
              <a:t>antibody</a:t>
            </a:r>
            <a:r>
              <a:rPr lang="nl-NL" altLang="nl-BE" dirty="0">
                <a:latin typeface="Arial" panose="020B0604020202020204" pitchFamily="34" charset="0"/>
              </a:rPr>
              <a:t>, </a:t>
            </a:r>
            <a:r>
              <a:rPr lang="nl-NL" altLang="nl-BE" dirty="0" err="1">
                <a:latin typeface="Arial" panose="020B0604020202020204" pitchFamily="34" charset="0"/>
              </a:rPr>
              <a:t>to</a:t>
            </a:r>
            <a:r>
              <a:rPr lang="nl-NL" altLang="nl-BE" dirty="0">
                <a:latin typeface="Arial" panose="020B0604020202020204" pitchFamily="34" charset="0"/>
              </a:rPr>
              <a:t> a receptor on </a:t>
            </a:r>
            <a:r>
              <a:rPr lang="nl-NL" altLang="nl-BE" dirty="0" err="1">
                <a:latin typeface="Arial" panose="020B0604020202020204" pitchFamily="34" charset="0"/>
              </a:rPr>
              <a:t>the</a:t>
            </a:r>
            <a:r>
              <a:rPr lang="nl-NL" altLang="nl-BE" dirty="0">
                <a:latin typeface="Arial" panose="020B0604020202020204" pitchFamily="34" charset="0"/>
              </a:rPr>
              <a:t> </a:t>
            </a:r>
            <a:r>
              <a:rPr lang="nl-NL" altLang="nl-BE" dirty="0" err="1">
                <a:latin typeface="Arial" panose="020B0604020202020204" pitchFamily="34" charset="0"/>
              </a:rPr>
              <a:t>pathogen's</a:t>
            </a:r>
            <a:r>
              <a:rPr lang="nl-NL" altLang="nl-BE" dirty="0">
                <a:latin typeface="Arial" panose="020B0604020202020204" pitchFamily="34" charset="0"/>
              </a:rPr>
              <a:t> </a:t>
            </a:r>
            <a:r>
              <a:rPr lang="nl-NL" altLang="nl-BE" dirty="0" err="1">
                <a:latin typeface="Arial" panose="020B0604020202020204" pitchFamily="34" charset="0"/>
              </a:rPr>
              <a:t>cell</a:t>
            </a:r>
            <a:r>
              <a:rPr lang="nl-NL" altLang="nl-BE" dirty="0">
                <a:latin typeface="Arial" panose="020B0604020202020204" pitchFamily="34" charset="0"/>
              </a:rPr>
              <a:t> </a:t>
            </a:r>
            <a:r>
              <a:rPr lang="nl-NL" altLang="nl-BE" dirty="0" err="1">
                <a:latin typeface="Arial" panose="020B0604020202020204" pitchFamily="34" charset="0"/>
              </a:rPr>
              <a:t>membrane</a:t>
            </a:r>
            <a:r>
              <a:rPr lang="nl-NL" altLang="nl-BE" dirty="0">
                <a:latin typeface="Arial" panose="020B0604020202020204" pitchFamily="34" charset="0"/>
              </a:rPr>
              <a:t>.</a:t>
            </a:r>
            <a:r>
              <a:rPr lang="nl-NL" altLang="nl-BE" dirty="0">
                <a:latin typeface="Arial" panose="020B0604020202020204" pitchFamily="34" charset="0"/>
                <a:hlinkClick r:id="" action="ppaction://noaction"/>
              </a:rPr>
              <a:t>[1]</a:t>
            </a:r>
            <a:r>
              <a:rPr lang="nl-NL" altLang="nl-BE" dirty="0">
                <a:latin typeface="Arial" panose="020B0604020202020204" pitchFamily="34" charset="0"/>
              </a:rPr>
              <a:t> </a:t>
            </a:r>
          </a:p>
          <a:p>
            <a:pPr eaLnBrk="1" hangingPunct="1"/>
            <a:r>
              <a:rPr lang="en-US" b="0" i="0" u="none" strike="noStrike" dirty="0" err="1">
                <a:solidFill>
                  <a:srgbClr val="000000"/>
                </a:solidFill>
                <a:effectLst/>
                <a:latin typeface="Times New Roman" panose="02020603050405020304" pitchFamily="18" charset="0"/>
              </a:rPr>
              <a:t>Opsonins</a:t>
            </a:r>
            <a:r>
              <a:rPr lang="en-US" b="0" i="0" u="none" strike="noStrike" dirty="0">
                <a:solidFill>
                  <a:srgbClr val="000000"/>
                </a:solidFill>
                <a:effectLst/>
                <a:latin typeface="Times New Roman" panose="02020603050405020304" pitchFamily="18" charset="0"/>
              </a:rPr>
              <a:t> are used to overcome the repellent force between the negative cell walls and promote uptake of the pathogen by the macrophage. Opsonization is an antimicrobial technique to kill and stop the spread of disease.</a:t>
            </a:r>
          </a:p>
          <a:p>
            <a:pPr eaLnBrk="1" hangingPunct="1"/>
            <a:r>
              <a:rPr lang="en-US" b="0" i="0" u="none" strike="noStrike" dirty="0">
                <a:solidFill>
                  <a:srgbClr val="000000"/>
                </a:solidFill>
                <a:effectLst/>
                <a:latin typeface="Times New Roman" panose="02020603050405020304" pitchFamily="18" charset="0"/>
              </a:rPr>
              <a:t>Once created by one of the 3 pathways, C3b binds to multiple sites on the cell surface of the pathogen. It then binds to receptors on the surface of the macrophage or neutrophil. C3b is best known for its opsonizing activity because when it coats the microbe, phagocytosis activity is increased.</a:t>
            </a:r>
            <a:endParaRPr lang="nl-NL" b="0" i="0" u="none" strike="noStrike" dirty="0">
              <a:solidFill>
                <a:srgbClr val="000000"/>
              </a:solidFill>
              <a:effectLst/>
              <a:latin typeface="Arial" panose="020B0604020202020204" pitchFamily="34" charset="0"/>
            </a:endParaRPr>
          </a:p>
          <a:p>
            <a:pPr eaLnBrk="1" hangingPunct="1"/>
            <a:endParaRPr lang="nl-NL" altLang="nl-BE" dirty="0">
              <a:latin typeface="Arial" panose="020B0604020202020204" pitchFamily="34" charset="0"/>
            </a:endParaRPr>
          </a:p>
        </p:txBody>
      </p:sp>
    </p:spTree>
    <p:extLst>
      <p:ext uri="{BB962C8B-B14F-4D97-AF65-F5344CB8AC3E}">
        <p14:creationId xmlns:p14="http://schemas.microsoft.com/office/powerpoint/2010/main" val="732260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09F85B-0EBA-4B56-8D38-8BCC00F909CA}" type="slidenum">
              <a:rPr lang="nl-NL" altLang="nl-BE" smtClean="0">
                <a:solidFill>
                  <a:srgbClr val="000000"/>
                </a:solidFill>
              </a:rPr>
              <a:pPr>
                <a:spcBef>
                  <a:spcPct val="0"/>
                </a:spcBef>
              </a:pPr>
              <a:t>85</a:t>
            </a:fld>
            <a:endParaRPr lang="nl-NL" altLang="nl-BE">
              <a:solidFill>
                <a:srgbClr val="000000"/>
              </a:solidFill>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Wat is opsonisatie ?</a:t>
            </a:r>
          </a:p>
          <a:p>
            <a:pPr eaLnBrk="1" hangingPunct="1"/>
            <a:r>
              <a:rPr lang="nl-NL" altLang="nl-BE" dirty="0">
                <a:latin typeface="Arial" panose="020B0604020202020204" pitchFamily="34" charset="0"/>
              </a:rPr>
              <a:t>Is </a:t>
            </a:r>
            <a:r>
              <a:rPr lang="nl-NL" altLang="nl-BE" dirty="0" err="1">
                <a:latin typeface="Arial" panose="020B0604020202020204" pitchFamily="34" charset="0"/>
              </a:rPr>
              <a:t>the</a:t>
            </a:r>
            <a:r>
              <a:rPr lang="nl-NL" altLang="nl-BE" dirty="0">
                <a:latin typeface="Arial" panose="020B0604020202020204" pitchFamily="34" charset="0"/>
              </a:rPr>
              <a:t> </a:t>
            </a:r>
            <a:r>
              <a:rPr lang="nl-NL" altLang="nl-BE" dirty="0" err="1">
                <a:latin typeface="Arial" panose="020B0604020202020204" pitchFamily="34" charset="0"/>
              </a:rPr>
              <a:t>process</a:t>
            </a:r>
            <a:r>
              <a:rPr lang="nl-NL" altLang="nl-BE" dirty="0">
                <a:latin typeface="Arial" panose="020B0604020202020204" pitchFamily="34" charset="0"/>
              </a:rPr>
              <a:t> </a:t>
            </a:r>
            <a:r>
              <a:rPr lang="nl-NL" altLang="nl-BE" dirty="0" err="1">
                <a:latin typeface="Arial" panose="020B0604020202020204" pitchFamily="34" charset="0"/>
              </a:rPr>
              <a:t>by</a:t>
            </a:r>
            <a:r>
              <a:rPr lang="nl-NL" altLang="nl-BE" dirty="0">
                <a:latin typeface="Arial" panose="020B0604020202020204" pitchFamily="34" charset="0"/>
              </a:rPr>
              <a:t> </a:t>
            </a:r>
            <a:r>
              <a:rPr lang="nl-NL" altLang="nl-BE" dirty="0" err="1">
                <a:latin typeface="Arial" panose="020B0604020202020204" pitchFamily="34" charset="0"/>
              </a:rPr>
              <a:t>which</a:t>
            </a:r>
            <a:r>
              <a:rPr lang="nl-NL" altLang="nl-BE" dirty="0">
                <a:latin typeface="Arial" panose="020B0604020202020204" pitchFamily="34" charset="0"/>
              </a:rPr>
              <a:t> a </a:t>
            </a:r>
            <a:r>
              <a:rPr lang="nl-NL" altLang="nl-BE" dirty="0" err="1">
                <a:latin typeface="Arial" panose="020B0604020202020204" pitchFamily="34" charset="0"/>
              </a:rPr>
              <a:t>pathogen</a:t>
            </a:r>
            <a:r>
              <a:rPr lang="nl-NL" altLang="nl-BE" dirty="0">
                <a:latin typeface="Arial" panose="020B0604020202020204" pitchFamily="34" charset="0"/>
              </a:rPr>
              <a:t> is </a:t>
            </a:r>
            <a:r>
              <a:rPr lang="nl-NL" altLang="nl-BE" dirty="0" err="1">
                <a:latin typeface="Arial" panose="020B0604020202020204" pitchFamily="34" charset="0"/>
              </a:rPr>
              <a:t>marked</a:t>
            </a:r>
            <a:r>
              <a:rPr lang="nl-NL" altLang="nl-BE" dirty="0">
                <a:latin typeface="Arial" panose="020B0604020202020204" pitchFamily="34" charset="0"/>
              </a:rPr>
              <a:t> </a:t>
            </a:r>
            <a:r>
              <a:rPr lang="nl-NL" altLang="nl-BE" dirty="0" err="1">
                <a:latin typeface="Arial" panose="020B0604020202020204" pitchFamily="34" charset="0"/>
              </a:rPr>
              <a:t>for</a:t>
            </a:r>
            <a:r>
              <a:rPr lang="nl-NL" altLang="nl-BE" dirty="0">
                <a:latin typeface="Arial" panose="020B0604020202020204" pitchFamily="34" charset="0"/>
              </a:rPr>
              <a:t> </a:t>
            </a:r>
            <a:r>
              <a:rPr lang="nl-NL" altLang="nl-BE" dirty="0" err="1">
                <a:latin typeface="Arial" panose="020B0604020202020204" pitchFamily="34" charset="0"/>
              </a:rPr>
              <a:t>ingestion</a:t>
            </a:r>
            <a:r>
              <a:rPr lang="nl-NL" altLang="nl-BE" dirty="0">
                <a:latin typeface="Arial" panose="020B0604020202020204" pitchFamily="34" charset="0"/>
              </a:rPr>
              <a:t> </a:t>
            </a:r>
            <a:r>
              <a:rPr lang="nl-NL" altLang="nl-BE" dirty="0" err="1">
                <a:latin typeface="Arial" panose="020B0604020202020204" pitchFamily="34" charset="0"/>
              </a:rPr>
              <a:t>and</a:t>
            </a:r>
            <a:r>
              <a:rPr lang="nl-NL" altLang="nl-BE" dirty="0">
                <a:latin typeface="Arial" panose="020B0604020202020204" pitchFamily="34" charset="0"/>
              </a:rPr>
              <a:t> </a:t>
            </a:r>
            <a:r>
              <a:rPr lang="nl-NL" altLang="nl-BE" dirty="0" err="1">
                <a:latin typeface="Arial" panose="020B0604020202020204" pitchFamily="34" charset="0"/>
              </a:rPr>
              <a:t>destruction</a:t>
            </a:r>
            <a:r>
              <a:rPr lang="nl-NL" altLang="nl-BE" dirty="0">
                <a:latin typeface="Arial" panose="020B0604020202020204" pitchFamily="34" charset="0"/>
              </a:rPr>
              <a:t> </a:t>
            </a:r>
            <a:r>
              <a:rPr lang="nl-NL" altLang="nl-BE" dirty="0" err="1">
                <a:latin typeface="Arial" panose="020B0604020202020204" pitchFamily="34" charset="0"/>
              </a:rPr>
              <a:t>by</a:t>
            </a:r>
            <a:r>
              <a:rPr lang="nl-NL" altLang="nl-BE" dirty="0">
                <a:latin typeface="Arial" panose="020B0604020202020204" pitchFamily="34" charset="0"/>
              </a:rPr>
              <a:t> a </a:t>
            </a:r>
            <a:r>
              <a:rPr lang="nl-NL" altLang="nl-BE" dirty="0">
                <a:latin typeface="Arial" panose="020B0604020202020204" pitchFamily="34" charset="0"/>
                <a:hlinkClick r:id="rId3" tooltip="Phagocyte"/>
              </a:rPr>
              <a:t>phagocyte</a:t>
            </a:r>
            <a:r>
              <a:rPr lang="nl-NL" altLang="nl-BE" dirty="0">
                <a:latin typeface="Arial" panose="020B0604020202020204" pitchFamily="34" charset="0"/>
              </a:rPr>
              <a:t>. </a:t>
            </a:r>
            <a:r>
              <a:rPr lang="nl-NL" altLang="nl-BE" dirty="0" err="1">
                <a:latin typeface="Arial" panose="020B0604020202020204" pitchFamily="34" charset="0"/>
              </a:rPr>
              <a:t>Opsonization</a:t>
            </a:r>
            <a:r>
              <a:rPr lang="nl-NL" altLang="nl-BE" dirty="0">
                <a:latin typeface="Arial" panose="020B0604020202020204" pitchFamily="34" charset="0"/>
              </a:rPr>
              <a:t> </a:t>
            </a:r>
            <a:r>
              <a:rPr lang="nl-NL" altLang="nl-BE" dirty="0" err="1">
                <a:latin typeface="Arial" panose="020B0604020202020204" pitchFamily="34" charset="0"/>
              </a:rPr>
              <a:t>involves</a:t>
            </a:r>
            <a:r>
              <a:rPr lang="nl-NL" altLang="nl-BE" dirty="0">
                <a:latin typeface="Arial" panose="020B0604020202020204" pitchFamily="34" charset="0"/>
              </a:rPr>
              <a:t> </a:t>
            </a:r>
            <a:r>
              <a:rPr lang="nl-NL" altLang="nl-BE" dirty="0" err="1">
                <a:latin typeface="Arial" panose="020B0604020202020204" pitchFamily="34" charset="0"/>
              </a:rPr>
              <a:t>the</a:t>
            </a:r>
            <a:r>
              <a:rPr lang="nl-NL" altLang="nl-BE" dirty="0">
                <a:latin typeface="Arial" panose="020B0604020202020204" pitchFamily="34" charset="0"/>
              </a:rPr>
              <a:t> binding of </a:t>
            </a:r>
            <a:r>
              <a:rPr lang="nl-NL" altLang="nl-BE" dirty="0" err="1">
                <a:latin typeface="Arial" panose="020B0604020202020204" pitchFamily="34" charset="0"/>
              </a:rPr>
              <a:t>an</a:t>
            </a:r>
            <a:r>
              <a:rPr lang="nl-NL" altLang="nl-BE" dirty="0">
                <a:latin typeface="Arial" panose="020B0604020202020204" pitchFamily="34" charset="0"/>
              </a:rPr>
              <a:t> </a:t>
            </a:r>
            <a:r>
              <a:rPr lang="nl-NL" altLang="nl-BE" dirty="0">
                <a:latin typeface="Arial" panose="020B0604020202020204" pitchFamily="34" charset="0"/>
                <a:hlinkClick r:id="rId4" tooltip="Opsonin"/>
              </a:rPr>
              <a:t>opsonin</a:t>
            </a:r>
            <a:r>
              <a:rPr lang="nl-NL" altLang="nl-BE" dirty="0">
                <a:latin typeface="Arial" panose="020B0604020202020204" pitchFamily="34" charset="0"/>
              </a:rPr>
              <a:t>, e.g., </a:t>
            </a:r>
            <a:r>
              <a:rPr lang="nl-NL" altLang="nl-BE" dirty="0">
                <a:latin typeface="Arial" panose="020B0604020202020204" pitchFamily="34" charset="0"/>
                <a:hlinkClick r:id="rId5" tooltip="Antibody"/>
              </a:rPr>
              <a:t>antibody</a:t>
            </a:r>
            <a:r>
              <a:rPr lang="nl-NL" altLang="nl-BE" dirty="0">
                <a:latin typeface="Arial" panose="020B0604020202020204" pitchFamily="34" charset="0"/>
              </a:rPr>
              <a:t>, </a:t>
            </a:r>
            <a:r>
              <a:rPr lang="nl-NL" altLang="nl-BE" dirty="0" err="1">
                <a:latin typeface="Arial" panose="020B0604020202020204" pitchFamily="34" charset="0"/>
              </a:rPr>
              <a:t>to</a:t>
            </a:r>
            <a:r>
              <a:rPr lang="nl-NL" altLang="nl-BE" dirty="0">
                <a:latin typeface="Arial" panose="020B0604020202020204" pitchFamily="34" charset="0"/>
              </a:rPr>
              <a:t> a receptor on </a:t>
            </a:r>
            <a:r>
              <a:rPr lang="nl-NL" altLang="nl-BE" dirty="0" err="1">
                <a:latin typeface="Arial" panose="020B0604020202020204" pitchFamily="34" charset="0"/>
              </a:rPr>
              <a:t>the</a:t>
            </a:r>
            <a:r>
              <a:rPr lang="nl-NL" altLang="nl-BE" dirty="0">
                <a:latin typeface="Arial" panose="020B0604020202020204" pitchFamily="34" charset="0"/>
              </a:rPr>
              <a:t> </a:t>
            </a:r>
            <a:r>
              <a:rPr lang="nl-NL" altLang="nl-BE" dirty="0" err="1">
                <a:latin typeface="Arial" panose="020B0604020202020204" pitchFamily="34" charset="0"/>
              </a:rPr>
              <a:t>pathogen's</a:t>
            </a:r>
            <a:r>
              <a:rPr lang="nl-NL" altLang="nl-BE" dirty="0">
                <a:latin typeface="Arial" panose="020B0604020202020204" pitchFamily="34" charset="0"/>
              </a:rPr>
              <a:t> </a:t>
            </a:r>
            <a:r>
              <a:rPr lang="nl-NL" altLang="nl-BE" dirty="0" err="1">
                <a:latin typeface="Arial" panose="020B0604020202020204" pitchFamily="34" charset="0"/>
              </a:rPr>
              <a:t>cell</a:t>
            </a:r>
            <a:r>
              <a:rPr lang="nl-NL" altLang="nl-BE" dirty="0">
                <a:latin typeface="Arial" panose="020B0604020202020204" pitchFamily="34" charset="0"/>
              </a:rPr>
              <a:t> </a:t>
            </a:r>
            <a:r>
              <a:rPr lang="nl-NL" altLang="nl-BE" dirty="0" err="1">
                <a:latin typeface="Arial" panose="020B0604020202020204" pitchFamily="34" charset="0"/>
              </a:rPr>
              <a:t>membrane</a:t>
            </a:r>
            <a:r>
              <a:rPr lang="nl-NL" altLang="nl-BE" dirty="0">
                <a:latin typeface="Arial" panose="020B0604020202020204" pitchFamily="34" charset="0"/>
              </a:rPr>
              <a:t>.</a:t>
            </a:r>
            <a:r>
              <a:rPr lang="nl-NL" altLang="nl-BE" dirty="0">
                <a:latin typeface="Arial" panose="020B0604020202020204" pitchFamily="34" charset="0"/>
                <a:hlinkClick r:id="" action="ppaction://noaction"/>
              </a:rPr>
              <a:t>[1]</a:t>
            </a:r>
            <a:r>
              <a:rPr lang="nl-NL" altLang="nl-BE" dirty="0">
                <a:latin typeface="Arial" panose="020B0604020202020204" pitchFamily="34" charset="0"/>
              </a:rPr>
              <a:t> </a:t>
            </a:r>
          </a:p>
          <a:p>
            <a:pPr eaLnBrk="1" hangingPunct="1"/>
            <a:r>
              <a:rPr lang="en-US" b="0" i="0" u="none" strike="noStrike" dirty="0" err="1">
                <a:solidFill>
                  <a:srgbClr val="000000"/>
                </a:solidFill>
                <a:effectLst/>
                <a:latin typeface="Times New Roman" panose="02020603050405020304" pitchFamily="18" charset="0"/>
              </a:rPr>
              <a:t>Opsonins</a:t>
            </a:r>
            <a:r>
              <a:rPr lang="en-US" b="0" i="0" u="none" strike="noStrike" dirty="0">
                <a:solidFill>
                  <a:srgbClr val="000000"/>
                </a:solidFill>
                <a:effectLst/>
                <a:latin typeface="Times New Roman" panose="02020603050405020304" pitchFamily="18" charset="0"/>
              </a:rPr>
              <a:t> are used to overcome the repellent force between the negative cell walls and promote uptake of the pathogen by the macrophage. Opsonization is an antimicrobial technique to kill and stop the spread of disease.</a:t>
            </a:r>
          </a:p>
          <a:p>
            <a:pPr eaLnBrk="1" hangingPunct="1"/>
            <a:r>
              <a:rPr lang="en-US" b="0" i="0" u="none" strike="noStrike" dirty="0">
                <a:solidFill>
                  <a:srgbClr val="000000"/>
                </a:solidFill>
                <a:effectLst/>
                <a:latin typeface="Times New Roman" panose="02020603050405020304" pitchFamily="18" charset="0"/>
              </a:rPr>
              <a:t>Once created by one of the 3 pathways, C3b binds to multiple sites on the cell surface of the pathogen. It then binds to receptors on the surface of the macrophage or neutrophil. C3b is best known for its opsonizing activity because when it coats the microbe, phagocytosis activity is increased.</a:t>
            </a:r>
            <a:endParaRPr lang="nl-NL" b="0" i="0" u="none" strike="noStrike" dirty="0">
              <a:solidFill>
                <a:srgbClr val="000000"/>
              </a:solidFill>
              <a:effectLst/>
              <a:latin typeface="Arial" panose="020B0604020202020204" pitchFamily="34" charset="0"/>
            </a:endParaRPr>
          </a:p>
          <a:p>
            <a:pPr eaLnBrk="1" hangingPunct="1"/>
            <a:endParaRPr lang="nl-NL" altLang="nl-BE" dirty="0">
              <a:latin typeface="Arial" panose="020B0604020202020204" pitchFamily="34" charset="0"/>
            </a:endParaRPr>
          </a:p>
        </p:txBody>
      </p:sp>
    </p:spTree>
    <p:extLst>
      <p:ext uri="{BB962C8B-B14F-4D97-AF65-F5344CB8AC3E}">
        <p14:creationId xmlns:p14="http://schemas.microsoft.com/office/powerpoint/2010/main" val="331395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86</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86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38828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58CE3E-6EA9-4195-AE41-8F5CC98925C9}" type="slidenum">
              <a:rPr lang="nl-NL" altLang="nl-BE" smtClean="0">
                <a:solidFill>
                  <a:srgbClr val="000000"/>
                </a:solidFill>
              </a:rPr>
              <a:pPr>
                <a:spcBef>
                  <a:spcPct val="0"/>
                </a:spcBef>
              </a:pPr>
              <a:t>87</a:t>
            </a:fld>
            <a:endParaRPr lang="nl-NL" altLang="nl-BE">
              <a:solidFill>
                <a:srgbClr val="000000"/>
              </a:solidFill>
            </a:endParaRPr>
          </a:p>
        </p:txBody>
      </p:sp>
      <p:sp>
        <p:nvSpPr>
          <p:cNvPr id="283651" name="Slide Image Placeholder 1"/>
          <p:cNvSpPr>
            <a:spLocks noGrp="1" noRot="1" noChangeAspect="1" noTextEdit="1"/>
          </p:cNvSpPr>
          <p:nvPr>
            <p:ph type="sldImg"/>
          </p:nvPr>
        </p:nvSpPr>
        <p:spPr>
          <a:xfrm>
            <a:off x="-215900" y="808038"/>
            <a:ext cx="7175500" cy="4037012"/>
          </a:xfrm>
          <a:ln/>
        </p:spPr>
      </p:sp>
      <p:sp>
        <p:nvSpPr>
          <p:cNvPr id="28365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concept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Normaal immuunsysteem onderscheidt self van non-self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Als dit foutloopt: auto-immuniteit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 orgaan of hele systeem/lichaam</a:t>
            </a:r>
            <a:endParaRPr lang="nl-NL" altLang="nl-BE" dirty="0">
              <a:latin typeface="Arial" panose="020B0604020202020204" pitchFamily="34" charset="0"/>
            </a:endParaRPr>
          </a:p>
        </p:txBody>
      </p:sp>
      <p:sp>
        <p:nvSpPr>
          <p:cNvPr id="28365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42E7E23-500B-45AC-A21E-A0366405CDBF}" type="slidenum">
              <a:rPr lang="en-US" altLang="nl-BE">
                <a:solidFill>
                  <a:srgbClr val="000000"/>
                </a:solidFill>
                <a:latin typeface="Times New Roman" panose="02020603050405020304" pitchFamily="18" charset="0"/>
              </a:rPr>
              <a:pPr algn="r" eaLnBrk="0" fontAlgn="base" hangingPunct="0">
                <a:spcBef>
                  <a:spcPct val="0"/>
                </a:spcBef>
                <a:spcAft>
                  <a:spcPct val="0"/>
                </a:spcAft>
              </a:pPr>
              <a:t>87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68057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05D8EF-B9E4-4566-B957-9D9963C3D10E}" type="slidenum">
              <a:rPr lang="nl-NL" altLang="nl-BE" smtClean="0">
                <a:solidFill>
                  <a:srgbClr val="000000"/>
                </a:solidFill>
              </a:rPr>
              <a:pPr>
                <a:spcBef>
                  <a:spcPct val="0"/>
                </a:spcBef>
              </a:pPr>
              <a:t>88</a:t>
            </a:fld>
            <a:endParaRPr lang="nl-NL" altLang="nl-BE">
              <a:solidFill>
                <a:srgbClr val="000000"/>
              </a:solidFill>
            </a:endParaRPr>
          </a:p>
        </p:txBody>
      </p:sp>
      <p:sp>
        <p:nvSpPr>
          <p:cNvPr id="267267" name="Slide Image Placeholder 1"/>
          <p:cNvSpPr>
            <a:spLocks noGrp="1" noRot="1" noChangeAspect="1" noTextEdit="1"/>
          </p:cNvSpPr>
          <p:nvPr>
            <p:ph type="sldImg"/>
          </p:nvPr>
        </p:nvSpPr>
        <p:spPr>
          <a:xfrm>
            <a:off x="-215900" y="808038"/>
            <a:ext cx="7175500" cy="4037012"/>
          </a:xfrm>
          <a:ln/>
        </p:spPr>
      </p:sp>
      <p:sp>
        <p:nvSpPr>
          <p:cNvPr id="2672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Immuunsysteem dagelijks actief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Falen/ dysfunctie van een component kan catastrofale conquenties hebben, met risico op ziekte en zelfs dood</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Veranderde immuniteit kan ontstaan door </a:t>
            </a:r>
          </a:p>
          <a:p>
            <a:pPr eaLnBrk="1" hangingPunct="1">
              <a:buFontTx/>
              <a:buChar char="-"/>
            </a:pPr>
            <a:r>
              <a:rPr lang="nl-BE" altLang="nl-BE" dirty="0">
                <a:latin typeface="Arial" panose="020B0604020202020204" pitchFamily="34" charset="0"/>
              </a:rPr>
              <a:t>Het falen van het vermogen om een immunologische verdediging op te werpen</a:t>
            </a:r>
          </a:p>
          <a:p>
            <a:pPr eaLnBrk="1" hangingPunct="1">
              <a:buFontTx/>
              <a:buChar char="-"/>
            </a:pPr>
            <a:r>
              <a:rPr lang="nl-BE" altLang="nl-BE" dirty="0">
                <a:latin typeface="Arial" panose="020B0604020202020204" pitchFamily="34" charset="0"/>
              </a:rPr>
              <a:t>Hypersensitiviteit of onaangepaste excessieve immuunresponsen</a:t>
            </a:r>
          </a:p>
          <a:p>
            <a:pPr eaLnBrk="1" hangingPunct="1">
              <a:buFontTx/>
              <a:buChar char="-"/>
            </a:pPr>
            <a:r>
              <a:rPr lang="nl-BE" altLang="nl-BE" dirty="0">
                <a:latin typeface="Arial" panose="020B0604020202020204" pitchFamily="34" charset="0"/>
              </a:rPr>
              <a:t>Auto-immuniteit of onaangepaste immuunrespons tegen “self”</a:t>
            </a:r>
          </a:p>
          <a:p>
            <a:pPr eaLnBrk="1" hangingPunct="1">
              <a:buFontTx/>
              <a:buChar char="-"/>
            </a:pPr>
            <a:r>
              <a:rPr lang="nl-BE" altLang="nl-BE" dirty="0">
                <a:latin typeface="Arial" panose="020B0604020202020204" pitchFamily="34" charset="0"/>
              </a:rPr>
              <a:t>Alloimmuniteit of reactie tegen weefselantigenen van andere individuel van dezelfde species</a:t>
            </a:r>
            <a:endParaRPr lang="nl-NL" altLang="nl-BE" dirty="0">
              <a:latin typeface="Arial" panose="020B0604020202020204" pitchFamily="34" charset="0"/>
            </a:endParaRPr>
          </a:p>
        </p:txBody>
      </p:sp>
      <p:sp>
        <p:nvSpPr>
          <p:cNvPr id="2672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AA7388A-DDCD-4072-92B7-362D62A10C8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88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231736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58CE3E-6EA9-4195-AE41-8F5CC98925C9}" type="slidenum">
              <a:rPr lang="nl-NL" altLang="nl-BE" smtClean="0">
                <a:solidFill>
                  <a:srgbClr val="000000"/>
                </a:solidFill>
              </a:rPr>
              <a:pPr>
                <a:spcBef>
                  <a:spcPct val="0"/>
                </a:spcBef>
              </a:pPr>
              <a:t>89</a:t>
            </a:fld>
            <a:endParaRPr lang="nl-NL" altLang="nl-BE">
              <a:solidFill>
                <a:srgbClr val="000000"/>
              </a:solidFill>
            </a:endParaRPr>
          </a:p>
        </p:txBody>
      </p:sp>
      <p:sp>
        <p:nvSpPr>
          <p:cNvPr id="283651" name="Slide Image Placeholder 1"/>
          <p:cNvSpPr>
            <a:spLocks noGrp="1" noRot="1" noChangeAspect="1" noTextEdit="1"/>
          </p:cNvSpPr>
          <p:nvPr>
            <p:ph type="sldImg"/>
          </p:nvPr>
        </p:nvSpPr>
        <p:spPr>
          <a:xfrm>
            <a:off x="-215900" y="808038"/>
            <a:ext cx="7175500" cy="4037012"/>
          </a:xfrm>
          <a:ln/>
        </p:spPr>
      </p:sp>
      <p:sp>
        <p:nvSpPr>
          <p:cNvPr id="28365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Arial" panose="020B0604020202020204" pitchFamily="34" charset="0"/>
              </a:rPr>
              <a:t>Enkel concept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Normaal immuunsysteem onderscheidt self van non-self</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Als dit foutloopt: auto-immuniteit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Specifiek orgaan of hele systeem/lichaam</a:t>
            </a:r>
            <a:endParaRPr lang="nl-NL" altLang="nl-BE" dirty="0">
              <a:latin typeface="Arial" panose="020B0604020202020204" pitchFamily="34" charset="0"/>
            </a:endParaRPr>
          </a:p>
        </p:txBody>
      </p:sp>
      <p:sp>
        <p:nvSpPr>
          <p:cNvPr id="28365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42E7E23-500B-45AC-A21E-A0366405CDBF}" type="slidenum">
              <a:rPr lang="en-US" altLang="nl-BE">
                <a:solidFill>
                  <a:srgbClr val="000000"/>
                </a:solidFill>
                <a:latin typeface="Times New Roman" panose="02020603050405020304" pitchFamily="18" charset="0"/>
              </a:rPr>
              <a:pPr algn="r" eaLnBrk="0" fontAlgn="base" hangingPunct="0">
                <a:spcBef>
                  <a:spcPct val="0"/>
                </a:spcBef>
                <a:spcAft>
                  <a:spcPct val="0"/>
                </a:spcAft>
              </a:pPr>
              <a:t>89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2256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6706EF-401F-4FD1-A94B-E059614EDCF1}" type="slidenum">
              <a:rPr lang="nl-NL" altLang="nl-BE" smtClean="0">
                <a:solidFill>
                  <a:srgbClr val="000000"/>
                </a:solidFill>
                <a:latin typeface="Calibri" panose="020F0502020204030204" pitchFamily="34" charset="0"/>
              </a:rPr>
              <a:pPr>
                <a:spcBef>
                  <a:spcPct val="0"/>
                </a:spcBef>
              </a:pPr>
              <a:t>7</a:t>
            </a:fld>
            <a:endParaRPr lang="nl-NL" altLang="nl-BE" dirty="0">
              <a:solidFill>
                <a:srgbClr val="000000"/>
              </a:solidFill>
              <a:latin typeface="Calibri" panose="020F0502020204030204" pitchFamily="34" charset="0"/>
            </a:endParaRPr>
          </a:p>
        </p:txBody>
      </p:sp>
      <p:sp>
        <p:nvSpPr>
          <p:cNvPr id="238595" name="Slide Image Placeholder 1"/>
          <p:cNvSpPr>
            <a:spLocks noGrp="1" noRot="1" noChangeAspect="1" noTextEdit="1"/>
          </p:cNvSpPr>
          <p:nvPr>
            <p:ph type="sldImg"/>
          </p:nvPr>
        </p:nvSpPr>
        <p:spPr>
          <a:xfrm>
            <a:off x="98425" y="744538"/>
            <a:ext cx="6607175" cy="3717925"/>
          </a:xfrm>
          <a:ln/>
        </p:spPr>
      </p:sp>
      <p:sp>
        <p:nvSpPr>
          <p:cNvPr id="238596" name="Notes Placeholder 2"/>
          <p:cNvSpPr>
            <a:spLocks noGrp="1"/>
          </p:cNvSpPr>
          <p:nvPr>
            <p:ph type="body" idx="1"/>
          </p:nvPr>
        </p:nvSpPr>
        <p:spPr>
          <a:xfrm>
            <a:off x="830263" y="4687888"/>
            <a:ext cx="498475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Calibri" panose="020F0502020204030204" pitchFamily="34" charset="0"/>
              </a:rPr>
              <a:t>Antibody = immunoglobulin</a:t>
            </a:r>
            <a:endParaRPr lang="nl-NL" altLang="nl-BE" dirty="0">
              <a:latin typeface="Calibri" panose="020F0502020204030204" pitchFamily="34" charset="0"/>
            </a:endParaRPr>
          </a:p>
        </p:txBody>
      </p:sp>
      <p:sp>
        <p:nvSpPr>
          <p:cNvPr id="238597" name="Slide Number Placeholder 3"/>
          <p:cNvSpPr txBox="1">
            <a:spLocks noGrp="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D44DE4A-7019-4B92-818D-EC01D428488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529077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5D1B08-C8AD-44D7-93F2-35CF2148ED38}" type="slidenum">
              <a:rPr lang="nl-NL" altLang="nl-BE" smtClean="0">
                <a:solidFill>
                  <a:srgbClr val="000000"/>
                </a:solidFill>
              </a:rPr>
              <a:pPr>
                <a:spcBef>
                  <a:spcPct val="0"/>
                </a:spcBef>
              </a:pPr>
              <a:t>91</a:t>
            </a:fld>
            <a:endParaRPr lang="nl-NL" altLang="nl-BE">
              <a:solidFill>
                <a:srgbClr val="000000"/>
              </a:solidFill>
            </a:endParaRPr>
          </a:p>
        </p:txBody>
      </p:sp>
      <p:sp>
        <p:nvSpPr>
          <p:cNvPr id="287747" name="Slide Image Placeholder 1"/>
          <p:cNvSpPr>
            <a:spLocks noGrp="1" noRot="1" noChangeAspect="1" noTextEdit="1"/>
          </p:cNvSpPr>
          <p:nvPr>
            <p:ph type="sldImg"/>
          </p:nvPr>
        </p:nvSpPr>
        <p:spPr>
          <a:xfrm>
            <a:off x="-215900" y="808038"/>
            <a:ext cx="7175500" cy="4037012"/>
          </a:xfrm>
          <a:ln/>
        </p:spPr>
      </p:sp>
      <p:sp>
        <p:nvSpPr>
          <p:cNvPr id="28774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endParaRPr lang="nl-BE" altLang="nl-BE">
              <a:latin typeface="Arial" panose="020B0604020202020204" pitchFamily="34" charset="0"/>
            </a:endParaRPr>
          </a:p>
        </p:txBody>
      </p:sp>
      <p:sp>
        <p:nvSpPr>
          <p:cNvPr id="28774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80962802-9C16-480F-A8D6-22DDE2B65DD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91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779491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7EF1B5-FFDC-4DD4-AE30-373671473D93}" type="slidenum">
              <a:rPr lang="nl-NL" altLang="nl-BE" smtClean="0">
                <a:solidFill>
                  <a:srgbClr val="000000"/>
                </a:solidFill>
              </a:rPr>
              <a:pPr>
                <a:spcBef>
                  <a:spcPct val="0"/>
                </a:spcBef>
              </a:pPr>
              <a:t>92</a:t>
            </a:fld>
            <a:endParaRPr lang="nl-NL" altLang="nl-BE">
              <a:solidFill>
                <a:srgbClr val="000000"/>
              </a:solidFill>
            </a:endParaRPr>
          </a:p>
        </p:txBody>
      </p:sp>
      <p:sp>
        <p:nvSpPr>
          <p:cNvPr id="289795" name="Slide Image Placeholder 1"/>
          <p:cNvSpPr>
            <a:spLocks noGrp="1" noRot="1" noChangeAspect="1" noTextEdit="1"/>
          </p:cNvSpPr>
          <p:nvPr>
            <p:ph type="sldImg"/>
          </p:nvPr>
        </p:nvSpPr>
        <p:spPr>
          <a:xfrm>
            <a:off x="-215900" y="808038"/>
            <a:ext cx="7175500" cy="4037012"/>
          </a:xfrm>
          <a:ln/>
        </p:spPr>
      </p:sp>
      <p:sp>
        <p:nvSpPr>
          <p:cNvPr id="28979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endParaRPr lang="nl-BE" altLang="nl-BE">
              <a:latin typeface="Arial" panose="020B0604020202020204" pitchFamily="34" charset="0"/>
            </a:endParaRPr>
          </a:p>
        </p:txBody>
      </p:sp>
      <p:sp>
        <p:nvSpPr>
          <p:cNvPr id="28979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6177F4EF-C031-49A0-86E4-6CE0AE10E81B}" type="slidenum">
              <a:rPr lang="en-US" altLang="nl-BE">
                <a:solidFill>
                  <a:srgbClr val="000000"/>
                </a:solidFill>
                <a:latin typeface="Times New Roman" panose="02020603050405020304" pitchFamily="18" charset="0"/>
              </a:rPr>
              <a:pPr algn="r" eaLnBrk="0" fontAlgn="base" hangingPunct="0">
                <a:spcBef>
                  <a:spcPct val="0"/>
                </a:spcBef>
                <a:spcAft>
                  <a:spcPct val="0"/>
                </a:spcAft>
              </a:pPr>
              <a:t>92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98632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94C1E5-9956-45B6-9C4B-50558F1371C0}" type="slidenum">
              <a:rPr lang="nl-NL" altLang="nl-BE" smtClean="0">
                <a:solidFill>
                  <a:srgbClr val="000000"/>
                </a:solidFill>
              </a:rPr>
              <a:pPr>
                <a:spcBef>
                  <a:spcPct val="0"/>
                </a:spcBef>
              </a:pPr>
              <a:t>93</a:t>
            </a:fld>
            <a:endParaRPr lang="nl-NL" altLang="nl-BE">
              <a:solidFill>
                <a:srgbClr val="000000"/>
              </a:solidFill>
            </a:endParaRPr>
          </a:p>
        </p:txBody>
      </p:sp>
      <p:sp>
        <p:nvSpPr>
          <p:cNvPr id="291843" name="Slide Image Placeholder 1"/>
          <p:cNvSpPr>
            <a:spLocks noGrp="1" noRot="1" noChangeAspect="1" noTextEdit="1"/>
          </p:cNvSpPr>
          <p:nvPr>
            <p:ph type="sldImg"/>
          </p:nvPr>
        </p:nvSpPr>
        <p:spPr>
          <a:xfrm>
            <a:off x="-215900" y="808038"/>
            <a:ext cx="7175500" cy="4037012"/>
          </a:xfrm>
          <a:ln/>
        </p:spPr>
      </p:sp>
      <p:sp>
        <p:nvSpPr>
          <p:cNvPr id="29184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Voorbeeld altered host defense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Secundiare immunodeficientie tgv infectie met HIV of human immunodeficiency virus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Dit virus infecteert de T helper cellen of ook CD4 cellen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Door verlies T Helpercellen verdere stoornis immuunsysteem</a:t>
            </a:r>
          </a:p>
          <a:p>
            <a:pPr eaLnBrk="1" hangingPunct="1">
              <a:buFontTx/>
              <a:buChar char="-"/>
            </a:pPr>
            <a:r>
              <a:rPr lang="nl-BE" altLang="nl-BE" dirty="0">
                <a:latin typeface="Arial" panose="020B0604020202020204" pitchFamily="34" charset="0"/>
              </a:rPr>
              <a:t>Cell mediated: CD8 cellen</a:t>
            </a:r>
          </a:p>
          <a:p>
            <a:pPr eaLnBrk="1" hangingPunct="1">
              <a:buFontTx/>
              <a:buChar char="-"/>
            </a:pPr>
            <a:r>
              <a:rPr lang="nl-BE" altLang="nl-BE" dirty="0">
                <a:latin typeface="Arial" panose="020B0604020202020204" pitchFamily="34" charset="0"/>
              </a:rPr>
              <a:t>Humoral immunity: B cellen</a:t>
            </a:r>
            <a:endParaRPr lang="nl-NL" altLang="nl-BE" dirty="0">
              <a:latin typeface="Arial" panose="020B0604020202020204" pitchFamily="34" charset="0"/>
            </a:endParaRPr>
          </a:p>
        </p:txBody>
      </p:sp>
      <p:sp>
        <p:nvSpPr>
          <p:cNvPr id="29184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11EDCE51-C682-401D-9A07-87CC0EE7BB01}" type="slidenum">
              <a:rPr lang="en-US" altLang="nl-BE">
                <a:solidFill>
                  <a:srgbClr val="000000"/>
                </a:solidFill>
                <a:latin typeface="Times New Roman" panose="02020603050405020304" pitchFamily="18" charset="0"/>
              </a:rPr>
              <a:pPr algn="r" eaLnBrk="0" fontAlgn="base" hangingPunct="0">
                <a:spcBef>
                  <a:spcPct val="0"/>
                </a:spcBef>
                <a:spcAft>
                  <a:spcPct val="0"/>
                </a:spcAft>
              </a:pPr>
              <a:t>93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517384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53A7E-2D4A-4950-B36B-1DF07D626F4C}" type="slidenum">
              <a:rPr lang="nl-BE" smtClean="0"/>
              <a:t>94</a:t>
            </a:fld>
            <a:endParaRPr lang="nl-BE"/>
          </a:p>
        </p:txBody>
      </p:sp>
    </p:spTree>
    <p:extLst>
      <p:ext uri="{BB962C8B-B14F-4D97-AF65-F5344CB8AC3E}">
        <p14:creationId xmlns:p14="http://schemas.microsoft.com/office/powerpoint/2010/main" val="2589865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53A7E-2D4A-4950-B36B-1DF07D626F4C}" type="slidenum">
              <a:rPr lang="nl-BE" smtClean="0"/>
              <a:t>95</a:t>
            </a:fld>
            <a:endParaRPr lang="nl-BE"/>
          </a:p>
        </p:txBody>
      </p:sp>
    </p:spTree>
    <p:extLst>
      <p:ext uri="{BB962C8B-B14F-4D97-AF65-F5344CB8AC3E}">
        <p14:creationId xmlns:p14="http://schemas.microsoft.com/office/powerpoint/2010/main" val="12954413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jdelijke aanduiding voor dia-afbeelding 1"/>
          <p:cNvSpPr>
            <a:spLocks noGrp="1" noRot="1" noChangeAspect="1" noTextEdit="1"/>
          </p:cNvSpPr>
          <p:nvPr>
            <p:ph type="sldImg"/>
          </p:nvPr>
        </p:nvSpPr>
        <p:spPr>
          <a:ln/>
        </p:spPr>
      </p:sp>
      <p:sp>
        <p:nvSpPr>
          <p:cNvPr id="29389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29389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10A46A-3520-45F1-B296-E7F3AEB5E481}" type="slidenum">
              <a:rPr lang="nl-NL" altLang="nl-BE" smtClean="0">
                <a:solidFill>
                  <a:srgbClr val="000000"/>
                </a:solidFill>
              </a:rPr>
              <a:pPr/>
              <a:t>96</a:t>
            </a:fld>
            <a:endParaRPr lang="nl-NL" altLang="nl-BE">
              <a:solidFill>
                <a:srgbClr val="000000"/>
              </a:solidFill>
            </a:endParaRPr>
          </a:p>
        </p:txBody>
      </p:sp>
    </p:spTree>
    <p:extLst>
      <p:ext uri="{BB962C8B-B14F-4D97-AF65-F5344CB8AC3E}">
        <p14:creationId xmlns:p14="http://schemas.microsoft.com/office/powerpoint/2010/main" val="40753339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jdelijke aanduiding voor dia-afbeelding 1"/>
          <p:cNvSpPr>
            <a:spLocks noGrp="1" noRot="1" noChangeAspect="1" noTextEdit="1"/>
          </p:cNvSpPr>
          <p:nvPr>
            <p:ph type="sldImg"/>
          </p:nvPr>
        </p:nvSpPr>
        <p:spPr>
          <a:ln/>
        </p:spPr>
      </p:sp>
      <p:sp>
        <p:nvSpPr>
          <p:cNvPr id="29389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29389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10A46A-3520-45F1-B296-E7F3AEB5E481}" type="slidenum">
              <a:rPr lang="nl-NL" altLang="nl-BE" smtClean="0">
                <a:solidFill>
                  <a:srgbClr val="000000"/>
                </a:solidFill>
              </a:rPr>
              <a:pPr/>
              <a:t>98</a:t>
            </a:fld>
            <a:endParaRPr lang="nl-NL" altLang="nl-BE">
              <a:solidFill>
                <a:srgbClr val="000000"/>
              </a:solidFill>
            </a:endParaRPr>
          </a:p>
        </p:txBody>
      </p:sp>
    </p:spTree>
    <p:extLst>
      <p:ext uri="{BB962C8B-B14F-4D97-AF65-F5344CB8AC3E}">
        <p14:creationId xmlns:p14="http://schemas.microsoft.com/office/powerpoint/2010/main" val="5684917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jdelijke aanduiding voor dia-afbeelding 1"/>
          <p:cNvSpPr>
            <a:spLocks noGrp="1" noRot="1" noChangeAspect="1" noTextEdit="1"/>
          </p:cNvSpPr>
          <p:nvPr>
            <p:ph type="sldImg"/>
          </p:nvPr>
        </p:nvSpPr>
        <p:spPr>
          <a:ln/>
        </p:spPr>
      </p:sp>
      <p:sp>
        <p:nvSpPr>
          <p:cNvPr id="29389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29389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10A46A-3520-45F1-B296-E7F3AEB5E481}" type="slidenum">
              <a:rPr lang="nl-NL" altLang="nl-BE" smtClean="0">
                <a:solidFill>
                  <a:srgbClr val="000000"/>
                </a:solidFill>
              </a:rPr>
              <a:pPr/>
              <a:t>99</a:t>
            </a:fld>
            <a:endParaRPr lang="nl-NL" altLang="nl-BE">
              <a:solidFill>
                <a:srgbClr val="000000"/>
              </a:solidFill>
            </a:endParaRPr>
          </a:p>
        </p:txBody>
      </p:sp>
    </p:spTree>
    <p:extLst>
      <p:ext uri="{BB962C8B-B14F-4D97-AF65-F5344CB8AC3E}">
        <p14:creationId xmlns:p14="http://schemas.microsoft.com/office/powerpoint/2010/main" val="42595356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A4D6BC-BDFC-4842-B8A3-BAB3232371FB}" type="slidenum">
              <a:rPr lang="nl-NL" altLang="nl-BE" smtClean="0">
                <a:solidFill>
                  <a:srgbClr val="000000"/>
                </a:solidFill>
              </a:rPr>
              <a:pPr>
                <a:spcBef>
                  <a:spcPct val="0"/>
                </a:spcBef>
              </a:pPr>
              <a:t>100</a:t>
            </a:fld>
            <a:endParaRPr lang="nl-NL" altLang="nl-BE">
              <a:solidFill>
                <a:srgbClr val="000000"/>
              </a:solidFill>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BE" altLang="nl-BE" dirty="0">
                <a:latin typeface="Arial" panose="020B0604020202020204" pitchFamily="34" charset="0"/>
              </a:rPr>
              <a:t>Anal, vaginal and oral sex</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Blood contaminaton: naalden, transfusie, prikaccident</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Perinataal:pregnancy, childbirth, breastlmilk</a:t>
            </a:r>
            <a:endParaRPr lang="nl-NL" altLang="nl-BE" dirty="0">
              <a:latin typeface="Arial" panose="020B0604020202020204" pitchFamily="34" charset="0"/>
            </a:endParaRPr>
          </a:p>
        </p:txBody>
      </p:sp>
    </p:spTree>
    <p:extLst>
      <p:ext uri="{BB962C8B-B14F-4D97-AF65-F5344CB8AC3E}">
        <p14:creationId xmlns:p14="http://schemas.microsoft.com/office/powerpoint/2010/main" val="41353863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9E9B44-9A45-4EA1-8DDD-5EB2DE135267}" type="slidenum">
              <a:rPr lang="nl-NL" altLang="nl-BE" smtClean="0">
                <a:solidFill>
                  <a:srgbClr val="000000"/>
                </a:solidFill>
              </a:rPr>
              <a:pPr>
                <a:spcBef>
                  <a:spcPct val="0"/>
                </a:spcBef>
              </a:pPr>
              <a:t>101</a:t>
            </a:fld>
            <a:endParaRPr lang="nl-NL" altLang="nl-BE">
              <a:solidFill>
                <a:srgbClr val="000000"/>
              </a:solidFill>
            </a:endParaRPr>
          </a:p>
        </p:txBody>
      </p:sp>
      <p:sp>
        <p:nvSpPr>
          <p:cNvPr id="297987" name="Slide Image Placeholder 1"/>
          <p:cNvSpPr>
            <a:spLocks noGrp="1" noRot="1" noChangeAspect="1" noTextEdit="1"/>
          </p:cNvSpPr>
          <p:nvPr>
            <p:ph type="sldImg"/>
          </p:nvPr>
        </p:nvSpPr>
        <p:spPr>
          <a:xfrm>
            <a:off x="-215900" y="808038"/>
            <a:ext cx="7175500" cy="4037012"/>
          </a:xfrm>
          <a:ln/>
        </p:spPr>
      </p:sp>
      <p:sp>
        <p:nvSpPr>
          <p:cNvPr id="29798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Naargelang aandoening vordert daalt aantal CD4 cellen, waardoor immunosuppressie</a:t>
            </a:r>
          </a:p>
          <a:p>
            <a:pPr eaLnBrk="1" hangingPunct="1"/>
            <a:r>
              <a:rPr lang="nl-BE" altLang="nl-BE" dirty="0">
                <a:latin typeface="Arial" panose="020B0604020202020204" pitchFamily="34" charset="0"/>
              </a:rPr>
              <a:t>Risico op opportunistische infecties</a:t>
            </a:r>
          </a:p>
          <a:p>
            <a:pPr eaLnBrk="1" hangingPunct="1"/>
            <a:r>
              <a:rPr lang="nl-BE" altLang="nl-BE" dirty="0">
                <a:latin typeface="Arial" panose="020B0604020202020204" pitchFamily="34" charset="0"/>
              </a:rPr>
              <a:t>Bvb Candida normaal aanwezig (2e meest frequente opportunistische infectie)</a:t>
            </a:r>
          </a:p>
          <a:p>
            <a:pPr eaLnBrk="1" hangingPunct="1"/>
            <a:r>
              <a:rPr lang="nl-BE" altLang="nl-BE" dirty="0">
                <a:latin typeface="Arial" panose="020B0604020202020204" pitchFamily="34" charset="0"/>
              </a:rPr>
              <a:t>Bvb typische longontsteking met Pneumocystis (meest frequente opportunistische infectie)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Risico op tumoren</a:t>
            </a:r>
          </a:p>
          <a:p>
            <a:pPr eaLnBrk="1" hangingPunct="1"/>
            <a:r>
              <a:rPr lang="nl-BE" altLang="nl-BE" dirty="0">
                <a:latin typeface="Arial" panose="020B0604020202020204" pitchFamily="34" charset="0"/>
              </a:rPr>
              <a:t>Bvb Kaposi sarcoma vnl huidtumor (meest frequente opportunistische tumor)</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Tom Hanks Philadelphia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Zoek eens op google beeld Kaposi sarcoma</a:t>
            </a:r>
            <a:endParaRPr lang="nl-NL" altLang="nl-BE" dirty="0">
              <a:latin typeface="Arial" panose="020B0604020202020204" pitchFamily="34" charset="0"/>
            </a:endParaRPr>
          </a:p>
        </p:txBody>
      </p:sp>
      <p:sp>
        <p:nvSpPr>
          <p:cNvPr id="29798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D6CFF6D3-9411-4FC3-975F-D7254BEE64E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5201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6706EF-401F-4FD1-A94B-E059614EDCF1}" type="slidenum">
              <a:rPr lang="nl-NL" altLang="nl-BE" smtClean="0">
                <a:solidFill>
                  <a:srgbClr val="000000"/>
                </a:solidFill>
                <a:latin typeface="Calibri" panose="020F0502020204030204" pitchFamily="34" charset="0"/>
              </a:rPr>
              <a:pPr>
                <a:spcBef>
                  <a:spcPct val="0"/>
                </a:spcBef>
              </a:pPr>
              <a:t>9</a:t>
            </a:fld>
            <a:endParaRPr lang="nl-NL" altLang="nl-BE" dirty="0">
              <a:solidFill>
                <a:srgbClr val="000000"/>
              </a:solidFill>
              <a:latin typeface="Calibri" panose="020F0502020204030204" pitchFamily="34" charset="0"/>
            </a:endParaRPr>
          </a:p>
        </p:txBody>
      </p:sp>
      <p:sp>
        <p:nvSpPr>
          <p:cNvPr id="238595" name="Slide Image Placeholder 1"/>
          <p:cNvSpPr>
            <a:spLocks noGrp="1" noRot="1" noChangeAspect="1" noTextEdit="1"/>
          </p:cNvSpPr>
          <p:nvPr>
            <p:ph type="sldImg"/>
          </p:nvPr>
        </p:nvSpPr>
        <p:spPr>
          <a:xfrm>
            <a:off x="98425" y="744538"/>
            <a:ext cx="6607175" cy="3717925"/>
          </a:xfrm>
          <a:ln/>
        </p:spPr>
      </p:sp>
      <p:sp>
        <p:nvSpPr>
          <p:cNvPr id="238596" name="Notes Placeholder 2"/>
          <p:cNvSpPr>
            <a:spLocks noGrp="1"/>
          </p:cNvSpPr>
          <p:nvPr>
            <p:ph type="body" idx="1"/>
          </p:nvPr>
        </p:nvSpPr>
        <p:spPr>
          <a:xfrm>
            <a:off x="830263" y="4687888"/>
            <a:ext cx="498475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Calibri" panose="020F0502020204030204" pitchFamily="34" charset="0"/>
              </a:rPr>
              <a:t>Antibody = immunoglobulin</a:t>
            </a:r>
            <a:endParaRPr lang="nl-NL" altLang="nl-BE" dirty="0">
              <a:latin typeface="Calibri" panose="020F0502020204030204" pitchFamily="34" charset="0"/>
            </a:endParaRPr>
          </a:p>
        </p:txBody>
      </p:sp>
      <p:sp>
        <p:nvSpPr>
          <p:cNvPr id="238597" name="Slide Number Placeholder 3"/>
          <p:cNvSpPr txBox="1">
            <a:spLocks noGrp="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D44DE4A-7019-4B92-818D-EC01D428488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557142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9E9B44-9A45-4EA1-8DDD-5EB2DE135267}" type="slidenum">
              <a:rPr lang="nl-NL" altLang="nl-BE" smtClean="0">
                <a:solidFill>
                  <a:srgbClr val="000000"/>
                </a:solidFill>
              </a:rPr>
              <a:pPr>
                <a:spcBef>
                  <a:spcPct val="0"/>
                </a:spcBef>
              </a:pPr>
              <a:t>102</a:t>
            </a:fld>
            <a:endParaRPr lang="nl-NL" altLang="nl-BE">
              <a:solidFill>
                <a:srgbClr val="000000"/>
              </a:solidFill>
            </a:endParaRPr>
          </a:p>
        </p:txBody>
      </p:sp>
      <p:sp>
        <p:nvSpPr>
          <p:cNvPr id="297987" name="Slide Image Placeholder 1"/>
          <p:cNvSpPr>
            <a:spLocks noGrp="1" noRot="1" noChangeAspect="1" noTextEdit="1"/>
          </p:cNvSpPr>
          <p:nvPr>
            <p:ph type="sldImg"/>
          </p:nvPr>
        </p:nvSpPr>
        <p:spPr>
          <a:xfrm>
            <a:off x="-215900" y="808038"/>
            <a:ext cx="7175500" cy="4037012"/>
          </a:xfrm>
          <a:ln/>
        </p:spPr>
      </p:sp>
      <p:sp>
        <p:nvSpPr>
          <p:cNvPr id="29798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Naargelang aandoening vordert daalt aantal CD4 cellen, waardoor immunosuppressie</a:t>
            </a:r>
          </a:p>
          <a:p>
            <a:pPr eaLnBrk="1" hangingPunct="1"/>
            <a:r>
              <a:rPr lang="nl-BE" altLang="nl-BE" dirty="0">
                <a:latin typeface="Arial" panose="020B0604020202020204" pitchFamily="34" charset="0"/>
              </a:rPr>
              <a:t>Risico op opportunistische infecties</a:t>
            </a:r>
          </a:p>
          <a:p>
            <a:pPr eaLnBrk="1" hangingPunct="1"/>
            <a:r>
              <a:rPr lang="nl-BE" altLang="nl-BE" dirty="0">
                <a:latin typeface="Arial" panose="020B0604020202020204" pitchFamily="34" charset="0"/>
              </a:rPr>
              <a:t>Bvb Candida normaal aanwezig (2e meest frequente opportunistische infectie)</a:t>
            </a:r>
          </a:p>
          <a:p>
            <a:pPr eaLnBrk="1" hangingPunct="1"/>
            <a:r>
              <a:rPr lang="nl-BE" altLang="nl-BE" dirty="0">
                <a:latin typeface="Arial" panose="020B0604020202020204" pitchFamily="34" charset="0"/>
              </a:rPr>
              <a:t>Bvb typische longontsteking met Pneumocystis (meest frequente opportunistische infectie)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Risico op tumoren</a:t>
            </a:r>
          </a:p>
          <a:p>
            <a:pPr eaLnBrk="1" hangingPunct="1"/>
            <a:r>
              <a:rPr lang="nl-BE" altLang="nl-BE" dirty="0">
                <a:latin typeface="Arial" panose="020B0604020202020204" pitchFamily="34" charset="0"/>
              </a:rPr>
              <a:t>Bvb Kaposi sarcoma vnl huidtumor (meest frequente opportunistische tumor)</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Tom Hanks Philadelphia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Zoek eens op google beeld Kaposi sarcoma</a:t>
            </a:r>
            <a:endParaRPr lang="nl-NL" altLang="nl-BE" dirty="0">
              <a:latin typeface="Arial" panose="020B0604020202020204" pitchFamily="34" charset="0"/>
            </a:endParaRPr>
          </a:p>
        </p:txBody>
      </p:sp>
      <p:sp>
        <p:nvSpPr>
          <p:cNvPr id="29798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D6CFF6D3-9411-4FC3-975F-D7254BEE64E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102</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552755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9E9B44-9A45-4EA1-8DDD-5EB2DE135267}" type="slidenum">
              <a:rPr lang="nl-NL" altLang="nl-BE" smtClean="0">
                <a:solidFill>
                  <a:srgbClr val="000000"/>
                </a:solidFill>
              </a:rPr>
              <a:pPr>
                <a:spcBef>
                  <a:spcPct val="0"/>
                </a:spcBef>
              </a:pPr>
              <a:t>103</a:t>
            </a:fld>
            <a:endParaRPr lang="nl-NL" altLang="nl-BE">
              <a:solidFill>
                <a:srgbClr val="000000"/>
              </a:solidFill>
            </a:endParaRPr>
          </a:p>
        </p:txBody>
      </p:sp>
      <p:sp>
        <p:nvSpPr>
          <p:cNvPr id="297987" name="Slide Image Placeholder 1"/>
          <p:cNvSpPr>
            <a:spLocks noGrp="1" noRot="1" noChangeAspect="1" noTextEdit="1"/>
          </p:cNvSpPr>
          <p:nvPr>
            <p:ph type="sldImg"/>
          </p:nvPr>
        </p:nvSpPr>
        <p:spPr>
          <a:xfrm>
            <a:off x="-215900" y="808038"/>
            <a:ext cx="7175500" cy="4037012"/>
          </a:xfrm>
          <a:ln/>
        </p:spPr>
      </p:sp>
      <p:sp>
        <p:nvSpPr>
          <p:cNvPr id="29798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Naargelang aandoening vordert daalt aantal CD4 cellen, waardoor immunosuppressie</a:t>
            </a:r>
          </a:p>
          <a:p>
            <a:pPr eaLnBrk="1" hangingPunct="1"/>
            <a:r>
              <a:rPr lang="nl-BE" altLang="nl-BE" dirty="0">
                <a:latin typeface="Arial" panose="020B0604020202020204" pitchFamily="34" charset="0"/>
              </a:rPr>
              <a:t>Risico op opportunistische infecties</a:t>
            </a:r>
          </a:p>
          <a:p>
            <a:pPr eaLnBrk="1" hangingPunct="1"/>
            <a:r>
              <a:rPr lang="nl-BE" altLang="nl-BE" dirty="0">
                <a:latin typeface="Arial" panose="020B0604020202020204" pitchFamily="34" charset="0"/>
              </a:rPr>
              <a:t>Bvb Candida normaal aanwezig (2e meest frequente opportunistische infectie)</a:t>
            </a:r>
          </a:p>
          <a:p>
            <a:pPr eaLnBrk="1" hangingPunct="1"/>
            <a:r>
              <a:rPr lang="nl-BE" altLang="nl-BE" dirty="0">
                <a:latin typeface="Arial" panose="020B0604020202020204" pitchFamily="34" charset="0"/>
              </a:rPr>
              <a:t>Bvb typische longontsteking met Pneumocystis (meest frequente opportunistische infectie)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Risico op tumoren</a:t>
            </a:r>
          </a:p>
          <a:p>
            <a:pPr eaLnBrk="1" hangingPunct="1"/>
            <a:r>
              <a:rPr lang="nl-BE" altLang="nl-BE" dirty="0">
                <a:latin typeface="Arial" panose="020B0604020202020204" pitchFamily="34" charset="0"/>
              </a:rPr>
              <a:t>Bvb Kaposi sarcoma vnl huidtumor (meest frequente opportunistische tumor)</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Tom Hanks Philadelphia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Zoek eens op google beeld Kaposi sarcoma</a:t>
            </a:r>
            <a:endParaRPr lang="nl-NL" altLang="nl-BE" dirty="0">
              <a:latin typeface="Arial" panose="020B0604020202020204" pitchFamily="34" charset="0"/>
            </a:endParaRPr>
          </a:p>
        </p:txBody>
      </p:sp>
      <p:sp>
        <p:nvSpPr>
          <p:cNvPr id="29798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D6CFF6D3-9411-4FC3-975F-D7254BEE64E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103</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474937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9E9B44-9A45-4EA1-8DDD-5EB2DE135267}" type="slidenum">
              <a:rPr lang="nl-NL" altLang="nl-BE" smtClean="0">
                <a:solidFill>
                  <a:srgbClr val="000000"/>
                </a:solidFill>
              </a:rPr>
              <a:pPr>
                <a:spcBef>
                  <a:spcPct val="0"/>
                </a:spcBef>
              </a:pPr>
              <a:t>104</a:t>
            </a:fld>
            <a:endParaRPr lang="nl-NL" altLang="nl-BE">
              <a:solidFill>
                <a:srgbClr val="000000"/>
              </a:solidFill>
            </a:endParaRPr>
          </a:p>
        </p:txBody>
      </p:sp>
      <p:sp>
        <p:nvSpPr>
          <p:cNvPr id="297987" name="Slide Image Placeholder 1"/>
          <p:cNvSpPr>
            <a:spLocks noGrp="1" noRot="1" noChangeAspect="1" noTextEdit="1"/>
          </p:cNvSpPr>
          <p:nvPr>
            <p:ph type="sldImg"/>
          </p:nvPr>
        </p:nvSpPr>
        <p:spPr>
          <a:xfrm>
            <a:off x="-215900" y="808038"/>
            <a:ext cx="7175500" cy="4037012"/>
          </a:xfrm>
          <a:ln/>
        </p:spPr>
      </p:sp>
      <p:sp>
        <p:nvSpPr>
          <p:cNvPr id="29798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Naargelang aandoening vordert daalt aantal CD4 cellen, waardoor immunosuppressie</a:t>
            </a:r>
          </a:p>
          <a:p>
            <a:pPr eaLnBrk="1" hangingPunct="1"/>
            <a:r>
              <a:rPr lang="nl-BE" altLang="nl-BE" dirty="0">
                <a:latin typeface="Arial" panose="020B0604020202020204" pitchFamily="34" charset="0"/>
              </a:rPr>
              <a:t>Risico op opportunistische infecties</a:t>
            </a:r>
          </a:p>
          <a:p>
            <a:pPr eaLnBrk="1" hangingPunct="1"/>
            <a:r>
              <a:rPr lang="nl-BE" altLang="nl-BE" dirty="0">
                <a:latin typeface="Arial" panose="020B0604020202020204" pitchFamily="34" charset="0"/>
              </a:rPr>
              <a:t>Bvb Candida normaal aanwezig (2e meest frequente opportunistische infectie)</a:t>
            </a:r>
          </a:p>
          <a:p>
            <a:pPr eaLnBrk="1" hangingPunct="1"/>
            <a:r>
              <a:rPr lang="nl-BE" altLang="nl-BE" dirty="0">
                <a:latin typeface="Arial" panose="020B0604020202020204" pitchFamily="34" charset="0"/>
              </a:rPr>
              <a:t>Bvb typische longontsteking met Pneumocystis (meest frequente opportunistische infectie)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Risico op tumoren</a:t>
            </a:r>
          </a:p>
          <a:p>
            <a:pPr eaLnBrk="1" hangingPunct="1"/>
            <a:r>
              <a:rPr lang="nl-BE" altLang="nl-BE" dirty="0">
                <a:latin typeface="Arial" panose="020B0604020202020204" pitchFamily="34" charset="0"/>
              </a:rPr>
              <a:t>Bvb Kaposi sarcoma vnl huidtumor (meest frequente opportunistische tumor)</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Tom Hanks Philadelphia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Zoek eens op google beeld Kaposi sarcoma</a:t>
            </a:r>
            <a:endParaRPr lang="nl-NL" altLang="nl-BE" dirty="0">
              <a:latin typeface="Arial" panose="020B0604020202020204" pitchFamily="34" charset="0"/>
            </a:endParaRPr>
          </a:p>
        </p:txBody>
      </p:sp>
      <p:sp>
        <p:nvSpPr>
          <p:cNvPr id="29798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D6CFF6D3-9411-4FC3-975F-D7254BEE64E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473735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9E9B44-9A45-4EA1-8DDD-5EB2DE135267}" type="slidenum">
              <a:rPr lang="nl-NL" altLang="nl-BE" smtClean="0">
                <a:solidFill>
                  <a:srgbClr val="000000"/>
                </a:solidFill>
              </a:rPr>
              <a:pPr>
                <a:spcBef>
                  <a:spcPct val="0"/>
                </a:spcBef>
              </a:pPr>
              <a:t>105</a:t>
            </a:fld>
            <a:endParaRPr lang="nl-NL" altLang="nl-BE">
              <a:solidFill>
                <a:srgbClr val="000000"/>
              </a:solidFill>
            </a:endParaRPr>
          </a:p>
        </p:txBody>
      </p:sp>
      <p:sp>
        <p:nvSpPr>
          <p:cNvPr id="297987" name="Slide Image Placeholder 1"/>
          <p:cNvSpPr>
            <a:spLocks noGrp="1" noRot="1" noChangeAspect="1" noTextEdit="1"/>
          </p:cNvSpPr>
          <p:nvPr>
            <p:ph type="sldImg"/>
          </p:nvPr>
        </p:nvSpPr>
        <p:spPr>
          <a:xfrm>
            <a:off x="-215900" y="808038"/>
            <a:ext cx="7175500" cy="4037012"/>
          </a:xfrm>
          <a:ln/>
        </p:spPr>
      </p:sp>
      <p:sp>
        <p:nvSpPr>
          <p:cNvPr id="29798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Naargelang aandoening vordert daalt aantal CD4 cellen, waardoor immunosuppressie</a:t>
            </a:r>
          </a:p>
          <a:p>
            <a:pPr eaLnBrk="1" hangingPunct="1"/>
            <a:r>
              <a:rPr lang="nl-BE" altLang="nl-BE" dirty="0">
                <a:latin typeface="Arial" panose="020B0604020202020204" pitchFamily="34" charset="0"/>
              </a:rPr>
              <a:t>Risico op opportunistische infecties</a:t>
            </a:r>
          </a:p>
          <a:p>
            <a:pPr eaLnBrk="1" hangingPunct="1"/>
            <a:r>
              <a:rPr lang="nl-BE" altLang="nl-BE" dirty="0">
                <a:latin typeface="Arial" panose="020B0604020202020204" pitchFamily="34" charset="0"/>
              </a:rPr>
              <a:t>Bvb Candida normaal aanwezig (2e meest frequente opportunistische infectie)</a:t>
            </a:r>
          </a:p>
          <a:p>
            <a:pPr eaLnBrk="1" hangingPunct="1"/>
            <a:r>
              <a:rPr lang="nl-BE" altLang="nl-BE" dirty="0">
                <a:latin typeface="Arial" panose="020B0604020202020204" pitchFamily="34" charset="0"/>
              </a:rPr>
              <a:t>Bvb typische longontsteking met Pneumocystis (meest frequente opportunistische infectie)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Risico op tumoren</a:t>
            </a:r>
          </a:p>
          <a:p>
            <a:pPr eaLnBrk="1" hangingPunct="1"/>
            <a:r>
              <a:rPr lang="nl-BE" altLang="nl-BE" dirty="0">
                <a:latin typeface="Arial" panose="020B0604020202020204" pitchFamily="34" charset="0"/>
              </a:rPr>
              <a:t>Bvb Kaposi sarcoma vnl huidtumor (meest frequente opportunistische tumor)</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Tom Hanks Philadelphia</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Zoek eens op google beeld Kaposi sarcoma</a:t>
            </a:r>
            <a:endParaRPr lang="nl-NL" altLang="nl-BE" dirty="0">
              <a:latin typeface="Arial" panose="020B0604020202020204" pitchFamily="34" charset="0"/>
            </a:endParaRPr>
          </a:p>
        </p:txBody>
      </p:sp>
      <p:sp>
        <p:nvSpPr>
          <p:cNvPr id="29798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D6CFF6D3-9411-4FC3-975F-D7254BEE64E8}"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323831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E0549B-02DB-465C-8218-D5DF9288679D}" type="slidenum">
              <a:rPr lang="nl-NL" altLang="nl-BE" smtClean="0">
                <a:solidFill>
                  <a:srgbClr val="000000"/>
                </a:solidFill>
              </a:rPr>
              <a:pPr>
                <a:spcBef>
                  <a:spcPct val="0"/>
                </a:spcBef>
              </a:pPr>
              <a:t>106</a:t>
            </a:fld>
            <a:endParaRPr lang="nl-NL" altLang="nl-BE">
              <a:solidFill>
                <a:srgbClr val="000000"/>
              </a:solidFill>
            </a:endParaRPr>
          </a:p>
        </p:txBody>
      </p:sp>
      <p:sp>
        <p:nvSpPr>
          <p:cNvPr id="300035" name="Slide Image Placeholder 1"/>
          <p:cNvSpPr>
            <a:spLocks noGrp="1" noRot="1" noChangeAspect="1" noTextEdit="1"/>
          </p:cNvSpPr>
          <p:nvPr>
            <p:ph type="sldImg"/>
          </p:nvPr>
        </p:nvSpPr>
        <p:spPr>
          <a:xfrm>
            <a:off x="-215900" y="808038"/>
            <a:ext cx="7175500" cy="4037012"/>
          </a:xfrm>
          <a:ln/>
        </p:spPr>
      </p:sp>
      <p:sp>
        <p:nvSpPr>
          <p:cNvPr id="30003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Heel spectrum aan klinische verschijnselen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Zowel door virus als doorimmunosuppressie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Te kennen</a:t>
            </a:r>
          </a:p>
          <a:p>
            <a:pPr eaLnBrk="1" hangingPunct="1"/>
            <a:r>
              <a:rPr lang="nl-BE" altLang="nl-BE" dirty="0">
                <a:latin typeface="Arial" panose="020B0604020202020204" pitchFamily="34" charset="0"/>
              </a:rPr>
              <a:t>AIDS dementia complex</a:t>
            </a:r>
          </a:p>
          <a:p>
            <a:pPr eaLnBrk="1" hangingPunct="1"/>
            <a:r>
              <a:rPr lang="nl-BE" altLang="nl-BE" dirty="0">
                <a:latin typeface="Arial" panose="020B0604020202020204" pitchFamily="34" charset="0"/>
              </a:rPr>
              <a:t>Orale candida</a:t>
            </a:r>
          </a:p>
          <a:p>
            <a:pPr eaLnBrk="1" hangingPunct="1"/>
            <a:r>
              <a:rPr lang="nl-BE" altLang="nl-BE" dirty="0">
                <a:latin typeface="Arial" panose="020B0604020202020204" pitchFamily="34" charset="0"/>
              </a:rPr>
              <a:t>Pneumocystis pneumonie</a:t>
            </a:r>
          </a:p>
          <a:p>
            <a:pPr eaLnBrk="1" hangingPunct="1"/>
            <a:r>
              <a:rPr lang="nl-BE" altLang="nl-BE" dirty="0">
                <a:latin typeface="Arial" panose="020B0604020202020204" pitchFamily="34" charset="0"/>
              </a:rPr>
              <a:t>Kaposi sarcoma</a:t>
            </a:r>
            <a:endParaRPr lang="nl-NL" altLang="nl-BE" dirty="0">
              <a:latin typeface="Arial" panose="020B0604020202020204" pitchFamily="34" charset="0"/>
            </a:endParaRPr>
          </a:p>
        </p:txBody>
      </p:sp>
      <p:sp>
        <p:nvSpPr>
          <p:cNvPr id="30003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4FFB70D5-7E57-4E86-8AA6-FD9B3EB0FD36}"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222946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091A73-62D6-4097-B83B-AA64EEE76CFE}" type="slidenum">
              <a:rPr lang="nl-NL" altLang="nl-BE" smtClean="0">
                <a:solidFill>
                  <a:srgbClr val="000000"/>
                </a:solidFill>
              </a:rPr>
              <a:pPr>
                <a:spcBef>
                  <a:spcPct val="0"/>
                </a:spcBef>
              </a:pPr>
              <a:t>107</a:t>
            </a:fld>
            <a:endParaRPr lang="nl-NL" altLang="nl-BE">
              <a:solidFill>
                <a:srgbClr val="000000"/>
              </a:solidFill>
            </a:endParaRPr>
          </a:p>
        </p:txBody>
      </p:sp>
      <p:sp>
        <p:nvSpPr>
          <p:cNvPr id="302083" name="Slide Image Placeholder 1"/>
          <p:cNvSpPr>
            <a:spLocks noGrp="1" noRot="1" noChangeAspect="1" noTextEdit="1"/>
          </p:cNvSpPr>
          <p:nvPr>
            <p:ph type="sldImg"/>
          </p:nvPr>
        </p:nvSpPr>
        <p:spPr>
          <a:xfrm>
            <a:off x="-215900" y="808038"/>
            <a:ext cx="7175500" cy="4037012"/>
          </a:xfrm>
          <a:ln/>
        </p:spPr>
      </p:sp>
      <p:sp>
        <p:nvSpPr>
          <p:cNvPr id="30208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Risk factors: IV druggebruik, blood products, sex</a:t>
            </a:r>
          </a:p>
          <a:p>
            <a:pPr eaLnBrk="1" hangingPunct="1"/>
            <a:r>
              <a:rPr lang="nl-BE" altLang="nl-BE" dirty="0">
                <a:latin typeface="Arial" panose="020B0604020202020204" pitchFamily="34" charset="0"/>
              </a:rPr>
              <a:t>Infections: bvb diegene genoemd: pneumocystis </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Labo analyse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Antilichamen tegen HIV= seropositief</a:t>
            </a:r>
          </a:p>
          <a:p>
            <a:pPr eaLnBrk="1" hangingPunct="1"/>
            <a:r>
              <a:rPr lang="nl-BE" altLang="nl-BE" dirty="0">
                <a:latin typeface="Arial" panose="020B0604020202020204" pitchFamily="34" charset="0"/>
              </a:rPr>
              <a:t>Hoeveelheid HIV in bloed dmv viral load test bepalen</a:t>
            </a:r>
          </a:p>
          <a:p>
            <a:pPr eaLnBrk="1" hangingPunct="1"/>
            <a:r>
              <a:rPr lang="nl-BE" altLang="nl-BE" dirty="0">
                <a:latin typeface="Arial" panose="020B0604020202020204" pitchFamily="34" charset="0"/>
              </a:rPr>
              <a:t>Competentie van immuunsysteem adhv bepaling CD4 cell count</a:t>
            </a:r>
            <a:endParaRPr lang="nl-NL" altLang="nl-BE" dirty="0">
              <a:latin typeface="Arial" panose="020B0604020202020204" pitchFamily="34" charset="0"/>
            </a:endParaRPr>
          </a:p>
        </p:txBody>
      </p:sp>
      <p:sp>
        <p:nvSpPr>
          <p:cNvPr id="30208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55779760-E06F-479B-B347-772C9AAFFB2A}"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81493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404343-E25B-478A-95CD-5C5BB1D68C84}" type="slidenum">
              <a:rPr lang="nl-NL" altLang="nl-BE" smtClean="0">
                <a:solidFill>
                  <a:srgbClr val="000000"/>
                </a:solidFill>
              </a:rPr>
              <a:pPr>
                <a:spcBef>
                  <a:spcPct val="0"/>
                </a:spcBef>
              </a:pPr>
              <a:t>108</a:t>
            </a:fld>
            <a:endParaRPr lang="nl-NL" altLang="nl-BE">
              <a:solidFill>
                <a:srgbClr val="000000"/>
              </a:solidFill>
            </a:endParaRPr>
          </a:p>
        </p:txBody>
      </p:sp>
      <p:sp>
        <p:nvSpPr>
          <p:cNvPr id="304131" name="Slide Image Placeholder 1"/>
          <p:cNvSpPr>
            <a:spLocks noGrp="1" noRot="1" noChangeAspect="1" noTextEdit="1"/>
          </p:cNvSpPr>
          <p:nvPr>
            <p:ph type="sldImg"/>
          </p:nvPr>
        </p:nvSpPr>
        <p:spPr>
          <a:xfrm>
            <a:off x="-215900" y="808038"/>
            <a:ext cx="7175500" cy="4037012"/>
          </a:xfrm>
          <a:ln/>
        </p:spPr>
      </p:sp>
      <p:sp>
        <p:nvSpPr>
          <p:cNvPr id="30413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HIV = retrovirus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Levensverwachting ongeveer normaal geworden</a:t>
            </a:r>
          </a:p>
          <a:p>
            <a:pPr eaLnBrk="1" hangingPunct="1"/>
            <a:r>
              <a:rPr lang="nl-BE" altLang="nl-BE" dirty="0">
                <a:latin typeface="Arial" panose="020B0604020202020204" pitchFamily="34" charset="0"/>
              </a:rPr>
              <a:t>Lees wel: ‘delay’, niet genezing</a:t>
            </a:r>
          </a:p>
          <a:p>
            <a:pPr eaLnBrk="1" hangingPunct="1"/>
            <a:r>
              <a:rPr lang="nl-BE" altLang="nl-BE" dirty="0">
                <a:latin typeface="Arial" panose="020B0604020202020204" pitchFamily="34" charset="0"/>
              </a:rPr>
              <a:t>Combinaties van geneesmiddelen nodig: wegens mutaties virus</a:t>
            </a:r>
          </a:p>
          <a:p>
            <a:pPr eaLnBrk="1" hangingPunct="1"/>
            <a:endParaRPr lang="nl-NL" altLang="nl-BE" dirty="0">
              <a:latin typeface="Arial" panose="020B0604020202020204" pitchFamily="34" charset="0"/>
            </a:endParaRPr>
          </a:p>
        </p:txBody>
      </p:sp>
      <p:sp>
        <p:nvSpPr>
          <p:cNvPr id="30413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CCAE302E-8B14-43C0-9184-AC06B24D1463}"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894386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404343-E25B-478A-95CD-5C5BB1D68C84}" type="slidenum">
              <a:rPr lang="nl-NL" altLang="nl-BE" smtClean="0">
                <a:solidFill>
                  <a:srgbClr val="000000"/>
                </a:solidFill>
              </a:rPr>
              <a:pPr>
                <a:spcBef>
                  <a:spcPct val="0"/>
                </a:spcBef>
              </a:pPr>
              <a:t>109</a:t>
            </a:fld>
            <a:endParaRPr lang="nl-NL" altLang="nl-BE">
              <a:solidFill>
                <a:srgbClr val="000000"/>
              </a:solidFill>
            </a:endParaRPr>
          </a:p>
        </p:txBody>
      </p:sp>
      <p:sp>
        <p:nvSpPr>
          <p:cNvPr id="304131" name="Slide Image Placeholder 1"/>
          <p:cNvSpPr>
            <a:spLocks noGrp="1" noRot="1" noChangeAspect="1" noTextEdit="1"/>
          </p:cNvSpPr>
          <p:nvPr>
            <p:ph type="sldImg"/>
          </p:nvPr>
        </p:nvSpPr>
        <p:spPr>
          <a:xfrm>
            <a:off x="-215900" y="808038"/>
            <a:ext cx="7175500" cy="4037012"/>
          </a:xfrm>
          <a:ln/>
        </p:spPr>
      </p:sp>
      <p:sp>
        <p:nvSpPr>
          <p:cNvPr id="30413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HIV = retrovirus</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Levensverwachting ongeveer normaal geworden</a:t>
            </a:r>
          </a:p>
          <a:p>
            <a:pPr eaLnBrk="1" hangingPunct="1"/>
            <a:r>
              <a:rPr lang="nl-BE" altLang="nl-BE" dirty="0">
                <a:latin typeface="Arial" panose="020B0604020202020204" pitchFamily="34" charset="0"/>
              </a:rPr>
              <a:t>Lees wel: ‘delay’, niet genezing</a:t>
            </a:r>
          </a:p>
          <a:p>
            <a:pPr eaLnBrk="1" hangingPunct="1"/>
            <a:r>
              <a:rPr lang="nl-BE" altLang="nl-BE" dirty="0">
                <a:latin typeface="Arial" panose="020B0604020202020204" pitchFamily="34" charset="0"/>
              </a:rPr>
              <a:t>Combinaties van geneesmiddelen nodig: wegens mutaties virus</a:t>
            </a:r>
          </a:p>
          <a:p>
            <a:pPr eaLnBrk="1" hangingPunct="1"/>
            <a:endParaRPr lang="nl-NL" altLang="nl-BE" dirty="0">
              <a:latin typeface="Arial" panose="020B0604020202020204" pitchFamily="34" charset="0"/>
            </a:endParaRPr>
          </a:p>
        </p:txBody>
      </p:sp>
      <p:sp>
        <p:nvSpPr>
          <p:cNvPr id="30413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CCAE302E-8B14-43C0-9184-AC06B24D1463}"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523892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C816C5-34E1-447B-9B84-D4D48E420721}" type="slidenum">
              <a:rPr lang="nl-NL" altLang="nl-BE" smtClean="0">
                <a:solidFill>
                  <a:srgbClr val="000000"/>
                </a:solidFill>
              </a:rPr>
              <a:pPr>
                <a:spcBef>
                  <a:spcPct val="0"/>
                </a:spcBef>
              </a:pPr>
              <a:t>110</a:t>
            </a:fld>
            <a:endParaRPr lang="nl-NL" altLang="nl-BE">
              <a:solidFill>
                <a:srgbClr val="000000"/>
              </a:solidFill>
            </a:endParaRPr>
          </a:p>
        </p:txBody>
      </p:sp>
      <p:sp>
        <p:nvSpPr>
          <p:cNvPr id="308227" name="Slide Image Placeholder 1"/>
          <p:cNvSpPr>
            <a:spLocks noGrp="1" noRot="1" noChangeAspect="1" noTextEdit="1"/>
          </p:cNvSpPr>
          <p:nvPr>
            <p:ph type="sldImg"/>
          </p:nvPr>
        </p:nvSpPr>
        <p:spPr>
          <a:xfrm>
            <a:off x="-215900" y="808038"/>
            <a:ext cx="7175500" cy="4037012"/>
          </a:xfrm>
          <a:ln/>
        </p:spPr>
      </p:sp>
      <p:sp>
        <p:nvSpPr>
          <p:cNvPr id="30822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NB woordenlijst achteraan in boek pagina 487, waar verklaring bvb voor anafylaxie</a:t>
            </a:r>
            <a:endParaRPr lang="nl-NL" altLang="nl-BE" dirty="0">
              <a:latin typeface="Arial" panose="020B0604020202020204" pitchFamily="34" charset="0"/>
            </a:endParaRPr>
          </a:p>
        </p:txBody>
      </p:sp>
      <p:sp>
        <p:nvSpPr>
          <p:cNvPr id="30822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FEB5EABA-940C-476B-959C-9ABEC522BD2E}"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269542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6A6B5D-4CE1-4F4B-BE96-E9EBF51F773C}" type="slidenum">
              <a:rPr lang="nl-NL" altLang="nl-BE" smtClean="0">
                <a:solidFill>
                  <a:srgbClr val="000000"/>
                </a:solidFill>
              </a:rPr>
              <a:pPr>
                <a:spcBef>
                  <a:spcPct val="0"/>
                </a:spcBef>
              </a:pPr>
              <a:t>111</a:t>
            </a:fld>
            <a:endParaRPr lang="nl-NL" altLang="nl-BE">
              <a:solidFill>
                <a:srgbClr val="000000"/>
              </a:solidFill>
            </a:endParaRPr>
          </a:p>
        </p:txBody>
      </p:sp>
      <p:sp>
        <p:nvSpPr>
          <p:cNvPr id="310275" name="Slide Image Placeholder 1"/>
          <p:cNvSpPr>
            <a:spLocks noGrp="1" noRot="1" noChangeAspect="1" noTextEdit="1"/>
          </p:cNvSpPr>
          <p:nvPr>
            <p:ph type="sldImg"/>
          </p:nvPr>
        </p:nvSpPr>
        <p:spPr>
          <a:xfrm>
            <a:off x="-215900" y="808038"/>
            <a:ext cx="7175500" cy="4037012"/>
          </a:xfrm>
          <a:ln/>
        </p:spPr>
      </p:sp>
      <p:sp>
        <p:nvSpPr>
          <p:cNvPr id="31027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en-US" altLang="nl-BE" b="1" dirty="0">
                <a:latin typeface="Arial" panose="020B0604020202020204" pitchFamily="34" charset="0"/>
              </a:rPr>
              <a:t>9.</a:t>
            </a:r>
            <a:r>
              <a:rPr lang="en-US" altLang="nl-BE" dirty="0">
                <a:latin typeface="Arial" panose="020B0604020202020204" pitchFamily="34" charset="0"/>
              </a:rPr>
              <a:t> Why don’t all people stung by insects develop systemic symptoms of anaphylaxis?</a:t>
            </a:r>
            <a:endParaRPr lang="en-US" altLang="nl-BE" b="1" dirty="0">
              <a:latin typeface="Arial" panose="020B0604020202020204" pitchFamily="34" charset="0"/>
            </a:endParaRPr>
          </a:p>
          <a:p>
            <a:pPr eaLnBrk="1" hangingPunct="1"/>
            <a:r>
              <a:rPr lang="en-US" altLang="nl-BE" b="1" dirty="0">
                <a:latin typeface="Arial" panose="020B0604020202020204" pitchFamily="34" charset="0"/>
              </a:rPr>
              <a:t>Answer:</a:t>
            </a:r>
            <a:r>
              <a:rPr lang="en-US" altLang="nl-BE" dirty="0">
                <a:latin typeface="Arial" panose="020B0604020202020204" pitchFamily="34" charset="0"/>
              </a:rPr>
              <a:t> People who are atopic are more likely to experience an exaggerated </a:t>
            </a:r>
            <a:r>
              <a:rPr lang="en-US" altLang="nl-BE" dirty="0" err="1">
                <a:latin typeface="Arial" panose="020B0604020202020204" pitchFamily="34" charset="0"/>
              </a:rPr>
              <a:t>IgE</a:t>
            </a:r>
            <a:r>
              <a:rPr lang="en-US" altLang="nl-BE" dirty="0">
                <a:latin typeface="Arial" panose="020B0604020202020204" pitchFamily="34" charset="0"/>
              </a:rPr>
              <a:t>-mediated response. Genetic, environmental, and developmental factors contribute to the development of atopy.</a:t>
            </a:r>
            <a:endParaRPr lang="nl-NL" altLang="nl-BE" dirty="0">
              <a:latin typeface="Arial" panose="020B0604020202020204" pitchFamily="34" charset="0"/>
            </a:endParaRPr>
          </a:p>
        </p:txBody>
      </p:sp>
      <p:sp>
        <p:nvSpPr>
          <p:cNvPr id="31027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0A739536-D3FB-4027-96A9-D6BB9949A336}"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5990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6706EF-401F-4FD1-A94B-E059614EDCF1}" type="slidenum">
              <a:rPr lang="nl-NL" altLang="nl-BE" smtClean="0">
                <a:solidFill>
                  <a:srgbClr val="000000"/>
                </a:solidFill>
                <a:latin typeface="Calibri" panose="020F0502020204030204" pitchFamily="34" charset="0"/>
              </a:rPr>
              <a:pPr>
                <a:spcBef>
                  <a:spcPct val="0"/>
                </a:spcBef>
              </a:pPr>
              <a:t>10</a:t>
            </a:fld>
            <a:endParaRPr lang="nl-NL" altLang="nl-BE" dirty="0">
              <a:solidFill>
                <a:srgbClr val="000000"/>
              </a:solidFill>
              <a:latin typeface="Calibri" panose="020F0502020204030204" pitchFamily="34" charset="0"/>
            </a:endParaRPr>
          </a:p>
        </p:txBody>
      </p:sp>
      <p:sp>
        <p:nvSpPr>
          <p:cNvPr id="238595" name="Slide Image Placeholder 1"/>
          <p:cNvSpPr>
            <a:spLocks noGrp="1" noRot="1" noChangeAspect="1" noTextEdit="1"/>
          </p:cNvSpPr>
          <p:nvPr>
            <p:ph type="sldImg"/>
          </p:nvPr>
        </p:nvSpPr>
        <p:spPr>
          <a:xfrm>
            <a:off x="98425" y="744538"/>
            <a:ext cx="6607175" cy="3717925"/>
          </a:xfrm>
          <a:ln/>
        </p:spPr>
      </p:sp>
      <p:sp>
        <p:nvSpPr>
          <p:cNvPr id="238596" name="Notes Placeholder 2"/>
          <p:cNvSpPr>
            <a:spLocks noGrp="1"/>
          </p:cNvSpPr>
          <p:nvPr>
            <p:ph type="body" idx="1"/>
          </p:nvPr>
        </p:nvSpPr>
        <p:spPr>
          <a:xfrm>
            <a:off x="830263" y="4687888"/>
            <a:ext cx="498475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lstStyle/>
          <a:p>
            <a:pPr eaLnBrk="1" hangingPunct="1"/>
            <a:r>
              <a:rPr lang="nl-BE" altLang="nl-BE" dirty="0">
                <a:latin typeface="Calibri" panose="020F0502020204030204" pitchFamily="34" charset="0"/>
              </a:rPr>
              <a:t>Antibody = immunoglobulin</a:t>
            </a:r>
            <a:endParaRPr lang="nl-NL" altLang="nl-BE" dirty="0">
              <a:latin typeface="Calibri" panose="020F0502020204030204" pitchFamily="34" charset="0"/>
            </a:endParaRPr>
          </a:p>
        </p:txBody>
      </p:sp>
      <p:sp>
        <p:nvSpPr>
          <p:cNvPr id="238597" name="Slide Number Placeholder 3"/>
          <p:cNvSpPr txBox="1">
            <a:spLocks noGrp="1"/>
          </p:cNvSpPr>
          <p:nvPr/>
        </p:nvSpPr>
        <p:spPr bwMode="auto">
          <a:xfrm>
            <a:off x="3852863" y="9429750"/>
            <a:ext cx="294481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0" tIns="46140" rIns="93870" bIns="46140"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AD44DE4A-7019-4B92-818D-EC01D4284889}"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569692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B38A9B-EB0D-4AB6-BCD4-12E105BF0EDC}" type="slidenum">
              <a:rPr lang="nl-NL" altLang="nl-BE" smtClean="0">
                <a:solidFill>
                  <a:srgbClr val="000000"/>
                </a:solidFill>
              </a:rPr>
              <a:pPr>
                <a:spcBef>
                  <a:spcPct val="0"/>
                </a:spcBef>
              </a:pPr>
              <a:t>114</a:t>
            </a:fld>
            <a:endParaRPr lang="nl-NL" altLang="nl-BE">
              <a:solidFill>
                <a:srgbClr val="000000"/>
              </a:solidFill>
            </a:endParaRPr>
          </a:p>
        </p:txBody>
      </p:sp>
      <p:sp>
        <p:nvSpPr>
          <p:cNvPr id="312323" name="Slide Image Placeholder 1"/>
          <p:cNvSpPr>
            <a:spLocks noGrp="1" noRot="1" noChangeAspect="1" noTextEdit="1"/>
          </p:cNvSpPr>
          <p:nvPr>
            <p:ph type="sldImg"/>
          </p:nvPr>
        </p:nvSpPr>
        <p:spPr>
          <a:xfrm>
            <a:off x="-215900" y="808038"/>
            <a:ext cx="7175500" cy="4037012"/>
          </a:xfrm>
          <a:ln/>
        </p:spPr>
      </p:sp>
      <p:sp>
        <p:nvSpPr>
          <p:cNvPr id="312324"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endParaRPr lang="nl-BE" altLang="nl-BE">
              <a:latin typeface="Arial" panose="020B0604020202020204" pitchFamily="34" charset="0"/>
            </a:endParaRPr>
          </a:p>
        </p:txBody>
      </p:sp>
      <p:sp>
        <p:nvSpPr>
          <p:cNvPr id="312325"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5E194775-6E48-4665-ADE0-8D8D1F85F9AB}"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114</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678447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0144FB-DB00-4BEC-A19A-2CF9AA112A6F}" type="slidenum">
              <a:rPr lang="nl-NL" altLang="nl-BE" smtClean="0">
                <a:solidFill>
                  <a:srgbClr val="000000"/>
                </a:solidFill>
              </a:rPr>
              <a:pPr>
                <a:spcBef>
                  <a:spcPct val="0"/>
                </a:spcBef>
              </a:pPr>
              <a:t>115</a:t>
            </a:fld>
            <a:endParaRPr lang="nl-NL" altLang="nl-BE">
              <a:solidFill>
                <a:srgbClr val="000000"/>
              </a:solidFill>
            </a:endParaRPr>
          </a:p>
        </p:txBody>
      </p:sp>
      <p:sp>
        <p:nvSpPr>
          <p:cNvPr id="314371" name="Slide Image Placeholder 1"/>
          <p:cNvSpPr>
            <a:spLocks noGrp="1" noRot="1" noChangeAspect="1" noTextEdit="1"/>
          </p:cNvSpPr>
          <p:nvPr>
            <p:ph type="sldImg"/>
          </p:nvPr>
        </p:nvSpPr>
        <p:spPr>
          <a:xfrm>
            <a:off x="-215900" y="808038"/>
            <a:ext cx="7175500" cy="4037012"/>
          </a:xfrm>
          <a:ln/>
        </p:spPr>
      </p:sp>
      <p:sp>
        <p:nvSpPr>
          <p:cNvPr id="31437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Degranulatie mastcellen (lokaal), basofielen (systemisch)µ</a:t>
            </a:r>
          </a:p>
          <a:p>
            <a:pPr eaLnBrk="1" hangingPunct="1"/>
            <a:r>
              <a:rPr lang="nl-BE" altLang="nl-BE" dirty="0">
                <a:latin typeface="Arial" panose="020B0604020202020204" pitchFamily="34" charset="0"/>
              </a:rPr>
              <a:t>Release histamine</a:t>
            </a:r>
          </a:p>
          <a:p>
            <a:pPr eaLnBrk="1" hangingPunct="1"/>
            <a:r>
              <a:rPr lang="nl-BE" altLang="nl-BE" dirty="0">
                <a:latin typeface="Arial" panose="020B0604020202020204" pitchFamily="34" charset="0"/>
              </a:rPr>
              <a:t>Primaire fase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Daarnaast PG/LT en cytokines </a:t>
            </a:r>
          </a:p>
          <a:p>
            <a:pPr eaLnBrk="1" hangingPunct="1"/>
            <a:r>
              <a:rPr lang="nl-BE" altLang="nl-BE" dirty="0">
                <a:latin typeface="Arial" panose="020B0604020202020204" pitchFamily="34" charset="0"/>
              </a:rPr>
              <a:t>Tweede fase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Symptomen vnl op bloedvaten en luchtwegen</a:t>
            </a:r>
          </a:p>
          <a:p>
            <a:pPr eaLnBrk="1" hangingPunct="1">
              <a:buFontTx/>
              <a:buChar char="-"/>
            </a:pPr>
            <a:r>
              <a:rPr lang="nl-BE" altLang="nl-BE" dirty="0">
                <a:latin typeface="Arial" panose="020B0604020202020204" pitchFamily="34" charset="0"/>
              </a:rPr>
              <a:t>Verwijding bloedvaten en verhoogde permeabiliteit</a:t>
            </a:r>
          </a:p>
          <a:p>
            <a:pPr eaLnBrk="1" hangingPunct="1">
              <a:buFontTx/>
              <a:buChar char="-"/>
            </a:pPr>
            <a:r>
              <a:rPr lang="nl-BE" altLang="nl-BE" dirty="0">
                <a:latin typeface="Arial" panose="020B0604020202020204" pitchFamily="34" charset="0"/>
              </a:rPr>
              <a:t>Contrictie luchtwegen (bronchospasme) en mucus productie</a:t>
            </a:r>
          </a:p>
          <a:p>
            <a:pPr eaLnBrk="1" hangingPunct="1"/>
            <a:endParaRPr lang="nl-BE" altLang="nl-BE" dirty="0">
              <a:latin typeface="Arial" panose="020B0604020202020204" pitchFamily="34" charset="0"/>
            </a:endParaRPr>
          </a:p>
        </p:txBody>
      </p:sp>
      <p:sp>
        <p:nvSpPr>
          <p:cNvPr id="31437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6C56394-808D-4E35-A6FA-833838931E4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115</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83358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0144FB-DB00-4BEC-A19A-2CF9AA112A6F}" type="slidenum">
              <a:rPr lang="nl-NL" altLang="nl-BE" smtClean="0">
                <a:solidFill>
                  <a:srgbClr val="000000"/>
                </a:solidFill>
              </a:rPr>
              <a:pPr>
                <a:spcBef>
                  <a:spcPct val="0"/>
                </a:spcBef>
              </a:pPr>
              <a:t>116</a:t>
            </a:fld>
            <a:endParaRPr lang="nl-NL" altLang="nl-BE">
              <a:solidFill>
                <a:srgbClr val="000000"/>
              </a:solidFill>
            </a:endParaRPr>
          </a:p>
        </p:txBody>
      </p:sp>
      <p:sp>
        <p:nvSpPr>
          <p:cNvPr id="314371" name="Slide Image Placeholder 1"/>
          <p:cNvSpPr>
            <a:spLocks noGrp="1" noRot="1" noChangeAspect="1" noTextEdit="1"/>
          </p:cNvSpPr>
          <p:nvPr>
            <p:ph type="sldImg"/>
          </p:nvPr>
        </p:nvSpPr>
        <p:spPr>
          <a:xfrm>
            <a:off x="-215900" y="808038"/>
            <a:ext cx="7175500" cy="4037012"/>
          </a:xfrm>
          <a:ln/>
        </p:spPr>
      </p:sp>
      <p:sp>
        <p:nvSpPr>
          <p:cNvPr id="314372"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Degranulatie mastcellen (lokaal), basofielen (systemisch)µ</a:t>
            </a:r>
          </a:p>
          <a:p>
            <a:pPr eaLnBrk="1" hangingPunct="1"/>
            <a:r>
              <a:rPr lang="nl-BE" altLang="nl-BE" dirty="0">
                <a:latin typeface="Arial" panose="020B0604020202020204" pitchFamily="34" charset="0"/>
              </a:rPr>
              <a:t>Release histamine</a:t>
            </a:r>
          </a:p>
          <a:p>
            <a:pPr eaLnBrk="1" hangingPunct="1"/>
            <a:r>
              <a:rPr lang="nl-BE" altLang="nl-BE" dirty="0">
                <a:latin typeface="Arial" panose="020B0604020202020204" pitchFamily="34" charset="0"/>
              </a:rPr>
              <a:t>Primaire fase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Daarnaast PG/LT en cytokines </a:t>
            </a:r>
          </a:p>
          <a:p>
            <a:pPr eaLnBrk="1" hangingPunct="1"/>
            <a:r>
              <a:rPr lang="nl-BE" altLang="nl-BE" dirty="0">
                <a:latin typeface="Arial" panose="020B0604020202020204" pitchFamily="34" charset="0"/>
              </a:rPr>
              <a:t>Tweede fase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Symptomen vnl op bloedvaten en luchtwegen</a:t>
            </a:r>
          </a:p>
          <a:p>
            <a:pPr eaLnBrk="1" hangingPunct="1">
              <a:buFontTx/>
              <a:buChar char="-"/>
            </a:pPr>
            <a:r>
              <a:rPr lang="nl-BE" altLang="nl-BE" dirty="0">
                <a:latin typeface="Arial" panose="020B0604020202020204" pitchFamily="34" charset="0"/>
              </a:rPr>
              <a:t>Verwijding bloedvaten en verhoogde permeabiliteit</a:t>
            </a:r>
          </a:p>
          <a:p>
            <a:pPr eaLnBrk="1" hangingPunct="1">
              <a:buFontTx/>
              <a:buChar char="-"/>
            </a:pPr>
            <a:r>
              <a:rPr lang="nl-BE" altLang="nl-BE" dirty="0">
                <a:latin typeface="Arial" panose="020B0604020202020204" pitchFamily="34" charset="0"/>
              </a:rPr>
              <a:t>Contrictie luchtwegen (bronchospasme) en mucus productie</a:t>
            </a:r>
          </a:p>
          <a:p>
            <a:pPr eaLnBrk="1" hangingPunct="1"/>
            <a:endParaRPr lang="nl-BE" altLang="nl-BE" dirty="0">
              <a:latin typeface="Arial" panose="020B0604020202020204" pitchFamily="34" charset="0"/>
            </a:endParaRPr>
          </a:p>
        </p:txBody>
      </p:sp>
      <p:sp>
        <p:nvSpPr>
          <p:cNvPr id="314373"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76C56394-808D-4E35-A6FA-833838931E42}"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116</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115893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D679D0-9755-414D-8DAF-6F74E1878A25}" type="slidenum">
              <a:rPr lang="nl-NL" altLang="nl-BE" smtClean="0">
                <a:solidFill>
                  <a:srgbClr val="000000"/>
                </a:solidFill>
              </a:rPr>
              <a:pPr>
                <a:spcBef>
                  <a:spcPct val="0"/>
                </a:spcBef>
              </a:pPr>
              <a:t>117</a:t>
            </a:fld>
            <a:endParaRPr lang="nl-NL" altLang="nl-BE">
              <a:solidFill>
                <a:srgbClr val="000000"/>
              </a:solidFill>
            </a:endParaRPr>
          </a:p>
        </p:txBody>
      </p:sp>
      <p:sp>
        <p:nvSpPr>
          <p:cNvPr id="316419" name="Slide Image Placeholder 1"/>
          <p:cNvSpPr>
            <a:spLocks noGrp="1" noRot="1" noChangeAspect="1" noTextEdit="1"/>
          </p:cNvSpPr>
          <p:nvPr>
            <p:ph type="sldImg"/>
          </p:nvPr>
        </p:nvSpPr>
        <p:spPr>
          <a:xfrm>
            <a:off x="-215900" y="808038"/>
            <a:ext cx="7175500" cy="4037012"/>
          </a:xfrm>
          <a:ln/>
        </p:spPr>
      </p:sp>
      <p:sp>
        <p:nvSpPr>
          <p:cNvPr id="316420"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Gevolgen phase 1</a:t>
            </a:r>
          </a:p>
          <a:p>
            <a:pPr eaLnBrk="1" hangingPunct="1">
              <a:buFontTx/>
              <a:buChar char="-"/>
            </a:pPr>
            <a:r>
              <a:rPr lang="nl-BE" altLang="nl-BE" dirty="0">
                <a:latin typeface="Arial" panose="020B0604020202020204" pitchFamily="34" charset="0"/>
              </a:rPr>
              <a:t>Netelroos of urticaria </a:t>
            </a:r>
          </a:p>
          <a:p>
            <a:pPr eaLnBrk="1" hangingPunct="1">
              <a:buFontTx/>
              <a:buChar char="-"/>
            </a:pPr>
            <a:r>
              <a:rPr lang="nl-BE" altLang="nl-BE" dirty="0">
                <a:latin typeface="Arial" panose="020B0604020202020204" pitchFamily="34" charset="0"/>
              </a:rPr>
              <a:t>Angiooedeem: gezwollen oogleden, cave zwelling keel</a:t>
            </a:r>
          </a:p>
          <a:p>
            <a:pPr eaLnBrk="1" hangingPunct="1">
              <a:buFontTx/>
              <a:buChar char="-"/>
            </a:pPr>
            <a:r>
              <a:rPr lang="nl-BE" altLang="nl-BE" dirty="0">
                <a:latin typeface="Arial" panose="020B0604020202020204" pitchFamily="34" charset="0"/>
              </a:rPr>
              <a:t>Bronchospasme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Enkele uren phase 2</a:t>
            </a:r>
            <a:endParaRPr lang="nl-NL"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316421"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65E0E825-B7C9-4DDC-AD6D-CF027598FCB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117</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508967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D679D0-9755-414D-8DAF-6F74E1878A25}" type="slidenum">
              <a:rPr lang="nl-NL" altLang="nl-BE" smtClean="0">
                <a:solidFill>
                  <a:srgbClr val="000000"/>
                </a:solidFill>
              </a:rPr>
              <a:pPr>
                <a:spcBef>
                  <a:spcPct val="0"/>
                </a:spcBef>
              </a:pPr>
              <a:t>118</a:t>
            </a:fld>
            <a:endParaRPr lang="nl-NL" altLang="nl-BE">
              <a:solidFill>
                <a:srgbClr val="000000"/>
              </a:solidFill>
            </a:endParaRPr>
          </a:p>
        </p:txBody>
      </p:sp>
      <p:sp>
        <p:nvSpPr>
          <p:cNvPr id="316419" name="Slide Image Placeholder 1"/>
          <p:cNvSpPr>
            <a:spLocks noGrp="1" noRot="1" noChangeAspect="1" noTextEdit="1"/>
          </p:cNvSpPr>
          <p:nvPr>
            <p:ph type="sldImg"/>
          </p:nvPr>
        </p:nvSpPr>
        <p:spPr>
          <a:xfrm>
            <a:off x="-215900" y="808038"/>
            <a:ext cx="7175500" cy="4037012"/>
          </a:xfrm>
          <a:ln/>
        </p:spPr>
      </p:sp>
      <p:sp>
        <p:nvSpPr>
          <p:cNvPr id="316420"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Gevolgen phase 1</a:t>
            </a:r>
          </a:p>
          <a:p>
            <a:pPr eaLnBrk="1" hangingPunct="1">
              <a:buFontTx/>
              <a:buChar char="-"/>
            </a:pPr>
            <a:r>
              <a:rPr lang="nl-BE" altLang="nl-BE" dirty="0">
                <a:latin typeface="Arial" panose="020B0604020202020204" pitchFamily="34" charset="0"/>
              </a:rPr>
              <a:t>Netelroos of urticaria </a:t>
            </a:r>
          </a:p>
          <a:p>
            <a:pPr eaLnBrk="1" hangingPunct="1">
              <a:buFontTx/>
              <a:buChar char="-"/>
            </a:pPr>
            <a:r>
              <a:rPr lang="nl-BE" altLang="nl-BE" dirty="0">
                <a:latin typeface="Arial" panose="020B0604020202020204" pitchFamily="34" charset="0"/>
              </a:rPr>
              <a:t>Angiooedeem: gezwollen oogleden, cave zwelling keel</a:t>
            </a:r>
          </a:p>
          <a:p>
            <a:pPr eaLnBrk="1" hangingPunct="1">
              <a:buFontTx/>
              <a:buChar char="-"/>
            </a:pPr>
            <a:r>
              <a:rPr lang="nl-BE" altLang="nl-BE" dirty="0">
                <a:latin typeface="Arial" panose="020B0604020202020204" pitchFamily="34" charset="0"/>
              </a:rPr>
              <a:t>Bronchospasme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Enkele uren phase 2</a:t>
            </a:r>
            <a:endParaRPr lang="nl-NL"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316421"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65E0E825-B7C9-4DDC-AD6D-CF027598FCB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118</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40021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D679D0-9755-414D-8DAF-6F74E1878A25}" type="slidenum">
              <a:rPr lang="nl-NL" altLang="nl-BE" smtClean="0">
                <a:solidFill>
                  <a:srgbClr val="000000"/>
                </a:solidFill>
              </a:rPr>
              <a:pPr>
                <a:spcBef>
                  <a:spcPct val="0"/>
                </a:spcBef>
              </a:pPr>
              <a:t>119</a:t>
            </a:fld>
            <a:endParaRPr lang="nl-NL" altLang="nl-BE">
              <a:solidFill>
                <a:srgbClr val="000000"/>
              </a:solidFill>
            </a:endParaRPr>
          </a:p>
        </p:txBody>
      </p:sp>
      <p:sp>
        <p:nvSpPr>
          <p:cNvPr id="316419" name="Slide Image Placeholder 1"/>
          <p:cNvSpPr>
            <a:spLocks noGrp="1" noRot="1" noChangeAspect="1" noTextEdit="1"/>
          </p:cNvSpPr>
          <p:nvPr>
            <p:ph type="sldImg"/>
          </p:nvPr>
        </p:nvSpPr>
        <p:spPr>
          <a:xfrm>
            <a:off x="-215900" y="808038"/>
            <a:ext cx="7175500" cy="4037012"/>
          </a:xfrm>
          <a:ln/>
        </p:spPr>
      </p:sp>
      <p:sp>
        <p:nvSpPr>
          <p:cNvPr id="316420"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Gevolgen phase 1</a:t>
            </a:r>
          </a:p>
          <a:p>
            <a:pPr eaLnBrk="1" hangingPunct="1">
              <a:buFontTx/>
              <a:buChar char="-"/>
            </a:pPr>
            <a:r>
              <a:rPr lang="nl-BE" altLang="nl-BE" dirty="0">
                <a:latin typeface="Arial" panose="020B0604020202020204" pitchFamily="34" charset="0"/>
              </a:rPr>
              <a:t>Netelroos of urticaria </a:t>
            </a:r>
          </a:p>
          <a:p>
            <a:pPr eaLnBrk="1" hangingPunct="1">
              <a:buFontTx/>
              <a:buChar char="-"/>
            </a:pPr>
            <a:r>
              <a:rPr lang="nl-BE" altLang="nl-BE" dirty="0">
                <a:latin typeface="Arial" panose="020B0604020202020204" pitchFamily="34" charset="0"/>
              </a:rPr>
              <a:t>Angiooedeem: gezwollen oogleden, cave zwelling keel</a:t>
            </a:r>
          </a:p>
          <a:p>
            <a:pPr eaLnBrk="1" hangingPunct="1">
              <a:buFontTx/>
              <a:buChar char="-"/>
            </a:pPr>
            <a:r>
              <a:rPr lang="nl-BE" altLang="nl-BE" dirty="0">
                <a:latin typeface="Arial" panose="020B0604020202020204" pitchFamily="34" charset="0"/>
              </a:rPr>
              <a:t>Bronchospasme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Enkele uren phase 2</a:t>
            </a:r>
            <a:endParaRPr lang="nl-NL" altLang="nl-BE" dirty="0">
              <a:latin typeface="Arial" panose="020B0604020202020204" pitchFamily="34" charset="0"/>
            </a:endParaRPr>
          </a:p>
          <a:p>
            <a:pPr eaLnBrk="1" hangingPunct="1"/>
            <a:endParaRPr lang="nl-NL" altLang="nl-BE" dirty="0">
              <a:latin typeface="Arial" panose="020B0604020202020204" pitchFamily="34" charset="0"/>
            </a:endParaRPr>
          </a:p>
        </p:txBody>
      </p:sp>
      <p:sp>
        <p:nvSpPr>
          <p:cNvPr id="316421"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65E0E825-B7C9-4DDC-AD6D-CF027598FCB0}"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119</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189440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612EE8-302E-4E8B-AB12-54B93BEA7BB6}" type="slidenum">
              <a:rPr lang="nl-NL" altLang="nl-BE" smtClean="0">
                <a:solidFill>
                  <a:srgbClr val="000000"/>
                </a:solidFill>
              </a:rPr>
              <a:pPr>
                <a:spcBef>
                  <a:spcPct val="0"/>
                </a:spcBef>
              </a:pPr>
              <a:t>120</a:t>
            </a:fld>
            <a:endParaRPr lang="nl-NL" altLang="nl-BE">
              <a:solidFill>
                <a:srgbClr val="000000"/>
              </a:solidFill>
            </a:endParaRPr>
          </a:p>
        </p:txBody>
      </p:sp>
      <p:sp>
        <p:nvSpPr>
          <p:cNvPr id="318467" name="Slide Image Placeholder 1"/>
          <p:cNvSpPr>
            <a:spLocks noGrp="1" noRot="1" noChangeAspect="1" noTextEdit="1"/>
          </p:cNvSpPr>
          <p:nvPr>
            <p:ph type="sldImg"/>
          </p:nvPr>
        </p:nvSpPr>
        <p:spPr>
          <a:xfrm>
            <a:off x="-215900" y="808038"/>
            <a:ext cx="7175500" cy="4037012"/>
          </a:xfrm>
          <a:ln/>
        </p:spPr>
      </p:sp>
      <p:sp>
        <p:nvSpPr>
          <p:cNvPr id="318468"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Allergy testen: verantwoordelijk allergen opsporen en vermijden</a:t>
            </a:r>
            <a:endParaRPr lang="nl-NL" altLang="nl-BE" dirty="0">
              <a:latin typeface="Arial" panose="020B0604020202020204" pitchFamily="34" charset="0"/>
            </a:endParaRPr>
          </a:p>
        </p:txBody>
      </p:sp>
      <p:sp>
        <p:nvSpPr>
          <p:cNvPr id="318469"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6668B04-E009-4648-92E5-6B1A1F60A5B3}"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120</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764433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30D7D5-C99D-4AB8-84CB-B00A0B526250}" type="slidenum">
              <a:rPr lang="nl-NL" altLang="nl-BE" smtClean="0">
                <a:solidFill>
                  <a:srgbClr val="000000"/>
                </a:solidFill>
              </a:rPr>
              <a:pPr>
                <a:spcBef>
                  <a:spcPct val="0"/>
                </a:spcBef>
              </a:pPr>
              <a:t>121</a:t>
            </a:fld>
            <a:endParaRPr lang="nl-NL" altLang="nl-BE">
              <a:solidFill>
                <a:srgbClr val="000000"/>
              </a:solidFill>
            </a:endParaRPr>
          </a:p>
        </p:txBody>
      </p:sp>
      <p:sp>
        <p:nvSpPr>
          <p:cNvPr id="320515" name="Slide Image Placeholder 1"/>
          <p:cNvSpPr>
            <a:spLocks noGrp="1" noRot="1" noChangeAspect="1" noTextEdit="1"/>
          </p:cNvSpPr>
          <p:nvPr>
            <p:ph type="sldImg"/>
          </p:nvPr>
        </p:nvSpPr>
        <p:spPr>
          <a:xfrm>
            <a:off x="-215900" y="808038"/>
            <a:ext cx="7175500" cy="4037012"/>
          </a:xfrm>
          <a:ln/>
        </p:spPr>
      </p:sp>
      <p:sp>
        <p:nvSpPr>
          <p:cNvPr id="320516" name="Notes Placeholder 2"/>
          <p:cNvSpPr>
            <a:spLocks noGrp="1"/>
          </p:cNvSpPr>
          <p:nvPr>
            <p:ph type="body" idx="1"/>
          </p:nvPr>
        </p:nvSpPr>
        <p:spPr>
          <a:xfrm>
            <a:off x="822960" y="5089126"/>
            <a:ext cx="4940903" cy="485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lstStyle/>
          <a:p>
            <a:pPr eaLnBrk="1" hangingPunct="1"/>
            <a:r>
              <a:rPr lang="nl-BE" altLang="nl-BE" dirty="0">
                <a:latin typeface="Arial" panose="020B0604020202020204" pitchFamily="34" charset="0"/>
              </a:rPr>
              <a:t>Core: adrenaline pen= epinephrine</a:t>
            </a:r>
          </a:p>
          <a:p>
            <a:pPr eaLnBrk="1" hangingPunct="1"/>
            <a:r>
              <a:rPr lang="nl-BE" altLang="nl-BE" dirty="0">
                <a:latin typeface="Arial" panose="020B0604020202020204" pitchFamily="34" charset="0"/>
              </a:rPr>
              <a:t>Vandaar EpiPen</a:t>
            </a:r>
          </a:p>
          <a:p>
            <a:pPr eaLnBrk="1" hangingPunct="1"/>
            <a:r>
              <a:rPr lang="nl-BE" altLang="nl-BE" dirty="0">
                <a:latin typeface="Arial" panose="020B0604020202020204" pitchFamily="34" charset="0"/>
              </a:rPr>
              <a:t>Zie YouTube voor filmpje over gebruik voor geinteresseerden</a:t>
            </a:r>
          </a:p>
          <a:p>
            <a:pPr eaLnBrk="1" hangingPunct="1"/>
            <a:r>
              <a:rPr lang="nl-BE" altLang="nl-BE" dirty="0">
                <a:latin typeface="Arial" panose="020B0604020202020204" pitchFamily="34" charset="0"/>
              </a:rPr>
              <a:t>Constrictie bloedvaten</a:t>
            </a:r>
          </a:p>
          <a:p>
            <a:pPr eaLnBrk="1" hangingPunct="1"/>
            <a:r>
              <a:rPr lang="nl-BE" altLang="nl-BE" dirty="0">
                <a:latin typeface="Arial" panose="020B0604020202020204" pitchFamily="34" charset="0"/>
              </a:rPr>
              <a:t>Dilatetie luchtwegen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Ook bvb cortisone: adrenaline kortwerkend, cortisone bescherming tegen tweede faze</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Steeds dokter zien als succesvol anafylaxis behandeld met EpiPen</a:t>
            </a:r>
          </a:p>
          <a:p>
            <a:pPr eaLnBrk="1" hangingPunct="1"/>
            <a:endParaRPr lang="nl-BE" altLang="nl-BE" dirty="0">
              <a:latin typeface="Arial" panose="020B0604020202020204" pitchFamily="34" charset="0"/>
            </a:endParaRPr>
          </a:p>
          <a:p>
            <a:pPr eaLnBrk="1" hangingPunct="1"/>
            <a:r>
              <a:rPr lang="nl-BE" altLang="nl-BE" dirty="0">
                <a:latin typeface="Arial" panose="020B0604020202020204" pitchFamily="34" charset="0"/>
              </a:rPr>
              <a:t>immunotherapie</a:t>
            </a:r>
            <a:endParaRPr lang="nl-NL" altLang="nl-BE" dirty="0">
              <a:latin typeface="Arial" panose="020B0604020202020204" pitchFamily="34" charset="0"/>
            </a:endParaRPr>
          </a:p>
        </p:txBody>
      </p:sp>
      <p:sp>
        <p:nvSpPr>
          <p:cNvPr id="320517" name="Slide Number Placeholder 3"/>
          <p:cNvSpPr txBox="1">
            <a:spLocks noGrp="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79" tIns="46145" rIns="93879" bIns="46145" anchor="b"/>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59670965-B208-4A10-A1C2-73144C91BEA6}"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121</a:t>
            </a:fld>
            <a:endParaRPr lang="en-US" altLang="nl-BE">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951522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3ACA6E-1854-46A5-8DA2-06F99220C988}" type="slidenum">
              <a:rPr lang="nl-NL" altLang="nl-BE" smtClean="0">
                <a:solidFill>
                  <a:srgbClr val="000000"/>
                </a:solidFill>
              </a:rPr>
              <a:pPr>
                <a:spcBef>
                  <a:spcPct val="0"/>
                </a:spcBef>
              </a:pPr>
              <a:t>123</a:t>
            </a:fld>
            <a:endParaRPr lang="nl-NL" altLang="nl-BE">
              <a:solidFill>
                <a:srgbClr val="000000"/>
              </a:solidFill>
            </a:endParaRPr>
          </a:p>
        </p:txBody>
      </p:sp>
      <p:sp>
        <p:nvSpPr>
          <p:cNvPr id="322563" name="Rectangle 7"/>
          <p:cNvSpPr txBox="1">
            <a:spLocks noGrp="1" noChangeArrowheads="1"/>
          </p:cNvSpPr>
          <p:nvPr/>
        </p:nvSpPr>
        <p:spPr bwMode="auto">
          <a:xfrm>
            <a:off x="3818972" y="10236845"/>
            <a:ext cx="2918909" cy="53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nchor="b"/>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eaLnBrk="0" fontAlgn="base" hangingPunct="0">
              <a:spcBef>
                <a:spcPct val="0"/>
              </a:spcBef>
              <a:spcAft>
                <a:spcPct val="0"/>
              </a:spcAft>
            </a:pPr>
            <a:fld id="{91911A45-CC23-437D-8B5A-7F1A69B8856C}" type="slidenum">
              <a:rPr lang="en-US" altLang="nl-BE">
                <a:solidFill>
                  <a:srgbClr val="000000"/>
                </a:solidFill>
                <a:latin typeface="Times New Roman" panose="02020603050405020304" pitchFamily="18" charset="0"/>
              </a:rPr>
              <a:pPr algn="r" eaLnBrk="0" fontAlgn="base" hangingPunct="0">
                <a:spcBef>
                  <a:spcPct val="0"/>
                </a:spcBef>
                <a:spcAft>
                  <a:spcPct val="0"/>
                </a:spcAft>
              </a:pPr>
              <a:t>123</a:t>
            </a:fld>
            <a:endParaRPr lang="en-US" altLang="nl-BE">
              <a:solidFill>
                <a:srgbClr val="000000"/>
              </a:solidFill>
              <a:latin typeface="Times New Roman" panose="02020603050405020304" pitchFamily="18" charset="0"/>
            </a:endParaRPr>
          </a:p>
        </p:txBody>
      </p:sp>
      <p:sp>
        <p:nvSpPr>
          <p:cNvPr id="322564" name="Rectangle 2"/>
          <p:cNvSpPr>
            <a:spLocks noGrp="1" noRot="1" noChangeAspect="1" noChangeArrowheads="1" noTextEdit="1"/>
          </p:cNvSpPr>
          <p:nvPr>
            <p:ph type="sldImg"/>
          </p:nvPr>
        </p:nvSpPr>
        <p:spPr>
          <a:xfrm>
            <a:off x="-215900" y="806450"/>
            <a:ext cx="7177088" cy="4038600"/>
          </a:xfrm>
          <a:ln cap="flat"/>
        </p:spPr>
      </p:sp>
      <p:sp>
        <p:nvSpPr>
          <p:cNvPr id="322565" name="Rectangle 3"/>
          <p:cNvSpPr>
            <a:spLocks noGrp="1" noChangeArrowheads="1"/>
          </p:cNvSpPr>
          <p:nvPr>
            <p:ph type="body" idx="1"/>
          </p:nvPr>
        </p:nvSpPr>
        <p:spPr>
          <a:xfrm>
            <a:off x="822960" y="5087402"/>
            <a:ext cx="4940903" cy="48564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8" tIns="46306" rIns="94208" bIns="46306"/>
          <a:lstStyle/>
          <a:p>
            <a:pPr eaLnBrk="1" hangingPunct="1"/>
            <a:endParaRPr lang="nl-BE" altLang="nl-BE">
              <a:latin typeface="Arial" panose="020B0604020202020204" pitchFamily="34" charset="0"/>
            </a:endParaRPr>
          </a:p>
        </p:txBody>
      </p:sp>
    </p:spTree>
    <p:extLst>
      <p:ext uri="{BB962C8B-B14F-4D97-AF65-F5344CB8AC3E}">
        <p14:creationId xmlns:p14="http://schemas.microsoft.com/office/powerpoint/2010/main" val="10177100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D53A7E-2D4A-4950-B36B-1DF07D626F4C}" type="slidenum">
              <a:rPr lang="nl-BE" smtClean="0"/>
              <a:t>124</a:t>
            </a:fld>
            <a:endParaRPr lang="nl-BE"/>
          </a:p>
        </p:txBody>
      </p:sp>
    </p:spTree>
    <p:extLst>
      <p:ext uri="{BB962C8B-B14F-4D97-AF65-F5344CB8AC3E}">
        <p14:creationId xmlns:p14="http://schemas.microsoft.com/office/powerpoint/2010/main" val="2075480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F071-CE4B-3E9E-F70A-3FA3F43774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128CAC-5D7D-CC8E-1CA3-C723D09063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2B3898-6893-3194-F8AD-F59FA86F7F88}"/>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5" name="Footer Placeholder 4">
            <a:extLst>
              <a:ext uri="{FF2B5EF4-FFF2-40B4-BE49-F238E27FC236}">
                <a16:creationId xmlns:a16="http://schemas.microsoft.com/office/drawing/2014/main" id="{D8F99CAD-A3DF-AA8B-C015-30972B786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D996A-319F-DF5A-1EE0-330E5223D25F}"/>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360107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FE418-29AE-6ACD-2870-B48FB703FF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748B29-AF0D-6988-2BDF-B4D2F29A98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BFA81-D0A6-DE67-692E-DE6FCEA7993C}"/>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5" name="Footer Placeholder 4">
            <a:extLst>
              <a:ext uri="{FF2B5EF4-FFF2-40B4-BE49-F238E27FC236}">
                <a16:creationId xmlns:a16="http://schemas.microsoft.com/office/drawing/2014/main" id="{9EABC2C9-7A3B-D203-9738-2376FE3EC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5A345-4CF0-BB96-EC72-8C57CB73F667}"/>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1285832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C38810-6FD0-CC10-5462-A010D3FF4B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F5DE3-FB59-7AB8-89DD-5DD29FE655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C947E-B8A5-8BD2-0EB7-5A5BECCD51A4}"/>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5" name="Footer Placeholder 4">
            <a:extLst>
              <a:ext uri="{FF2B5EF4-FFF2-40B4-BE49-F238E27FC236}">
                <a16:creationId xmlns:a16="http://schemas.microsoft.com/office/drawing/2014/main" id="{F09698B0-99DC-221A-747E-F16EE3E64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6BCA8-BB92-9534-5AE5-5C02EE604988}"/>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22506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09600" y="274639"/>
            <a:ext cx="10972800" cy="58515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7B09A5-54D8-4632-B74B-582C0A9B87FA}" type="slidenum">
              <a:rPr lang="nl-NL" altLang="nl-BE">
                <a:solidFill>
                  <a:srgbClr val="000000"/>
                </a:solidFill>
              </a:rPr>
              <a:pPr>
                <a:defRPr/>
              </a:pPr>
              <a:t>‹nr.›</a:t>
            </a:fld>
            <a:endParaRPr lang="nl-NL" altLang="nl-BE">
              <a:solidFill>
                <a:srgbClr val="000000"/>
              </a:solidFill>
            </a:endParaRPr>
          </a:p>
        </p:txBody>
      </p:sp>
    </p:spTree>
    <p:extLst>
      <p:ext uri="{BB962C8B-B14F-4D97-AF65-F5344CB8AC3E}">
        <p14:creationId xmlns:p14="http://schemas.microsoft.com/office/powerpoint/2010/main" val="3150820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3E21-5294-3D52-97A0-3190B3B5C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5EC8D-B03D-1B2C-476B-2C02CC56AD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789-81D2-9F46-0E55-55C43BE11AAA}"/>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5" name="Footer Placeholder 4">
            <a:extLst>
              <a:ext uri="{FF2B5EF4-FFF2-40B4-BE49-F238E27FC236}">
                <a16:creationId xmlns:a16="http://schemas.microsoft.com/office/drawing/2014/main" id="{4C17FF32-FC6B-CF83-A0D5-3337085FE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1B9B3-E098-1F01-76AE-14E5F749F228}"/>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4146159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913D-8FDA-B749-FB4A-19421CA12E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9E4B29-A29B-6C3D-7977-D36E4F7AF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2F9AA4-3FE6-162A-6C98-B5FCE33B76AD}"/>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5" name="Footer Placeholder 4">
            <a:extLst>
              <a:ext uri="{FF2B5EF4-FFF2-40B4-BE49-F238E27FC236}">
                <a16:creationId xmlns:a16="http://schemas.microsoft.com/office/drawing/2014/main" id="{B4A4B2E8-6E88-C451-BB9D-285A36A8D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771B8-8249-B9DF-EB29-87CE6FDCE8B9}"/>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166891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C3FF-31EE-AA52-FC43-D6F5425BC0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67B42-7DA8-043F-7565-E09F1469D7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9AD767-AE40-0D56-399B-91F35ABADB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CDF0E-FA5C-CDE1-323E-B609613B6D0A}"/>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6" name="Footer Placeholder 5">
            <a:extLst>
              <a:ext uri="{FF2B5EF4-FFF2-40B4-BE49-F238E27FC236}">
                <a16:creationId xmlns:a16="http://schemas.microsoft.com/office/drawing/2014/main" id="{EE13F9E7-7C48-E4EF-EFE8-A05A9C462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E2203-AA5A-21E5-856E-7CFC218ADE11}"/>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1301951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E63B-82C8-DE8A-201E-6ACE13E4F8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06D211-EC9E-91D8-C053-D3585C014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14E7B-EEF0-CC6F-2AB7-82F2A6352D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C52A37-56C1-853D-012F-1F6089ECB0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36A90-88A9-0241-14D6-D7234BF21D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D76FB-5C28-FDF4-CBA4-C4556909DDEC}"/>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8" name="Footer Placeholder 7">
            <a:extLst>
              <a:ext uri="{FF2B5EF4-FFF2-40B4-BE49-F238E27FC236}">
                <a16:creationId xmlns:a16="http://schemas.microsoft.com/office/drawing/2014/main" id="{20573A2F-0BB3-4ED1-E295-7051402088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A1B615-56F1-F435-1BAD-93B6BEDA491A}"/>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1235813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A224-CC9D-1167-5B39-D08E79E8C9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D3F03A-E752-CE66-CAD3-AF6E63779201}"/>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4" name="Footer Placeholder 3">
            <a:extLst>
              <a:ext uri="{FF2B5EF4-FFF2-40B4-BE49-F238E27FC236}">
                <a16:creationId xmlns:a16="http://schemas.microsoft.com/office/drawing/2014/main" id="{22C5DCB3-08AC-E8B7-212E-D59A8BEA61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BB943-067B-D837-5165-09D9C67471B1}"/>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55766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3A62E-0CC8-0E50-9B65-8389802F7FA6}"/>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3" name="Footer Placeholder 2">
            <a:extLst>
              <a:ext uri="{FF2B5EF4-FFF2-40B4-BE49-F238E27FC236}">
                <a16:creationId xmlns:a16="http://schemas.microsoft.com/office/drawing/2014/main" id="{44EB3571-9D2D-9248-57AB-C0FD18518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E96DD-BD12-F4AD-EFC5-E638327BC225}"/>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3003365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15AC-5C4C-B129-0A91-B74DCE7C8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488B0C-72E8-3F47-F28C-2206FB4442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441FA9-4F16-03B2-C0FA-958006BC8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786D01-BF23-0E11-DD34-071913AFBFA8}"/>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6" name="Footer Placeholder 5">
            <a:extLst>
              <a:ext uri="{FF2B5EF4-FFF2-40B4-BE49-F238E27FC236}">
                <a16:creationId xmlns:a16="http://schemas.microsoft.com/office/drawing/2014/main" id="{C045C3C2-5999-98BD-D5D6-39BE7DF68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352F3-7C3A-257C-DE5B-22A81065AF00}"/>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2737266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F95A-F6F0-ABCD-DF11-13D8E67C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529A46-94A6-F2D3-E108-B2E198AC0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2F0364-5120-9618-59E2-2EE6C6E6F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E0109-FC76-CF14-BF66-0F9D2DB9A2A8}"/>
              </a:ext>
            </a:extLst>
          </p:cNvPr>
          <p:cNvSpPr>
            <a:spLocks noGrp="1"/>
          </p:cNvSpPr>
          <p:nvPr>
            <p:ph type="dt" sz="half" idx="10"/>
          </p:nvPr>
        </p:nvSpPr>
        <p:spPr/>
        <p:txBody>
          <a:bodyPr/>
          <a:lstStyle/>
          <a:p>
            <a:fld id="{30E21FDB-3E9E-1E4F-AAA7-D172F3CD1733}" type="datetimeFigureOut">
              <a:rPr lang="en-US" smtClean="0"/>
              <a:t>2/29/2024</a:t>
            </a:fld>
            <a:endParaRPr lang="en-US"/>
          </a:p>
        </p:txBody>
      </p:sp>
      <p:sp>
        <p:nvSpPr>
          <p:cNvPr id="6" name="Footer Placeholder 5">
            <a:extLst>
              <a:ext uri="{FF2B5EF4-FFF2-40B4-BE49-F238E27FC236}">
                <a16:creationId xmlns:a16="http://schemas.microsoft.com/office/drawing/2014/main" id="{993B32AC-85C7-FD04-3D85-AE523A5A19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3B59E-16D5-BE1B-750E-19AFC88AC979}"/>
              </a:ext>
            </a:extLst>
          </p:cNvPr>
          <p:cNvSpPr>
            <a:spLocks noGrp="1"/>
          </p:cNvSpPr>
          <p:nvPr>
            <p:ph type="sldNum" sz="quarter" idx="12"/>
          </p:nvPr>
        </p:nvSpPr>
        <p:spPr/>
        <p:txBody>
          <a:bodyPr/>
          <a:lstStyle/>
          <a:p>
            <a:fld id="{BBC42E7B-BFE3-A84B-97DF-5CE02C7ECAE1}" type="slidenum">
              <a:rPr lang="en-US" smtClean="0"/>
              <a:t>‹nr.›</a:t>
            </a:fld>
            <a:endParaRPr lang="en-US"/>
          </a:p>
        </p:txBody>
      </p:sp>
    </p:spTree>
    <p:extLst>
      <p:ext uri="{BB962C8B-B14F-4D97-AF65-F5344CB8AC3E}">
        <p14:creationId xmlns:p14="http://schemas.microsoft.com/office/powerpoint/2010/main" val="3107572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87ACBE-756C-C4D6-B277-B9BA581B6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1F10B2E-E570-1FD4-9A86-9436F7B4D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6DDE9-8E3B-41D0-FAFC-6059A563B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21FDB-3E9E-1E4F-AAA7-D172F3CD1733}" type="datetimeFigureOut">
              <a:rPr lang="en-US" smtClean="0"/>
              <a:t>2/29/2024</a:t>
            </a:fld>
            <a:endParaRPr lang="en-US"/>
          </a:p>
        </p:txBody>
      </p:sp>
      <p:sp>
        <p:nvSpPr>
          <p:cNvPr id="5" name="Footer Placeholder 4">
            <a:extLst>
              <a:ext uri="{FF2B5EF4-FFF2-40B4-BE49-F238E27FC236}">
                <a16:creationId xmlns:a16="http://schemas.microsoft.com/office/drawing/2014/main" id="{E0EBE96E-DB19-7009-6E5F-F351D2FE0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68C1F1-1168-B79F-0FCB-199F0D628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42E7B-BFE3-A84B-97DF-5CE02C7ECAE1}" type="slidenum">
              <a:rPr lang="en-US" smtClean="0"/>
              <a:t>‹nr.›</a:t>
            </a:fld>
            <a:endParaRPr lang="en-US"/>
          </a:p>
        </p:txBody>
      </p:sp>
    </p:spTree>
    <p:extLst>
      <p:ext uri="{BB962C8B-B14F-4D97-AF65-F5344CB8AC3E}">
        <p14:creationId xmlns:p14="http://schemas.microsoft.com/office/powerpoint/2010/main" val="1885567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hyperlink" Target="https://en.wikipedia.org/wiki/File:Philadelphia_imp.jp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61.png"/></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1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9.jpeg"/><Relationship Id="rId7" Type="http://schemas.openxmlformats.org/officeDocument/2006/relationships/image" Target="../media/image85.jpe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14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9.jpeg"/><Relationship Id="rId7" Type="http://schemas.openxmlformats.org/officeDocument/2006/relationships/image" Target="../media/image85.jpe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1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audio" Target="../media/media1.wma"/><Relationship Id="rId7" Type="http://schemas.openxmlformats.org/officeDocument/2006/relationships/image" Target="../media/image90.png"/><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89.jpeg"/><Relationship Id="rId5" Type="http://schemas.openxmlformats.org/officeDocument/2006/relationships/notesSlide" Target="../notesSlides/notesSlide125.xml"/><Relationship Id="rId4"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audio" Target="../media/media1.wma"/><Relationship Id="rId7" Type="http://schemas.openxmlformats.org/officeDocument/2006/relationships/image" Target="../media/image90.png"/><Relationship Id="rId2" Type="http://schemas.microsoft.com/office/2007/relationships/media" Target="../media/media1.wma"/><Relationship Id="rId1" Type="http://schemas.openxmlformats.org/officeDocument/2006/relationships/tags" Target="../tags/tag2.xml"/><Relationship Id="rId6" Type="http://schemas.openxmlformats.org/officeDocument/2006/relationships/image" Target="../media/image91.png"/><Relationship Id="rId5" Type="http://schemas.openxmlformats.org/officeDocument/2006/relationships/notesSlide" Target="../notesSlides/notesSlide126.xml"/><Relationship Id="rId4"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1.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png"/><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24.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B95B7B-141C-08ED-9988-0F694E6010D9}"/>
              </a:ext>
            </a:extLst>
          </p:cNvPr>
          <p:cNvSpPr txBox="1"/>
          <p:nvPr/>
        </p:nvSpPr>
        <p:spPr>
          <a:xfrm>
            <a:off x="4479216" y="333245"/>
            <a:ext cx="3233579" cy="584775"/>
          </a:xfrm>
          <a:prstGeom prst="rect">
            <a:avLst/>
          </a:prstGeom>
          <a:noFill/>
        </p:spPr>
        <p:txBody>
          <a:bodyPr wrap="none" rtlCol="0">
            <a:spAutoFit/>
          </a:bodyPr>
          <a:lstStyle/>
          <a:p>
            <a:pPr algn="ctr"/>
            <a:r>
              <a:rPr lang="nl-NL" sz="3200" b="1" dirty="0"/>
              <a:t>Pathofysiologie</a:t>
            </a:r>
          </a:p>
        </p:txBody>
      </p:sp>
      <p:sp>
        <p:nvSpPr>
          <p:cNvPr id="2" name="TextBox 1">
            <a:extLst>
              <a:ext uri="{FF2B5EF4-FFF2-40B4-BE49-F238E27FC236}">
                <a16:creationId xmlns:a16="http://schemas.microsoft.com/office/drawing/2014/main" id="{8E145BE6-673B-4F0C-F9D2-3FAED6614925}"/>
              </a:ext>
            </a:extLst>
          </p:cNvPr>
          <p:cNvSpPr txBox="1"/>
          <p:nvPr/>
        </p:nvSpPr>
        <p:spPr>
          <a:xfrm>
            <a:off x="3342258" y="2160094"/>
            <a:ext cx="5840653" cy="1384995"/>
          </a:xfrm>
          <a:prstGeom prst="rect">
            <a:avLst/>
          </a:prstGeom>
          <a:noFill/>
        </p:spPr>
        <p:txBody>
          <a:bodyPr wrap="square" rtlCol="0">
            <a:spAutoFit/>
          </a:bodyPr>
          <a:lstStyle/>
          <a:p>
            <a:r>
              <a:rPr lang="nl-NL" sz="2800" b="1" dirty="0"/>
              <a:t>Inflammatie en weefselherstel</a:t>
            </a:r>
          </a:p>
          <a:p>
            <a:r>
              <a:rPr lang="nl-NL" sz="2800" b="1" dirty="0"/>
              <a:t>Immuniteit </a:t>
            </a:r>
          </a:p>
          <a:p>
            <a:r>
              <a:rPr lang="nl-NL" sz="2800" b="1" dirty="0"/>
              <a:t>Infectie</a:t>
            </a:r>
            <a:endParaRPr lang="nl-NL" b="1" dirty="0">
              <a:solidFill>
                <a:srgbClr val="FF0000"/>
              </a:solidFill>
            </a:endParaRPr>
          </a:p>
        </p:txBody>
      </p:sp>
      <p:sp>
        <p:nvSpPr>
          <p:cNvPr id="3" name="TextBox 2">
            <a:extLst>
              <a:ext uri="{FF2B5EF4-FFF2-40B4-BE49-F238E27FC236}">
                <a16:creationId xmlns:a16="http://schemas.microsoft.com/office/drawing/2014/main" id="{0D97DC83-C707-D309-D85B-479D9597C94D}"/>
              </a:ext>
            </a:extLst>
          </p:cNvPr>
          <p:cNvSpPr txBox="1"/>
          <p:nvPr/>
        </p:nvSpPr>
        <p:spPr>
          <a:xfrm>
            <a:off x="460583" y="5764509"/>
            <a:ext cx="4588499" cy="1015663"/>
          </a:xfrm>
          <a:prstGeom prst="rect">
            <a:avLst/>
          </a:prstGeom>
          <a:noFill/>
        </p:spPr>
        <p:txBody>
          <a:bodyPr wrap="square" rtlCol="0">
            <a:spAutoFit/>
          </a:bodyPr>
          <a:lstStyle/>
          <a:p>
            <a:r>
              <a:rPr lang="nl-NL" sz="2000" b="1" dirty="0"/>
              <a:t>Prof. Dr. Jan F. A. Hendrickx</a:t>
            </a:r>
          </a:p>
          <a:p>
            <a:r>
              <a:rPr lang="nl-NL" sz="2000" b="1" dirty="0"/>
              <a:t>Academiejaar 2023 - 2024</a:t>
            </a:r>
          </a:p>
          <a:p>
            <a:endParaRPr lang="nl-NL" sz="2000" b="1" dirty="0"/>
          </a:p>
        </p:txBody>
      </p:sp>
      <p:sp>
        <p:nvSpPr>
          <p:cNvPr id="6" name="TextBox 5">
            <a:extLst>
              <a:ext uri="{FF2B5EF4-FFF2-40B4-BE49-F238E27FC236}">
                <a16:creationId xmlns:a16="http://schemas.microsoft.com/office/drawing/2014/main" id="{4052DF42-5429-C2DE-33E5-3A74C3A67C3D}"/>
              </a:ext>
            </a:extLst>
          </p:cNvPr>
          <p:cNvSpPr txBox="1"/>
          <p:nvPr/>
        </p:nvSpPr>
        <p:spPr>
          <a:xfrm>
            <a:off x="7110917" y="5460575"/>
            <a:ext cx="4669136" cy="1200329"/>
          </a:xfrm>
          <a:prstGeom prst="rect">
            <a:avLst/>
          </a:prstGeom>
          <a:noFill/>
          <a:ln>
            <a:solidFill>
              <a:srgbClr val="FF0000"/>
            </a:solidFill>
          </a:ln>
        </p:spPr>
        <p:txBody>
          <a:bodyPr wrap="square">
            <a:spAutoFit/>
          </a:bodyPr>
          <a:lstStyle/>
          <a:p>
            <a:r>
              <a:rPr lang="nl-NL" dirty="0">
                <a:solidFill>
                  <a:srgbClr val="FF0000"/>
                </a:solidFill>
              </a:rPr>
              <a:t>Download slides op </a:t>
            </a:r>
            <a:r>
              <a:rPr lang="nl-NL" dirty="0" err="1">
                <a:solidFill>
                  <a:srgbClr val="FF0000"/>
                </a:solidFill>
              </a:rPr>
              <a:t>www.NAVAt.org</a:t>
            </a:r>
            <a:endParaRPr lang="nl-NL" dirty="0">
              <a:solidFill>
                <a:srgbClr val="FF0000"/>
              </a:solidFill>
            </a:endParaRPr>
          </a:p>
          <a:p>
            <a:r>
              <a:rPr lang="nl-NL" dirty="0">
                <a:solidFill>
                  <a:srgbClr val="FF0000"/>
                </a:solidFill>
              </a:rPr>
              <a:t>Tab "Downloads" onderaan</a:t>
            </a:r>
          </a:p>
          <a:p>
            <a:r>
              <a:rPr lang="nl-NL" dirty="0">
                <a:solidFill>
                  <a:srgbClr val="FF0000"/>
                </a:solidFill>
              </a:rPr>
              <a:t>Alleen te kennen wat op dia's staat</a:t>
            </a:r>
          </a:p>
          <a:p>
            <a:r>
              <a:rPr lang="nl-NL" dirty="0" err="1">
                <a:solidFill>
                  <a:srgbClr val="FF0000"/>
                </a:solidFill>
              </a:rPr>
              <a:t>jcnwahendrickx@yahoo.com</a:t>
            </a:r>
            <a:r>
              <a:rPr lang="nl-NL" dirty="0">
                <a:solidFill>
                  <a:srgbClr val="FF0000"/>
                </a:solidFill>
              </a:rPr>
              <a:t> // </a:t>
            </a:r>
            <a:r>
              <a:rPr lang="nl-NL" dirty="0" err="1">
                <a:solidFill>
                  <a:srgbClr val="FF0000"/>
                </a:solidFill>
              </a:rPr>
              <a:t>expect</a:t>
            </a:r>
            <a:r>
              <a:rPr lang="nl-NL" dirty="0">
                <a:solidFill>
                  <a:srgbClr val="FF0000"/>
                </a:solidFill>
              </a:rPr>
              <a:t> </a:t>
            </a:r>
            <a:r>
              <a:rPr lang="nl-NL" dirty="0" err="1">
                <a:solidFill>
                  <a:srgbClr val="FF0000"/>
                </a:solidFill>
              </a:rPr>
              <a:t>delays</a:t>
            </a:r>
            <a:endParaRPr lang="nl-NL" dirty="0">
              <a:solidFill>
                <a:srgbClr val="FF0000"/>
              </a:solidFill>
            </a:endParaRPr>
          </a:p>
        </p:txBody>
      </p:sp>
    </p:spTree>
    <p:extLst>
      <p:ext uri="{BB962C8B-B14F-4D97-AF65-F5344CB8AC3E}">
        <p14:creationId xmlns:p14="http://schemas.microsoft.com/office/powerpoint/2010/main" val="4039216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figure_4.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8150" y="1412876"/>
            <a:ext cx="8636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517FC9CE-0F0F-95E5-D905-F128607D619C}"/>
              </a:ext>
            </a:extLst>
          </p:cNvPr>
          <p:cNvCxnSpPr>
            <a:cxnSpLocks/>
          </p:cNvCxnSpPr>
          <p:nvPr/>
        </p:nvCxnSpPr>
        <p:spPr>
          <a:xfrm flipV="1">
            <a:off x="4966636" y="3801979"/>
            <a:ext cx="1838425" cy="68339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8E0B76B-22D5-144A-81D6-AD411742088E}"/>
              </a:ext>
            </a:extLst>
          </p:cNvPr>
          <p:cNvCxnSpPr>
            <a:cxnSpLocks/>
          </p:cNvCxnSpPr>
          <p:nvPr/>
        </p:nvCxnSpPr>
        <p:spPr>
          <a:xfrm flipV="1">
            <a:off x="4966636" y="3869356"/>
            <a:ext cx="3830855" cy="61601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2C735-79FC-F884-59B5-81855DBA10DB}"/>
              </a:ext>
            </a:extLst>
          </p:cNvPr>
          <p:cNvSpPr txBox="1"/>
          <p:nvPr/>
        </p:nvSpPr>
        <p:spPr>
          <a:xfrm>
            <a:off x="7251595" y="6414151"/>
            <a:ext cx="1210268" cy="276999"/>
          </a:xfrm>
          <a:prstGeom prst="rect">
            <a:avLst/>
          </a:prstGeom>
          <a:noFill/>
          <a:ln w="6350">
            <a:solidFill>
              <a:schemeClr val="accent1">
                <a:shade val="15000"/>
              </a:schemeClr>
            </a:solidFill>
          </a:ln>
        </p:spPr>
        <p:txBody>
          <a:bodyPr wrap="none" rtlCol="0">
            <a:spAutoFit/>
          </a:bodyPr>
          <a:lstStyle/>
          <a:p>
            <a:r>
              <a:rPr lang="en-US" sz="1200">
                <a:latin typeface="Calibri" panose="020F0502020204030204" pitchFamily="34" charset="0"/>
                <a:cs typeface="Calibri" panose="020F0502020204030204" pitchFamily="34" charset="0"/>
              </a:rPr>
              <a:t>Destroy bacteria</a:t>
            </a:r>
          </a:p>
        </p:txBody>
      </p:sp>
      <p:sp>
        <p:nvSpPr>
          <p:cNvPr id="10" name="TextBox 9">
            <a:extLst>
              <a:ext uri="{FF2B5EF4-FFF2-40B4-BE49-F238E27FC236}">
                <a16:creationId xmlns:a16="http://schemas.microsoft.com/office/drawing/2014/main" id="{C5D847BE-EE45-154A-A9E4-E8EA6ECBA14F}"/>
              </a:ext>
            </a:extLst>
          </p:cNvPr>
          <p:cNvSpPr txBox="1"/>
          <p:nvPr/>
        </p:nvSpPr>
        <p:spPr>
          <a:xfrm>
            <a:off x="8613550" y="6414151"/>
            <a:ext cx="3068532" cy="276999"/>
          </a:xfrm>
          <a:prstGeom prst="rect">
            <a:avLst/>
          </a:prstGeom>
          <a:noFill/>
          <a:ln w="6350">
            <a:solidFill>
              <a:srgbClr val="FF0000"/>
            </a:solidFill>
          </a:ln>
        </p:spPr>
        <p:txBody>
          <a:bodyPr wrap="none" rtlCol="0">
            <a:spAutoFit/>
          </a:bodyPr>
          <a:lstStyle/>
          <a:p>
            <a:r>
              <a:rPr lang="en-US" sz="1200" dirty="0">
                <a:solidFill>
                  <a:srgbClr val="FF0000"/>
                </a:solidFill>
                <a:latin typeface="Calibri" panose="020F0502020204030204" pitchFamily="34" charset="0"/>
                <a:cs typeface="Calibri" panose="020F0502020204030204" pitchFamily="34" charset="0"/>
              </a:rPr>
              <a:t>Destroy </a:t>
            </a:r>
            <a:r>
              <a:rPr lang="en-US" sz="1200" u="sng" dirty="0">
                <a:solidFill>
                  <a:srgbClr val="FF0000"/>
                </a:solidFill>
                <a:latin typeface="Calibri" panose="020F0502020204030204" pitchFamily="34" charset="0"/>
                <a:cs typeface="Calibri" panose="020F0502020204030204" pitchFamily="34" charset="0"/>
              </a:rPr>
              <a:t>cells</a:t>
            </a:r>
            <a:r>
              <a:rPr lang="en-US" sz="1200" dirty="0">
                <a:solidFill>
                  <a:srgbClr val="FF0000"/>
                </a:solidFill>
                <a:latin typeface="Calibri" panose="020F0502020204030204" pitchFamily="34" charset="0"/>
                <a:cs typeface="Calibri" panose="020F0502020204030204" pitchFamily="34" charset="0"/>
              </a:rPr>
              <a:t> holding virus, cancer cells + fungi</a:t>
            </a:r>
          </a:p>
        </p:txBody>
      </p:sp>
      <p:sp>
        <p:nvSpPr>
          <p:cNvPr id="11" name="Rectangle 10">
            <a:extLst>
              <a:ext uri="{FF2B5EF4-FFF2-40B4-BE49-F238E27FC236}">
                <a16:creationId xmlns:a16="http://schemas.microsoft.com/office/drawing/2014/main" id="{D06DDE53-0E17-994A-AA88-813EFABB2BD8}"/>
              </a:ext>
            </a:extLst>
          </p:cNvPr>
          <p:cNvSpPr/>
          <p:nvPr/>
        </p:nvSpPr>
        <p:spPr>
          <a:xfrm>
            <a:off x="7435851" y="5613400"/>
            <a:ext cx="933449" cy="735757"/>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DC0D812A-DD83-DC40-08D0-7D1B4341895E}"/>
              </a:ext>
            </a:extLst>
          </p:cNvPr>
          <p:cNvSpPr/>
          <p:nvPr/>
        </p:nvSpPr>
        <p:spPr>
          <a:xfrm>
            <a:off x="8470901" y="5613400"/>
            <a:ext cx="863599" cy="735757"/>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7591269-5E3E-8444-4E8F-6579F1ACDB9D}"/>
              </a:ext>
            </a:extLst>
          </p:cNvPr>
          <p:cNvSpPr txBox="1">
            <a:spLocks noChangeArrowheads="1"/>
          </p:cNvSpPr>
          <p:nvPr/>
        </p:nvSpPr>
        <p:spPr>
          <a:xfrm>
            <a:off x="1836777" y="408517"/>
            <a:ext cx="8524875"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latin typeface="Calibri" panose="020F0502020204030204" pitchFamily="34" charset="0"/>
                <a:cs typeface="Calibri" panose="020F0502020204030204" pitchFamily="34" charset="0"/>
              </a:rPr>
              <a:t>Immune Defense Concept Map</a:t>
            </a:r>
          </a:p>
        </p:txBody>
      </p:sp>
      <p:cxnSp>
        <p:nvCxnSpPr>
          <p:cNvPr id="3" name="Straight Arrow Connector 2">
            <a:extLst>
              <a:ext uri="{FF2B5EF4-FFF2-40B4-BE49-F238E27FC236}">
                <a16:creationId xmlns:a16="http://schemas.microsoft.com/office/drawing/2014/main" id="{7BB5FE1C-F636-08A6-6363-069EBBD121FB}"/>
              </a:ext>
            </a:extLst>
          </p:cNvPr>
          <p:cNvCxnSpPr/>
          <p:nvPr/>
        </p:nvCxnSpPr>
        <p:spPr>
          <a:xfrm flipH="1">
            <a:off x="9124749" y="5034013"/>
            <a:ext cx="308009"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D0468817-75B7-0DFE-075B-64C93DA85A9F}"/>
              </a:ext>
            </a:extLst>
          </p:cNvPr>
          <p:cNvCxnSpPr>
            <a:cxnSpLocks/>
          </p:cNvCxnSpPr>
          <p:nvPr/>
        </p:nvCxnSpPr>
        <p:spPr>
          <a:xfrm flipH="1" flipV="1">
            <a:off x="7969718" y="4350619"/>
            <a:ext cx="1463040" cy="68339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E928FA-C118-5D8A-758E-6ADBAABF2CF2}"/>
              </a:ext>
            </a:extLst>
          </p:cNvPr>
          <p:cNvSpPr txBox="1"/>
          <p:nvPr/>
        </p:nvSpPr>
        <p:spPr>
          <a:xfrm>
            <a:off x="7863842" y="4064269"/>
            <a:ext cx="308008" cy="372979"/>
          </a:xfrm>
          <a:prstGeom prst="rect">
            <a:avLst/>
          </a:prstGeom>
          <a:noFill/>
        </p:spPr>
        <p:txBody>
          <a:bodyPr wrap="square" rtlCol="0">
            <a:spAutoFit/>
          </a:bodyPr>
          <a:lstStyle/>
          <a:p>
            <a:r>
              <a:rPr lang="en-US">
                <a:solidFill>
                  <a:srgbClr val="0000FF"/>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165B6ADE-3147-7342-8732-28BC93B5B703}"/>
              </a:ext>
            </a:extLst>
          </p:cNvPr>
          <p:cNvSpPr txBox="1"/>
          <p:nvPr/>
        </p:nvSpPr>
        <p:spPr>
          <a:xfrm>
            <a:off x="8956308" y="4947384"/>
            <a:ext cx="308008" cy="372979"/>
          </a:xfrm>
          <a:prstGeom prst="rect">
            <a:avLst/>
          </a:prstGeom>
          <a:noFill/>
        </p:spPr>
        <p:txBody>
          <a:bodyPr wrap="square" rtlCol="0">
            <a:spAutoFit/>
          </a:bodyPr>
          <a:lstStyle/>
          <a:p>
            <a:r>
              <a:rPr lang="en-US">
                <a:solidFill>
                  <a:srgbClr val="0000FF"/>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095391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4D89D5-BC48-D008-463F-BB05BDB20E97}"/>
              </a:ext>
            </a:extLst>
          </p:cNvPr>
          <p:cNvSpPr txBox="1"/>
          <p:nvPr/>
        </p:nvSpPr>
        <p:spPr>
          <a:xfrm>
            <a:off x="832682" y="1565002"/>
            <a:ext cx="9212940" cy="2677656"/>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Anal, vaginal and oral sex</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Blood contaminaton: naalden, transfusie, prikaccident</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Perinataal: pregnancy, childbirth, breastmilk</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Transplant</a:t>
            </a:r>
            <a:endParaRPr lang="nl-NL" altLang="nl-BE" sz="24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3A562816-461F-94D1-4E77-F93228E1EACC}"/>
              </a:ext>
            </a:extLst>
          </p:cNvPr>
          <p:cNvSpPr txBox="1">
            <a:spLocks noChangeArrowheads="1"/>
          </p:cNvSpPr>
          <p:nvPr/>
        </p:nvSpPr>
        <p:spPr>
          <a:xfrm>
            <a:off x="1191786" y="468152"/>
            <a:ext cx="9831874"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err="1">
                <a:solidFill>
                  <a:srgbClr val="1974CF"/>
                </a:solidFill>
                <a:latin typeface="Calibri" panose="020F0502020204030204" pitchFamily="34" charset="0"/>
                <a:cs typeface="Calibri" panose="020F0502020204030204" pitchFamily="34" charset="0"/>
              </a:rPr>
              <a:t>Pathofysiology</a:t>
            </a:r>
            <a:r>
              <a:rPr lang="en-US" altLang="nl-BE" sz="3200" dirty="0">
                <a:solidFill>
                  <a:srgbClr val="1974C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66928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Title 1"/>
          <p:cNvSpPr>
            <a:spLocks/>
          </p:cNvSpPr>
          <p:nvPr/>
        </p:nvSpPr>
        <p:spPr bwMode="auto">
          <a:xfrm>
            <a:off x="1833562" y="414579"/>
            <a:ext cx="852487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AIDS</a:t>
            </a:r>
            <a:br>
              <a:rPr lang="en-US" altLang="nl-BE" dirty="0">
                <a:solidFill>
                  <a:srgbClr val="1974CF"/>
                </a:solidFill>
                <a:latin typeface="Calibri" panose="020F0502020204030204" pitchFamily="34" charset="0"/>
                <a:cs typeface="Calibri" panose="020F0502020204030204" pitchFamily="34" charset="0"/>
              </a:rPr>
            </a:br>
            <a:r>
              <a:rPr lang="en-US" altLang="nl-BE" dirty="0">
                <a:solidFill>
                  <a:srgbClr val="1974CF"/>
                </a:solidFill>
                <a:latin typeface="Calibri" panose="020F0502020204030204" pitchFamily="34" charset="0"/>
                <a:cs typeface="Calibri" panose="020F0502020204030204" pitchFamily="34" charset="0"/>
              </a:rPr>
              <a:t>Clinical Manifestations</a:t>
            </a:r>
          </a:p>
        </p:txBody>
      </p:sp>
      <p:sp>
        <p:nvSpPr>
          <p:cNvPr id="3" name="TextBox 2">
            <a:extLst>
              <a:ext uri="{FF2B5EF4-FFF2-40B4-BE49-F238E27FC236}">
                <a16:creationId xmlns:a16="http://schemas.microsoft.com/office/drawing/2014/main" id="{48FE205F-5212-C4AE-D5A7-9A6B40916062}"/>
              </a:ext>
            </a:extLst>
          </p:cNvPr>
          <p:cNvSpPr txBox="1"/>
          <p:nvPr/>
        </p:nvSpPr>
        <p:spPr>
          <a:xfrm>
            <a:off x="828931" y="1549774"/>
            <a:ext cx="11242914" cy="4893647"/>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Naargelang aandoening vordert daalt aantal CD4 cellen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immunodeficiency ⇧ </a:t>
            </a:r>
            <a:r>
              <a:rPr lang="nl-BE" altLang="nl-BE" sz="2400" dirty="0">
                <a:latin typeface="Calibri" panose="020F0502020204030204" pitchFamily="34" charset="0"/>
                <a:cs typeface="Calibri" panose="020F0502020204030204" pitchFamily="34" charset="0"/>
                <a:sym typeface="Wingdings" pitchFamily="2" charset="2"/>
              </a:rPr>
              <a:t></a:t>
            </a:r>
            <a:endParaRPr lang="nl-BE" altLang="nl-BE" sz="2400" dirty="0">
              <a:latin typeface="Calibri" panose="020F0502020204030204" pitchFamily="34" charset="0"/>
              <a:cs typeface="Calibri" panose="020F0502020204030204" pitchFamily="34" charset="0"/>
            </a:endParaRP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Risico op opportunistische infecties</a:t>
            </a:r>
          </a:p>
          <a:p>
            <a:pPr eaLnBrk="1" hangingPunct="1"/>
            <a:r>
              <a:rPr lang="nl-BE" altLang="nl-BE" sz="2400" dirty="0">
                <a:latin typeface="Calibri" panose="020F0502020204030204" pitchFamily="34" charset="0"/>
                <a:cs typeface="Calibri" panose="020F0502020204030204" pitchFamily="34" charset="0"/>
              </a:rPr>
              <a:t>- Candida 	gist die bij iedereen normaal aanwezig </a:t>
            </a:r>
          </a:p>
          <a:p>
            <a:pPr eaLnBrk="1" hangingPunct="1"/>
            <a:r>
              <a:rPr lang="nl-BE" altLang="nl-BE" sz="2400" dirty="0">
                <a:latin typeface="Calibri" panose="020F0502020204030204" pitchFamily="34" charset="0"/>
                <a:cs typeface="Calibri" panose="020F0502020204030204" pitchFamily="34" charset="0"/>
              </a:rPr>
              <a:t>		2e meest frequente opportunistische infectie</a:t>
            </a:r>
          </a:p>
          <a:p>
            <a:pPr eaLnBrk="1" hangingPunct="1"/>
            <a:r>
              <a:rPr lang="nl-BE" altLang="nl-BE" sz="2400" dirty="0">
                <a:latin typeface="Calibri" panose="020F0502020204030204" pitchFamily="34" charset="0"/>
                <a:cs typeface="Calibri" panose="020F0502020204030204" pitchFamily="34" charset="0"/>
              </a:rPr>
              <a:t>- Pneumocystis Carinii</a:t>
            </a:r>
          </a:p>
          <a:p>
            <a:pPr eaLnBrk="1" hangingPunct="1"/>
            <a:r>
              <a:rPr lang="nl-BE" altLang="nl-BE" sz="2400" dirty="0">
                <a:latin typeface="Calibri" panose="020F0502020204030204" pitchFamily="34" charset="0"/>
                <a:cs typeface="Calibri" panose="020F0502020204030204" pitchFamily="34" charset="0"/>
              </a:rPr>
              <a:t>		gist</a:t>
            </a:r>
          </a:p>
          <a:p>
            <a:pPr eaLnBrk="1" hangingPunct="1"/>
            <a:r>
              <a:rPr lang="nl-BE" altLang="nl-BE" sz="2400" dirty="0">
                <a:latin typeface="Calibri" panose="020F0502020204030204" pitchFamily="34" charset="0"/>
                <a:cs typeface="Calibri" panose="020F0502020204030204" pitchFamily="34" charset="0"/>
              </a:rPr>
              <a:t>		typische longontsteking (PCP, Pneumocystis Carinii Pneumonie)</a:t>
            </a:r>
          </a:p>
          <a:p>
            <a:pPr eaLnBrk="1" hangingPunct="1"/>
            <a:r>
              <a:rPr lang="nl-BE" altLang="nl-BE" sz="2400" dirty="0">
                <a:latin typeface="Calibri" panose="020F0502020204030204" pitchFamily="34" charset="0"/>
                <a:cs typeface="Calibri" panose="020F0502020204030204" pitchFamily="34" charset="0"/>
              </a:rPr>
              <a:t> 		meest frequente opportunistische infectie</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Risico op tumoren</a:t>
            </a:r>
          </a:p>
          <a:p>
            <a:pPr eaLnBrk="1" hangingPunct="1"/>
            <a:r>
              <a:rPr lang="nl-BE" altLang="nl-BE" sz="2400" dirty="0">
                <a:latin typeface="Calibri" panose="020F0502020204030204" pitchFamily="34" charset="0"/>
                <a:cs typeface="Calibri" panose="020F0502020204030204" pitchFamily="34" charset="0"/>
              </a:rPr>
              <a:t>Kaposi sarcoma 	vnl huidtumor (meest frequente opportunistische tumor)</a:t>
            </a:r>
          </a:p>
          <a:p>
            <a:pPr eaLnBrk="1" hangingPunct="1"/>
            <a:r>
              <a:rPr lang="nl-BE" altLang="nl-BE" sz="2400" dirty="0">
                <a:latin typeface="Calibri" panose="020F0502020204030204" pitchFamily="34" charset="0"/>
                <a:cs typeface="Calibri" panose="020F0502020204030204" pitchFamily="34" charset="0"/>
              </a:rPr>
              <a:t>			Tom Hanks Philadelphia</a:t>
            </a:r>
            <a:endParaRPr lang="nl-NL" altLang="nl-BE" sz="24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6E45B4D-40B0-2357-AE93-A350B8BF912F}"/>
              </a:ext>
            </a:extLst>
          </p:cNvPr>
          <p:cNvSpPr/>
          <p:nvPr/>
        </p:nvSpPr>
        <p:spPr>
          <a:xfrm>
            <a:off x="837344" y="2760287"/>
            <a:ext cx="10410092" cy="2274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EBB6D5-A8E9-0E14-9C5D-3CB7D780D148}"/>
              </a:ext>
            </a:extLst>
          </p:cNvPr>
          <p:cNvSpPr/>
          <p:nvPr/>
        </p:nvSpPr>
        <p:spPr>
          <a:xfrm>
            <a:off x="828931" y="5691056"/>
            <a:ext cx="10410092" cy="682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7074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Title 1"/>
          <p:cNvSpPr>
            <a:spLocks/>
          </p:cNvSpPr>
          <p:nvPr/>
        </p:nvSpPr>
        <p:spPr bwMode="auto">
          <a:xfrm>
            <a:off x="1833562" y="414579"/>
            <a:ext cx="852487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AIDS</a:t>
            </a:r>
            <a:br>
              <a:rPr lang="en-US" altLang="nl-BE" dirty="0">
                <a:solidFill>
                  <a:srgbClr val="1974CF"/>
                </a:solidFill>
                <a:latin typeface="Calibri" panose="020F0502020204030204" pitchFamily="34" charset="0"/>
                <a:cs typeface="Calibri" panose="020F0502020204030204" pitchFamily="34" charset="0"/>
              </a:rPr>
            </a:br>
            <a:r>
              <a:rPr lang="en-US" altLang="nl-BE" dirty="0">
                <a:solidFill>
                  <a:srgbClr val="1974CF"/>
                </a:solidFill>
                <a:latin typeface="Calibri" panose="020F0502020204030204" pitchFamily="34" charset="0"/>
                <a:cs typeface="Calibri" panose="020F0502020204030204" pitchFamily="34" charset="0"/>
              </a:rPr>
              <a:t>Clinical Manifestations</a:t>
            </a:r>
          </a:p>
        </p:txBody>
      </p:sp>
      <p:sp>
        <p:nvSpPr>
          <p:cNvPr id="3" name="TextBox 2">
            <a:extLst>
              <a:ext uri="{FF2B5EF4-FFF2-40B4-BE49-F238E27FC236}">
                <a16:creationId xmlns:a16="http://schemas.microsoft.com/office/drawing/2014/main" id="{48FE205F-5212-C4AE-D5A7-9A6B40916062}"/>
              </a:ext>
            </a:extLst>
          </p:cNvPr>
          <p:cNvSpPr txBox="1"/>
          <p:nvPr/>
        </p:nvSpPr>
        <p:spPr>
          <a:xfrm>
            <a:off x="828931" y="1549774"/>
            <a:ext cx="11242914" cy="3416320"/>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Naargelang aandoening vordert daalt aantal CD4 cellen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immunodeficiency ⇧ </a:t>
            </a:r>
            <a:r>
              <a:rPr lang="nl-BE" altLang="nl-BE" sz="2400" dirty="0">
                <a:latin typeface="Calibri" panose="020F0502020204030204" pitchFamily="34" charset="0"/>
                <a:cs typeface="Calibri" panose="020F0502020204030204" pitchFamily="34" charset="0"/>
                <a:sym typeface="Wingdings" pitchFamily="2" charset="2"/>
              </a:rPr>
              <a:t></a:t>
            </a:r>
            <a:endParaRPr lang="nl-BE" altLang="nl-BE" sz="2400" dirty="0">
              <a:latin typeface="Calibri" panose="020F0502020204030204" pitchFamily="34" charset="0"/>
              <a:cs typeface="Calibri" panose="020F0502020204030204" pitchFamily="34" charset="0"/>
            </a:endParaRP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Risico op opportunistische infecties</a:t>
            </a:r>
          </a:p>
          <a:p>
            <a:pPr eaLnBrk="1" hangingPunct="1"/>
            <a:r>
              <a:rPr lang="nl-BE" altLang="nl-BE" sz="2400" dirty="0">
                <a:latin typeface="Calibri" panose="020F0502020204030204" pitchFamily="34" charset="0"/>
                <a:cs typeface="Calibri" panose="020F0502020204030204" pitchFamily="34" charset="0"/>
              </a:rPr>
              <a:t>- Candida 		gist die bij iedereen normaal aanwezig </a:t>
            </a:r>
          </a:p>
          <a:p>
            <a:pPr eaLnBrk="1" hangingPunct="1"/>
            <a:r>
              <a:rPr lang="nl-BE" altLang="nl-BE" sz="2400" dirty="0">
                <a:latin typeface="Calibri" panose="020F0502020204030204" pitchFamily="34" charset="0"/>
                <a:cs typeface="Calibri" panose="020F0502020204030204" pitchFamily="34" charset="0"/>
              </a:rPr>
              <a:t>			2e meest frequente opportunistische infectie</a:t>
            </a:r>
          </a:p>
          <a:p>
            <a:pPr eaLnBrk="1" hangingPunct="1"/>
            <a:r>
              <a:rPr lang="nl-BE" altLang="nl-BE" sz="2400" dirty="0">
                <a:latin typeface="Calibri" panose="020F0502020204030204" pitchFamily="34" charset="0"/>
                <a:cs typeface="Calibri" panose="020F0502020204030204" pitchFamily="34" charset="0"/>
              </a:rPr>
              <a:t>- Pneumocystis Carinii</a:t>
            </a:r>
          </a:p>
          <a:p>
            <a:pPr eaLnBrk="1" hangingPunct="1"/>
            <a:r>
              <a:rPr lang="nl-BE" altLang="nl-BE" sz="2400" dirty="0">
                <a:latin typeface="Calibri" panose="020F0502020204030204" pitchFamily="34" charset="0"/>
                <a:cs typeface="Calibri" panose="020F0502020204030204" pitchFamily="34" charset="0"/>
              </a:rPr>
              <a:t>		gist</a:t>
            </a:r>
          </a:p>
          <a:p>
            <a:pPr eaLnBrk="1" hangingPunct="1"/>
            <a:r>
              <a:rPr lang="nl-BE" altLang="nl-BE" sz="2400" dirty="0">
                <a:latin typeface="Calibri" panose="020F0502020204030204" pitchFamily="34" charset="0"/>
                <a:cs typeface="Calibri" panose="020F0502020204030204" pitchFamily="34" charset="0"/>
              </a:rPr>
              <a:t>		typische longontsteking (PCP, Pneumocystis Carinii Pneumonie)</a:t>
            </a:r>
          </a:p>
          <a:p>
            <a:pPr eaLnBrk="1" hangingPunct="1"/>
            <a:r>
              <a:rPr lang="nl-BE" altLang="nl-BE" sz="2400" dirty="0">
                <a:latin typeface="Calibri" panose="020F0502020204030204" pitchFamily="34" charset="0"/>
                <a:cs typeface="Calibri" panose="020F0502020204030204" pitchFamily="34" charset="0"/>
              </a:rPr>
              <a:t> 		meest frequente opportunistische infectie</a:t>
            </a:r>
          </a:p>
        </p:txBody>
      </p:sp>
      <p:sp>
        <p:nvSpPr>
          <p:cNvPr id="2" name="Rectangle 1">
            <a:extLst>
              <a:ext uri="{FF2B5EF4-FFF2-40B4-BE49-F238E27FC236}">
                <a16:creationId xmlns:a16="http://schemas.microsoft.com/office/drawing/2014/main" id="{36E45B4D-40B0-2357-AE93-A350B8BF912F}"/>
              </a:ext>
            </a:extLst>
          </p:cNvPr>
          <p:cNvSpPr/>
          <p:nvPr/>
        </p:nvSpPr>
        <p:spPr>
          <a:xfrm>
            <a:off x="837344" y="3503488"/>
            <a:ext cx="10410092" cy="15310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9EBB6D5-A8E9-0E14-9C5D-3CB7D780D148}"/>
              </a:ext>
            </a:extLst>
          </p:cNvPr>
          <p:cNvSpPr/>
          <p:nvPr/>
        </p:nvSpPr>
        <p:spPr>
          <a:xfrm>
            <a:off x="828931" y="5691056"/>
            <a:ext cx="10410092" cy="682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5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Title 1"/>
          <p:cNvSpPr>
            <a:spLocks/>
          </p:cNvSpPr>
          <p:nvPr/>
        </p:nvSpPr>
        <p:spPr bwMode="auto">
          <a:xfrm>
            <a:off x="1833562" y="414579"/>
            <a:ext cx="852487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AIDS</a:t>
            </a:r>
            <a:br>
              <a:rPr lang="en-US" altLang="nl-BE" dirty="0">
                <a:solidFill>
                  <a:srgbClr val="1974CF"/>
                </a:solidFill>
                <a:latin typeface="Calibri" panose="020F0502020204030204" pitchFamily="34" charset="0"/>
                <a:cs typeface="Calibri" panose="020F0502020204030204" pitchFamily="34" charset="0"/>
              </a:rPr>
            </a:br>
            <a:r>
              <a:rPr lang="en-US" altLang="nl-BE" dirty="0">
                <a:solidFill>
                  <a:srgbClr val="1974CF"/>
                </a:solidFill>
                <a:latin typeface="Calibri" panose="020F0502020204030204" pitchFamily="34" charset="0"/>
                <a:cs typeface="Calibri" panose="020F0502020204030204" pitchFamily="34" charset="0"/>
              </a:rPr>
              <a:t>Clinical Manifestations</a:t>
            </a:r>
          </a:p>
        </p:txBody>
      </p:sp>
      <p:sp>
        <p:nvSpPr>
          <p:cNvPr id="3" name="TextBox 2">
            <a:extLst>
              <a:ext uri="{FF2B5EF4-FFF2-40B4-BE49-F238E27FC236}">
                <a16:creationId xmlns:a16="http://schemas.microsoft.com/office/drawing/2014/main" id="{48FE205F-5212-C4AE-D5A7-9A6B40916062}"/>
              </a:ext>
            </a:extLst>
          </p:cNvPr>
          <p:cNvSpPr txBox="1"/>
          <p:nvPr/>
        </p:nvSpPr>
        <p:spPr>
          <a:xfrm>
            <a:off x="828931" y="1549774"/>
            <a:ext cx="11242914" cy="3416320"/>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Naargelang aandoening vordert daalt aantal CD4 cellen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immunodeficiency ⇧ </a:t>
            </a:r>
            <a:r>
              <a:rPr lang="nl-BE" altLang="nl-BE" sz="2400" dirty="0">
                <a:latin typeface="Calibri" panose="020F0502020204030204" pitchFamily="34" charset="0"/>
                <a:cs typeface="Calibri" panose="020F0502020204030204" pitchFamily="34" charset="0"/>
                <a:sym typeface="Wingdings" pitchFamily="2" charset="2"/>
              </a:rPr>
              <a:t></a:t>
            </a:r>
            <a:endParaRPr lang="nl-BE" altLang="nl-BE" sz="2400" dirty="0">
              <a:latin typeface="Calibri" panose="020F0502020204030204" pitchFamily="34" charset="0"/>
              <a:cs typeface="Calibri" panose="020F0502020204030204" pitchFamily="34" charset="0"/>
            </a:endParaRP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Risico op opportunistische infecties</a:t>
            </a:r>
          </a:p>
          <a:p>
            <a:pPr eaLnBrk="1" hangingPunct="1"/>
            <a:r>
              <a:rPr lang="nl-BE" altLang="nl-BE" sz="2400" dirty="0">
                <a:latin typeface="Calibri" panose="020F0502020204030204" pitchFamily="34" charset="0"/>
                <a:cs typeface="Calibri" panose="020F0502020204030204" pitchFamily="34" charset="0"/>
              </a:rPr>
              <a:t>- Candida 		gist die bij iedereen normaal aanwezig </a:t>
            </a:r>
          </a:p>
          <a:p>
            <a:pPr eaLnBrk="1" hangingPunct="1"/>
            <a:r>
              <a:rPr lang="nl-BE" altLang="nl-BE" sz="2400" dirty="0">
                <a:latin typeface="Calibri" panose="020F0502020204030204" pitchFamily="34" charset="0"/>
                <a:cs typeface="Calibri" panose="020F0502020204030204" pitchFamily="34" charset="0"/>
              </a:rPr>
              <a:t>			2e meest frequente opportunistische infectie</a:t>
            </a:r>
          </a:p>
          <a:p>
            <a:pPr eaLnBrk="1" hangingPunct="1"/>
            <a:r>
              <a:rPr lang="nl-BE" altLang="nl-BE" sz="2400" dirty="0">
                <a:latin typeface="Calibri" panose="020F0502020204030204" pitchFamily="34" charset="0"/>
                <a:cs typeface="Calibri" panose="020F0502020204030204" pitchFamily="34" charset="0"/>
              </a:rPr>
              <a:t>- Pneumocystis Carinii</a:t>
            </a:r>
          </a:p>
          <a:p>
            <a:pPr eaLnBrk="1" hangingPunct="1"/>
            <a:r>
              <a:rPr lang="nl-BE" altLang="nl-BE" sz="2400" dirty="0">
                <a:latin typeface="Calibri" panose="020F0502020204030204" pitchFamily="34" charset="0"/>
                <a:cs typeface="Calibri" panose="020F0502020204030204" pitchFamily="34" charset="0"/>
              </a:rPr>
              <a:t>			gist</a:t>
            </a:r>
          </a:p>
          <a:p>
            <a:pPr eaLnBrk="1" hangingPunct="1"/>
            <a:r>
              <a:rPr lang="nl-BE" altLang="nl-BE" sz="2400" dirty="0">
                <a:latin typeface="Calibri" panose="020F0502020204030204" pitchFamily="34" charset="0"/>
                <a:cs typeface="Calibri" panose="020F0502020204030204" pitchFamily="34" charset="0"/>
              </a:rPr>
              <a:t>			typische longontsteking (PCP, Pneumocystis Carinii Pneumonie)</a:t>
            </a:r>
          </a:p>
          <a:p>
            <a:pPr eaLnBrk="1" hangingPunct="1"/>
            <a:r>
              <a:rPr lang="nl-BE" altLang="nl-BE" sz="2400" dirty="0">
                <a:latin typeface="Calibri" panose="020F0502020204030204" pitchFamily="34" charset="0"/>
                <a:cs typeface="Calibri" panose="020F0502020204030204" pitchFamily="34" charset="0"/>
              </a:rPr>
              <a:t> 			meest frequente opportunistische infectie</a:t>
            </a:r>
          </a:p>
        </p:txBody>
      </p:sp>
      <p:sp>
        <p:nvSpPr>
          <p:cNvPr id="4" name="Rectangle 3">
            <a:extLst>
              <a:ext uri="{FF2B5EF4-FFF2-40B4-BE49-F238E27FC236}">
                <a16:creationId xmlns:a16="http://schemas.microsoft.com/office/drawing/2014/main" id="{49EBB6D5-A8E9-0E14-9C5D-3CB7D780D148}"/>
              </a:ext>
            </a:extLst>
          </p:cNvPr>
          <p:cNvSpPr/>
          <p:nvPr/>
        </p:nvSpPr>
        <p:spPr>
          <a:xfrm>
            <a:off x="828931" y="5691056"/>
            <a:ext cx="10410092" cy="682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6955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Title 1"/>
          <p:cNvSpPr>
            <a:spLocks/>
          </p:cNvSpPr>
          <p:nvPr/>
        </p:nvSpPr>
        <p:spPr bwMode="auto">
          <a:xfrm>
            <a:off x="1833562" y="414579"/>
            <a:ext cx="852487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AIDS</a:t>
            </a:r>
            <a:br>
              <a:rPr lang="en-US" altLang="nl-BE" dirty="0">
                <a:solidFill>
                  <a:srgbClr val="1974CF"/>
                </a:solidFill>
                <a:latin typeface="Calibri" panose="020F0502020204030204" pitchFamily="34" charset="0"/>
                <a:cs typeface="Calibri" panose="020F0502020204030204" pitchFamily="34" charset="0"/>
              </a:rPr>
            </a:br>
            <a:r>
              <a:rPr lang="en-US" altLang="nl-BE" dirty="0">
                <a:solidFill>
                  <a:srgbClr val="1974CF"/>
                </a:solidFill>
                <a:latin typeface="Calibri" panose="020F0502020204030204" pitchFamily="34" charset="0"/>
                <a:cs typeface="Calibri" panose="020F0502020204030204" pitchFamily="34" charset="0"/>
              </a:rPr>
              <a:t>Clinical Manifestations</a:t>
            </a:r>
          </a:p>
        </p:txBody>
      </p:sp>
      <p:sp>
        <p:nvSpPr>
          <p:cNvPr id="3" name="TextBox 2">
            <a:extLst>
              <a:ext uri="{FF2B5EF4-FFF2-40B4-BE49-F238E27FC236}">
                <a16:creationId xmlns:a16="http://schemas.microsoft.com/office/drawing/2014/main" id="{48FE205F-5212-C4AE-D5A7-9A6B40916062}"/>
              </a:ext>
            </a:extLst>
          </p:cNvPr>
          <p:cNvSpPr txBox="1"/>
          <p:nvPr/>
        </p:nvSpPr>
        <p:spPr>
          <a:xfrm>
            <a:off x="828931" y="1549774"/>
            <a:ext cx="11242914" cy="4893647"/>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Naargelang aandoening vordert daalt aantal CD4 cellen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immunodeficiency ⇧ </a:t>
            </a:r>
            <a:r>
              <a:rPr lang="nl-BE" altLang="nl-BE" sz="2400" dirty="0">
                <a:latin typeface="Calibri" panose="020F0502020204030204" pitchFamily="34" charset="0"/>
                <a:cs typeface="Calibri" panose="020F0502020204030204" pitchFamily="34" charset="0"/>
                <a:sym typeface="Wingdings" pitchFamily="2" charset="2"/>
              </a:rPr>
              <a:t></a:t>
            </a:r>
            <a:endParaRPr lang="nl-BE" altLang="nl-BE" sz="2400" dirty="0">
              <a:latin typeface="Calibri" panose="020F0502020204030204" pitchFamily="34" charset="0"/>
              <a:cs typeface="Calibri" panose="020F0502020204030204" pitchFamily="34" charset="0"/>
            </a:endParaRPr>
          </a:p>
          <a:p>
            <a:pPr eaLnBrk="1" hangingPunct="1"/>
            <a:endParaRPr lang="nl-BE" altLang="nl-BE" sz="2400" b="1"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Risico op opportunistische infecties</a:t>
            </a:r>
          </a:p>
          <a:p>
            <a:pPr eaLnBrk="1" hangingPunct="1"/>
            <a:r>
              <a:rPr lang="nl-BE" altLang="nl-BE" sz="2400" dirty="0">
                <a:latin typeface="Calibri" panose="020F0502020204030204" pitchFamily="34" charset="0"/>
                <a:cs typeface="Calibri" panose="020F0502020204030204" pitchFamily="34" charset="0"/>
              </a:rPr>
              <a:t>- Candida 		gist die bij iedereen normaal aanwezig </a:t>
            </a:r>
          </a:p>
          <a:p>
            <a:pPr eaLnBrk="1" hangingPunct="1"/>
            <a:r>
              <a:rPr lang="nl-BE" altLang="nl-BE" sz="2400" dirty="0">
                <a:latin typeface="Calibri" panose="020F0502020204030204" pitchFamily="34" charset="0"/>
                <a:cs typeface="Calibri" panose="020F0502020204030204" pitchFamily="34" charset="0"/>
              </a:rPr>
              <a:t>			2e meest frequente opportunistische infectie</a:t>
            </a:r>
          </a:p>
          <a:p>
            <a:pPr eaLnBrk="1" hangingPunct="1"/>
            <a:r>
              <a:rPr lang="nl-BE" altLang="nl-BE" sz="2400" dirty="0">
                <a:latin typeface="Calibri" panose="020F0502020204030204" pitchFamily="34" charset="0"/>
                <a:cs typeface="Calibri" panose="020F0502020204030204" pitchFamily="34" charset="0"/>
              </a:rPr>
              <a:t>- Pneumocystis Carinii</a:t>
            </a:r>
          </a:p>
          <a:p>
            <a:pPr eaLnBrk="1" hangingPunct="1"/>
            <a:r>
              <a:rPr lang="nl-BE" altLang="nl-BE" sz="2400" dirty="0">
                <a:latin typeface="Calibri" panose="020F0502020204030204" pitchFamily="34" charset="0"/>
                <a:cs typeface="Calibri" panose="020F0502020204030204" pitchFamily="34" charset="0"/>
              </a:rPr>
              <a:t>			gist</a:t>
            </a:r>
          </a:p>
          <a:p>
            <a:pPr eaLnBrk="1" hangingPunct="1"/>
            <a:r>
              <a:rPr lang="nl-BE" altLang="nl-BE" sz="2400" dirty="0">
                <a:latin typeface="Calibri" panose="020F0502020204030204" pitchFamily="34" charset="0"/>
                <a:cs typeface="Calibri" panose="020F0502020204030204" pitchFamily="34" charset="0"/>
              </a:rPr>
              <a:t>			typische longontsteking (PCP, Pneumocystis Carinii Pneumonie)</a:t>
            </a:r>
          </a:p>
          <a:p>
            <a:pPr eaLnBrk="1" hangingPunct="1"/>
            <a:r>
              <a:rPr lang="nl-BE" altLang="nl-BE" sz="2400" dirty="0">
                <a:latin typeface="Calibri" panose="020F0502020204030204" pitchFamily="34" charset="0"/>
                <a:cs typeface="Calibri" panose="020F0502020204030204" pitchFamily="34" charset="0"/>
              </a:rPr>
              <a:t> 			meest frequente opportunistische infectie</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Risico op tumoren</a:t>
            </a:r>
          </a:p>
          <a:p>
            <a:pPr eaLnBrk="1" hangingPunct="1"/>
            <a:r>
              <a:rPr lang="nl-BE" altLang="nl-BE" sz="2400" dirty="0">
                <a:latin typeface="Calibri" panose="020F0502020204030204" pitchFamily="34" charset="0"/>
                <a:cs typeface="Calibri" panose="020F0502020204030204" pitchFamily="34" charset="0"/>
              </a:rPr>
              <a:t>Kaposi sarcoma 	vnl huidtumor (meest frequente opportunistische tumor)</a:t>
            </a:r>
          </a:p>
          <a:p>
            <a:pPr eaLnBrk="1" hangingPunct="1"/>
            <a:r>
              <a:rPr lang="nl-BE" altLang="nl-BE" sz="2400" dirty="0">
                <a:latin typeface="Calibri" panose="020F0502020204030204" pitchFamily="34" charset="0"/>
                <a:cs typeface="Calibri" panose="020F0502020204030204" pitchFamily="34" charset="0"/>
              </a:rPr>
              <a:t>			Tom Hanks Philadelphia</a:t>
            </a:r>
            <a:endParaRPr lang="nl-NL" altLang="nl-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41871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4" name="Afbeelding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0458" y="1080246"/>
            <a:ext cx="7577526" cy="427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hlinkClick r:id="rId4"/>
            <a:extLst>
              <a:ext uri="{FF2B5EF4-FFF2-40B4-BE49-F238E27FC236}">
                <a16:creationId xmlns:a16="http://schemas.microsoft.com/office/drawing/2014/main" id="{8BA7766F-1F3F-60C8-D645-7634FB20A9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9729" y="1161378"/>
            <a:ext cx="2794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1B4552-8F52-8F2B-36E4-7275D3560127}"/>
              </a:ext>
            </a:extLst>
          </p:cNvPr>
          <p:cNvSpPr txBox="1"/>
          <p:nvPr/>
        </p:nvSpPr>
        <p:spPr>
          <a:xfrm>
            <a:off x="3048856" y="277670"/>
            <a:ext cx="6097712" cy="369332"/>
          </a:xfrm>
          <a:prstGeom prst="rect">
            <a:avLst/>
          </a:prstGeom>
          <a:noFill/>
        </p:spPr>
        <p:txBody>
          <a:bodyPr wrap="square">
            <a:spAutoFit/>
          </a:bodyPr>
          <a:lstStyle/>
          <a:p>
            <a:pPr algn="ctr"/>
            <a:r>
              <a:rPr lang="nl-BE" altLang="nl-BE" sz="1800" dirty="0">
                <a:latin typeface="Calibri" panose="020F0502020204030204" pitchFamily="34" charset="0"/>
                <a:cs typeface="Calibri" panose="020F0502020204030204" pitchFamily="34" charset="0"/>
              </a:rPr>
              <a:t>Tom Hanks Philadelphia</a:t>
            </a:r>
            <a:endParaRPr lang="en-US" dirty="0"/>
          </a:p>
        </p:txBody>
      </p:sp>
    </p:spTree>
    <p:extLst>
      <p:ext uri="{BB962C8B-B14F-4D97-AF65-F5344CB8AC3E}">
        <p14:creationId xmlns:p14="http://schemas.microsoft.com/office/powerpoint/2010/main" val="35081510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1" name="Picture 3" descr="figure_4.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48321" y="1101893"/>
            <a:ext cx="5210684" cy="586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FB4C0F5-B47B-F6AE-8A03-84A4436A5F92}"/>
              </a:ext>
            </a:extLst>
          </p:cNvPr>
          <p:cNvSpPr txBox="1"/>
          <p:nvPr/>
        </p:nvSpPr>
        <p:spPr>
          <a:xfrm>
            <a:off x="818392" y="1569922"/>
            <a:ext cx="6261443" cy="4524315"/>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Heel spectrum aan klinische verschijnselen</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Zowel door virus als door immunosuppressie</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Te kennen:</a:t>
            </a:r>
          </a:p>
          <a:p>
            <a:pPr eaLnBrk="1" hangingPunct="1"/>
            <a:r>
              <a:rPr lang="nl-BE" altLang="nl-BE" sz="2400" dirty="0">
                <a:latin typeface="Calibri" panose="020F0502020204030204" pitchFamily="34" charset="0"/>
                <a:cs typeface="Calibri" panose="020F0502020204030204" pitchFamily="34" charset="0"/>
              </a:rPr>
              <a:t>	Orale candida</a:t>
            </a:r>
          </a:p>
          <a:p>
            <a:pPr eaLnBrk="1" hangingPunct="1"/>
            <a:r>
              <a:rPr lang="nl-BE" altLang="nl-BE" sz="2400" dirty="0">
                <a:latin typeface="Calibri" panose="020F0502020204030204" pitchFamily="34" charset="0"/>
                <a:cs typeface="Calibri" panose="020F0502020204030204" pitchFamily="34" charset="0"/>
              </a:rPr>
              <a:t>	Pneumocystis pneumonie</a:t>
            </a:r>
          </a:p>
          <a:p>
            <a:pPr eaLnBrk="1" hangingPunct="1"/>
            <a:r>
              <a:rPr lang="nl-BE" altLang="nl-BE" sz="2400" dirty="0">
                <a:latin typeface="Calibri" panose="020F0502020204030204" pitchFamily="34" charset="0"/>
                <a:cs typeface="Calibri" panose="020F0502020204030204" pitchFamily="34" charset="0"/>
              </a:rPr>
              <a:t>	Kaposi sarcoma</a:t>
            </a:r>
          </a:p>
          <a:p>
            <a:r>
              <a:rPr lang="nl-BE" altLang="nl-BE" sz="2400" dirty="0">
                <a:latin typeface="Calibri" panose="020F0502020204030204" pitchFamily="34" charset="0"/>
                <a:cs typeface="Calibri" panose="020F0502020204030204" pitchFamily="34" charset="0"/>
              </a:rPr>
              <a:t>	AIDS dementia complex</a:t>
            </a:r>
          </a:p>
          <a:p>
            <a:r>
              <a:rPr lang="nl-BE" altLang="nl-BE" sz="2400" dirty="0">
                <a:latin typeface="Calibri" panose="020F0502020204030204" pitchFamily="34" charset="0"/>
                <a:cs typeface="Calibri" panose="020F0502020204030204" pitchFamily="34" charset="0"/>
              </a:rPr>
              <a:t>		- geheugen verlies</a:t>
            </a:r>
          </a:p>
          <a:p>
            <a:r>
              <a:rPr lang="nl-BE" altLang="nl-BE" sz="2400" dirty="0">
                <a:latin typeface="Calibri" panose="020F0502020204030204" pitchFamily="34" charset="0"/>
                <a:cs typeface="Calibri" panose="020F0502020204030204" pitchFamily="34" charset="0"/>
              </a:rPr>
              <a:t>		- disoriëntatie</a:t>
            </a:r>
          </a:p>
          <a:p>
            <a:r>
              <a:rPr lang="nl-BE" altLang="nl-BE" sz="2400" dirty="0">
                <a:latin typeface="Calibri" panose="020F0502020204030204" pitchFamily="34" charset="0"/>
                <a:cs typeface="Calibri" panose="020F0502020204030204" pitchFamily="34" charset="0"/>
              </a:rPr>
              <a:t>		- niet helder kunnen denken</a:t>
            </a:r>
          </a:p>
        </p:txBody>
      </p:sp>
      <p:sp>
        <p:nvSpPr>
          <p:cNvPr id="2" name="Title 1">
            <a:extLst>
              <a:ext uri="{FF2B5EF4-FFF2-40B4-BE49-F238E27FC236}">
                <a16:creationId xmlns:a16="http://schemas.microsoft.com/office/drawing/2014/main" id="{FFC37065-1FDC-BCF6-53B4-87EFBD183C09}"/>
              </a:ext>
            </a:extLst>
          </p:cNvPr>
          <p:cNvSpPr>
            <a:spLocks/>
          </p:cNvSpPr>
          <p:nvPr/>
        </p:nvSpPr>
        <p:spPr bwMode="auto">
          <a:xfrm>
            <a:off x="1845285" y="415741"/>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AIDS - Clinical Manifestations</a:t>
            </a:r>
          </a:p>
        </p:txBody>
      </p:sp>
    </p:spTree>
    <p:extLst>
      <p:ext uri="{BB962C8B-B14F-4D97-AF65-F5344CB8AC3E}">
        <p14:creationId xmlns:p14="http://schemas.microsoft.com/office/powerpoint/2010/main" val="29118505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5A50DE-31A0-CD2F-5BC4-AF7B3815B54F}"/>
              </a:ext>
            </a:extLst>
          </p:cNvPr>
          <p:cNvSpPr txBox="1"/>
          <p:nvPr/>
        </p:nvSpPr>
        <p:spPr>
          <a:xfrm>
            <a:off x="833134" y="1556722"/>
            <a:ext cx="10310173" cy="3785652"/>
          </a:xfrm>
          <a:prstGeom prst="rect">
            <a:avLst/>
          </a:prstGeom>
          <a:noFill/>
        </p:spPr>
        <p:txBody>
          <a:bodyPr wrap="square">
            <a:spAutoFit/>
          </a:bodyPr>
          <a:lstStyle/>
          <a:p>
            <a:pPr eaLnBrk="1" hangingPunct="1"/>
            <a:r>
              <a:rPr lang="nl-BE" altLang="nl-BE" sz="2400" b="1" dirty="0">
                <a:latin typeface="Calibri" panose="020F0502020204030204" pitchFamily="34" charset="0"/>
                <a:cs typeface="Calibri" panose="020F0502020204030204" pitchFamily="34" charset="0"/>
              </a:rPr>
              <a:t>Anamnese: Risico factoren</a:t>
            </a:r>
          </a:p>
          <a:p>
            <a:pPr eaLnBrk="1" hangingPunct="1"/>
            <a:r>
              <a:rPr lang="nl-BE" altLang="nl-BE" sz="2400" dirty="0">
                <a:latin typeface="Calibri" panose="020F0502020204030204" pitchFamily="34" charset="0"/>
                <a:cs typeface="Calibri" panose="020F0502020204030204" pitchFamily="34" charset="0"/>
              </a:rPr>
              <a:t>	IV druggebruik, blood products, sex</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Symptomen	</a:t>
            </a:r>
          </a:p>
          <a:p>
            <a:pPr eaLnBrk="1" hangingPunct="1"/>
            <a:r>
              <a:rPr lang="nl-BE" altLang="nl-BE" sz="2400" dirty="0">
                <a:latin typeface="Calibri" panose="020F0502020204030204" pitchFamily="34" charset="0"/>
                <a:cs typeface="Calibri" panose="020F0502020204030204" pitchFamily="34" charset="0"/>
              </a:rPr>
              <a:t>	Opportunistiche infecties</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Labo analyse</a:t>
            </a:r>
          </a:p>
          <a:p>
            <a:pPr eaLnBrk="1" hangingPunct="1"/>
            <a:r>
              <a:rPr lang="nl-BE" altLang="nl-BE" sz="2400" dirty="0">
                <a:latin typeface="Calibri" panose="020F0502020204030204" pitchFamily="34" charset="0"/>
                <a:cs typeface="Calibri" panose="020F0502020204030204" pitchFamily="34" charset="0"/>
              </a:rPr>
              <a:t>	Antilichamen tegen HIV ("seropositief zijn")</a:t>
            </a:r>
          </a:p>
          <a:p>
            <a:pPr eaLnBrk="1" hangingPunct="1"/>
            <a:r>
              <a:rPr lang="nl-BE" altLang="nl-BE" sz="2400" dirty="0">
                <a:latin typeface="Calibri" panose="020F0502020204030204" pitchFamily="34" charset="0"/>
                <a:cs typeface="Calibri" panose="020F0502020204030204" pitchFamily="34" charset="0"/>
              </a:rPr>
              <a:t>	Hoeveelheid HIV in bloed d.m.v. viral load test bepalen</a:t>
            </a:r>
          </a:p>
          <a:p>
            <a:pPr eaLnBrk="1" hangingPunct="1"/>
            <a:r>
              <a:rPr lang="nl-BE" altLang="nl-BE" sz="2400" dirty="0">
                <a:latin typeface="Calibri" panose="020F0502020204030204" pitchFamily="34" charset="0"/>
                <a:cs typeface="Calibri" panose="020F0502020204030204" pitchFamily="34" charset="0"/>
              </a:rPr>
              <a:t>	Competentie van immuunsysteem: bepaling CD4 cell count</a:t>
            </a:r>
            <a:endParaRPr lang="nl-NL" altLang="nl-BE"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3B5A6AB-0420-88C1-37CA-628FA668BFEF}"/>
              </a:ext>
            </a:extLst>
          </p:cNvPr>
          <p:cNvSpPr>
            <a:spLocks/>
          </p:cNvSpPr>
          <p:nvPr/>
        </p:nvSpPr>
        <p:spPr bwMode="auto">
          <a:xfrm>
            <a:off x="1845285" y="415741"/>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AIDS – Diagnostic criteria</a:t>
            </a:r>
          </a:p>
        </p:txBody>
      </p:sp>
    </p:spTree>
    <p:extLst>
      <p:ext uri="{BB962C8B-B14F-4D97-AF65-F5344CB8AC3E}">
        <p14:creationId xmlns:p14="http://schemas.microsoft.com/office/powerpoint/2010/main" val="3779792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p:cNvSpPr>
            <a:spLocks noGrp="1" noChangeArrowheads="1"/>
          </p:cNvSpPr>
          <p:nvPr>
            <p:ph type="body" idx="4294967295"/>
          </p:nvPr>
        </p:nvSpPr>
        <p:spPr>
          <a:xfrm>
            <a:off x="383921" y="1195569"/>
            <a:ext cx="10921389" cy="4073525"/>
          </a:xfrm>
        </p:spPr>
        <p:txBody>
          <a:bodyPr vert="horz" wrap="square" lIns="92075" tIns="46038" rIns="92075" bIns="46038" numCol="1" anchor="t" anchorCtr="0" compatLnSpc="1">
            <a:prstTxWarp prst="textNoShape">
              <a:avLst/>
            </a:prstTxWarp>
          </a:bodyPr>
          <a:lstStyle/>
          <a:p>
            <a:pPr marL="0" indent="0" eaLnBrk="1" hangingPunct="1">
              <a:buNone/>
            </a:pPr>
            <a:endParaRPr lang="en-US" altLang="nl-BE" sz="2400" b="1" u="sng" dirty="0">
              <a:latin typeface="Calibri" panose="020F0502020204030204" pitchFamily="34" charset="0"/>
              <a:cs typeface="Calibri" panose="020F0502020204030204" pitchFamily="34" charset="0"/>
            </a:endParaRPr>
          </a:p>
          <a:p>
            <a:pPr marL="457200" lvl="1" indent="0" eaLnBrk="1" hangingPunct="1">
              <a:buNone/>
            </a:pPr>
            <a:r>
              <a:rPr lang="en-US" altLang="nl-BE" b="1" dirty="0">
                <a:latin typeface="Calibri" panose="020F0502020204030204" pitchFamily="34" charset="0"/>
                <a:cs typeface="Calibri" panose="020F0502020204030204" pitchFamily="34" charset="0"/>
              </a:rPr>
              <a:t>HIV = retrovirus </a:t>
            </a:r>
          </a:p>
          <a:p>
            <a:pPr marL="857250" lvl="2"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menselijke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cel</a:t>
            </a:r>
            <a:r>
              <a:rPr lang="en-US" altLang="nl-BE" sz="2400" dirty="0">
                <a:latin typeface="Calibri" panose="020F0502020204030204" pitchFamily="34" charset="0"/>
                <a:cs typeface="Calibri" panose="020F0502020204030204" pitchFamily="34" charset="0"/>
              </a:rPr>
              <a:t>: DNA </a:t>
            </a:r>
            <a:r>
              <a:rPr lang="en-US" altLang="nl-BE" sz="2400" dirty="0">
                <a:latin typeface="Calibri" panose="020F0502020204030204" pitchFamily="34" charset="0"/>
                <a:cs typeface="Calibri" panose="020F0502020204030204" pitchFamily="34" charset="0"/>
                <a:sym typeface="Wingdings" pitchFamily="2" charset="2"/>
              </a:rPr>
              <a:t> RNA </a:t>
            </a:r>
            <a:r>
              <a:rPr lang="en-US" altLang="nl-BE" sz="2400" dirty="0" err="1">
                <a:latin typeface="Calibri" panose="020F0502020204030204" pitchFamily="34" charset="0"/>
                <a:cs typeface="Calibri" panose="020F0502020204030204" pitchFamily="34" charset="0"/>
                <a:sym typeface="Wingdings" pitchFamily="2" charset="2"/>
              </a:rPr>
              <a:t>m.b.v</a:t>
            </a: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a:latin typeface="Calibri" panose="020F0502020204030204" pitchFamily="34" charset="0"/>
                <a:cs typeface="Calibri" panose="020F0502020204030204" pitchFamily="34" charset="0"/>
              </a:rPr>
              <a:t>enzyme </a:t>
            </a:r>
            <a:r>
              <a:rPr lang="en-US" altLang="nl-BE" sz="2400" dirty="0">
                <a:latin typeface="Calibri" panose="020F0502020204030204" pitchFamily="34" charset="0"/>
                <a:cs typeface="Calibri" panose="020F0502020204030204" pitchFamily="34" charset="0"/>
                <a:sym typeface="Wingdings" pitchFamily="2" charset="2"/>
              </a:rPr>
              <a:t>transcriptase</a:t>
            </a:r>
          </a:p>
          <a:p>
            <a:pPr marL="857250" lvl="2" indent="0" eaLnBrk="1" hangingPunct="1">
              <a:buNone/>
            </a:pPr>
            <a:r>
              <a:rPr lang="en-US" altLang="nl-BE" sz="2400" dirty="0">
                <a:latin typeface="Calibri" panose="020F0502020204030204" pitchFamily="34" charset="0"/>
                <a:cs typeface="Calibri" panose="020F0502020204030204" pitchFamily="34" charset="0"/>
                <a:sym typeface="Wingdings" pitchFamily="2" charset="2"/>
              </a:rPr>
              <a:t>  maar HIV is RNA virus </a:t>
            </a:r>
          </a:p>
          <a:p>
            <a:pPr marL="857250" lvl="2" indent="0" eaLnBrk="1" hangingPunct="1">
              <a:buNone/>
            </a:pPr>
            <a:r>
              <a:rPr lang="en-US" altLang="nl-BE" sz="2400" dirty="0">
                <a:latin typeface="Calibri" panose="020F0502020204030204" pitchFamily="34" charset="0"/>
                <a:cs typeface="Calibri" panose="020F0502020204030204" pitchFamily="34" charset="0"/>
                <a:sym typeface="Wingdings" pitchFamily="2" charset="2"/>
              </a:rPr>
              <a:t>- virus </a:t>
            </a:r>
            <a:r>
              <a:rPr lang="en-US" altLang="nl-BE" sz="2400" dirty="0" err="1">
                <a:latin typeface="Calibri" panose="020F0502020204030204" pitchFamily="34" charset="0"/>
                <a:cs typeface="Calibri" panose="020F0502020204030204" pitchFamily="34" charset="0"/>
                <a:sym typeface="Wingdings" pitchFamily="2" charset="2"/>
              </a:rPr>
              <a:t>doet</a:t>
            </a: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sym typeface="Wingdings" pitchFamily="2" charset="2"/>
              </a:rPr>
              <a:t>besmette</a:t>
            </a:r>
            <a:r>
              <a:rPr lang="en-US" altLang="nl-BE" sz="2400" dirty="0">
                <a:latin typeface="Calibri" panose="020F0502020204030204" pitchFamily="34" charset="0"/>
                <a:cs typeface="Calibri" panose="020F0502020204030204" pitchFamily="34" charset="0"/>
                <a:sym typeface="Wingdings" pitchFamily="2" charset="2"/>
              </a:rPr>
              <a:t> cell </a:t>
            </a:r>
            <a:r>
              <a:rPr lang="en-US" altLang="nl-BE" sz="2400" u="sng" dirty="0">
                <a:latin typeface="Calibri" panose="020F0502020204030204" pitchFamily="34" charset="0"/>
                <a:cs typeface="Calibri" panose="020F0502020204030204" pitchFamily="34" charset="0"/>
                <a:sym typeface="Wingdings" pitchFamily="2" charset="2"/>
              </a:rPr>
              <a:t>reverse</a:t>
            </a:r>
            <a:r>
              <a:rPr lang="en-US" altLang="nl-BE" sz="2400" dirty="0">
                <a:latin typeface="Calibri" panose="020F0502020204030204" pitchFamily="34" charset="0"/>
                <a:cs typeface="Calibri" panose="020F0502020204030204" pitchFamily="34" charset="0"/>
                <a:sym typeface="Wingdings" pitchFamily="2" charset="2"/>
              </a:rPr>
              <a:t> transcriptase </a:t>
            </a:r>
            <a:r>
              <a:rPr lang="en-US" altLang="nl-BE" sz="2400" dirty="0" err="1">
                <a:latin typeface="Calibri" panose="020F0502020204030204" pitchFamily="34" charset="0"/>
                <a:cs typeface="Calibri" panose="020F0502020204030204" pitchFamily="34" charset="0"/>
                <a:sym typeface="Wingdings" pitchFamily="2" charset="2"/>
              </a:rPr>
              <a:t>aanmaken</a:t>
            </a:r>
            <a:r>
              <a:rPr lang="en-US" altLang="nl-BE" sz="2400" dirty="0">
                <a:latin typeface="Calibri" panose="020F0502020204030204" pitchFamily="34" charset="0"/>
                <a:cs typeface="Calibri" panose="020F0502020204030204" pitchFamily="34" charset="0"/>
                <a:sym typeface="Wingdings" pitchFamily="2" charset="2"/>
              </a:rPr>
              <a:t>: RNA DNA (= retro)</a:t>
            </a:r>
          </a:p>
          <a:p>
            <a:pPr marL="857250" lvl="2" indent="0" eaLnBrk="1" hangingPunct="1">
              <a:buNone/>
            </a:pP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sym typeface="Wingdings" pitchFamily="2" charset="2"/>
              </a:rPr>
              <a:t>dit</a:t>
            </a:r>
            <a:r>
              <a:rPr lang="en-US" altLang="nl-BE" sz="2400" dirty="0">
                <a:latin typeface="Calibri" panose="020F0502020204030204" pitchFamily="34" charset="0"/>
                <a:cs typeface="Calibri" panose="020F0502020204030204" pitchFamily="34" charset="0"/>
                <a:sym typeface="Wingdings" pitchFamily="2" charset="2"/>
              </a:rPr>
              <a:t> DNA start dan de </a:t>
            </a:r>
            <a:r>
              <a:rPr lang="en-US" altLang="nl-BE" sz="2400" dirty="0" err="1">
                <a:latin typeface="Calibri" panose="020F0502020204030204" pitchFamily="34" charset="0"/>
                <a:cs typeface="Calibri" panose="020F0502020204030204" pitchFamily="34" charset="0"/>
                <a:sym typeface="Wingdings" pitchFamily="2" charset="2"/>
              </a:rPr>
              <a:t>aanmaak</a:t>
            </a: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sym typeface="Wingdings" pitchFamily="2" charset="2"/>
              </a:rPr>
              <a:t>virale</a:t>
            </a: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sym typeface="Wingdings" pitchFamily="2" charset="2"/>
              </a:rPr>
              <a:t>componenten</a:t>
            </a:r>
            <a:endParaRPr lang="en-US" altLang="nl-BE" sz="2400" dirty="0">
              <a:latin typeface="Calibri" panose="020F0502020204030204" pitchFamily="34" charset="0"/>
              <a:cs typeface="Calibri" panose="020F0502020204030204" pitchFamily="34" charset="0"/>
            </a:endParaRPr>
          </a:p>
          <a:p>
            <a:pPr marL="457200" lvl="1" indent="0" eaLnBrk="1" hangingPunct="1">
              <a:buNone/>
            </a:pPr>
            <a:r>
              <a:rPr lang="en-US" altLang="nl-BE" dirty="0">
                <a:latin typeface="Calibri" panose="020F0502020204030204" pitchFamily="34" charset="0"/>
                <a:cs typeface="Calibri" panose="020F0502020204030204" pitchFamily="34" charset="0"/>
              </a:rPr>
              <a:t>      - AIDS </a:t>
            </a:r>
            <a:r>
              <a:rPr lang="en-US" altLang="nl-BE" dirty="0" err="1">
                <a:latin typeface="Calibri" panose="020F0502020204030204" pitchFamily="34" charset="0"/>
                <a:cs typeface="Calibri" panose="020F0502020204030204" pitchFamily="34" charset="0"/>
              </a:rPr>
              <a:t>medicatie</a:t>
            </a:r>
            <a:r>
              <a:rPr lang="en-US" altLang="nl-BE" dirty="0">
                <a:latin typeface="Calibri" panose="020F0502020204030204" pitchFamily="34" charset="0"/>
                <a:cs typeface="Calibri" panose="020F0502020204030204" pitchFamily="34" charset="0"/>
              </a:rPr>
              <a:t> </a:t>
            </a:r>
            <a:r>
              <a:rPr lang="en-US" altLang="nl-BE" dirty="0" err="1">
                <a:latin typeface="Calibri" panose="020F0502020204030204" pitchFamily="34" charset="0"/>
                <a:cs typeface="Calibri" panose="020F0502020204030204" pitchFamily="34" charset="0"/>
              </a:rPr>
              <a:t>inhibeert</a:t>
            </a:r>
            <a:r>
              <a:rPr lang="en-US" altLang="nl-BE" dirty="0">
                <a:latin typeface="Calibri" panose="020F0502020204030204" pitchFamily="34" charset="0"/>
                <a:cs typeface="Calibri" panose="020F0502020204030204" pitchFamily="34" charset="0"/>
              </a:rPr>
              <a:t> reverse transcriptase </a:t>
            </a:r>
          </a:p>
          <a:p>
            <a:pPr marL="457200" lvl="1" indent="0" eaLnBrk="1" hangingPunct="1">
              <a:buNone/>
            </a:pPr>
            <a:endParaRPr lang="en-US" altLang="nl-BE" dirty="0">
              <a:latin typeface="Calibri" panose="020F0502020204030204" pitchFamily="34" charset="0"/>
              <a:cs typeface="Calibri" panose="020F0502020204030204" pitchFamily="34" charset="0"/>
            </a:endParaRPr>
          </a:p>
          <a:p>
            <a:pPr marL="457200" lvl="1" indent="0" eaLnBrk="1" hangingPunct="1">
              <a:buNone/>
              <a:tabLst>
                <a:tab pos="1365250" algn="l"/>
              </a:tabLst>
            </a:pPr>
            <a:r>
              <a:rPr lang="en-US" altLang="nl-BE" b="1" dirty="0" err="1">
                <a:latin typeface="Calibri" panose="020F0502020204030204" pitchFamily="34" charset="0"/>
                <a:cs typeface="Calibri" panose="020F0502020204030204" pitchFamily="34" charset="0"/>
              </a:rPr>
              <a:t>Combinaties</a:t>
            </a:r>
            <a:r>
              <a:rPr lang="en-US" altLang="nl-BE" b="1" dirty="0">
                <a:latin typeface="Calibri" panose="020F0502020204030204" pitchFamily="34" charset="0"/>
                <a:cs typeface="Calibri" panose="020F0502020204030204" pitchFamily="34" charset="0"/>
              </a:rPr>
              <a:t> van </a:t>
            </a:r>
            <a:r>
              <a:rPr lang="en-US" altLang="nl-BE" b="1" dirty="0" err="1">
                <a:latin typeface="Calibri" panose="020F0502020204030204" pitchFamily="34" charset="0"/>
                <a:cs typeface="Calibri" panose="020F0502020204030204" pitchFamily="34" charset="0"/>
              </a:rPr>
              <a:t>geneesmiddelen</a:t>
            </a:r>
            <a:r>
              <a:rPr lang="en-US" altLang="nl-BE" b="1" dirty="0">
                <a:latin typeface="Calibri" panose="020F0502020204030204" pitchFamily="34" charset="0"/>
                <a:cs typeface="Calibri" panose="020F0502020204030204" pitchFamily="34" charset="0"/>
              </a:rPr>
              <a:t> </a:t>
            </a:r>
            <a:r>
              <a:rPr lang="en-US" altLang="nl-BE" b="1" dirty="0" err="1">
                <a:latin typeface="Calibri" panose="020F0502020204030204" pitchFamily="34" charset="0"/>
                <a:cs typeface="Calibri" panose="020F0502020204030204" pitchFamily="34" charset="0"/>
              </a:rPr>
              <a:t>nodig</a:t>
            </a:r>
            <a:r>
              <a:rPr lang="en-US" altLang="nl-BE" b="1" dirty="0">
                <a:latin typeface="Calibri" panose="020F0502020204030204" pitchFamily="34" charset="0"/>
                <a:cs typeface="Calibri" panose="020F0502020204030204" pitchFamily="34" charset="0"/>
              </a:rPr>
              <a:t> </a:t>
            </a:r>
            <a:r>
              <a:rPr lang="en-US" altLang="nl-BE" b="1" dirty="0" err="1">
                <a:latin typeface="Calibri" panose="020F0502020204030204" pitchFamily="34" charset="0"/>
                <a:cs typeface="Calibri" panose="020F0502020204030204" pitchFamily="34" charset="0"/>
              </a:rPr>
              <a:t>o.w.v</a:t>
            </a:r>
            <a:r>
              <a:rPr lang="en-US" altLang="nl-BE" b="1" dirty="0">
                <a:latin typeface="Calibri" panose="020F0502020204030204" pitchFamily="34" charset="0"/>
                <a:cs typeface="Calibri" panose="020F0502020204030204" pitchFamily="34" charset="0"/>
              </a:rPr>
              <a:t>.  </a:t>
            </a:r>
          </a:p>
          <a:p>
            <a:pPr marL="457200" lvl="1" indent="0" eaLnBrk="1" hangingPunct="1">
              <a:buNone/>
              <a:tabLst>
                <a:tab pos="1365250" algn="l"/>
              </a:tabLst>
            </a:pPr>
            <a:r>
              <a:rPr lang="en-US" altLang="nl-BE" dirty="0">
                <a:latin typeface="Calibri" panose="020F0502020204030204" pitchFamily="34" charset="0"/>
                <a:cs typeface="Calibri" panose="020F0502020204030204" pitchFamily="34" charset="0"/>
              </a:rPr>
              <a:t>      - </a:t>
            </a:r>
            <a:r>
              <a:rPr lang="en-US" altLang="nl-BE" dirty="0" err="1">
                <a:latin typeface="Calibri" panose="020F0502020204030204" pitchFamily="34" charset="0"/>
                <a:cs typeface="Calibri" panose="020F0502020204030204" pitchFamily="34" charset="0"/>
              </a:rPr>
              <a:t>mutaties</a:t>
            </a:r>
            <a:r>
              <a:rPr lang="en-US" altLang="nl-BE" dirty="0">
                <a:latin typeface="Calibri" panose="020F0502020204030204" pitchFamily="34" charset="0"/>
                <a:cs typeface="Calibri" panose="020F0502020204030204" pitchFamily="34" charset="0"/>
              </a:rPr>
              <a:t> virus</a:t>
            </a:r>
          </a:p>
          <a:p>
            <a:pPr marL="457200" lvl="1" indent="0" eaLnBrk="1" hangingPunct="1">
              <a:buNone/>
            </a:pPr>
            <a:r>
              <a:rPr lang="en-US" altLang="nl-BE" dirty="0">
                <a:latin typeface="Calibri" panose="020F0502020204030204" pitchFamily="34" charset="0"/>
                <a:cs typeface="Calibri" panose="020F0502020204030204" pitchFamily="34" charset="0"/>
              </a:rPr>
              <a:t>      - </a:t>
            </a:r>
            <a:r>
              <a:rPr lang="en-US" altLang="nl-BE" dirty="0" err="1">
                <a:latin typeface="Calibri" panose="020F0502020204030204" pitchFamily="34" charset="0"/>
                <a:cs typeface="Calibri" panose="020F0502020204030204" pitchFamily="34" charset="0"/>
              </a:rPr>
              <a:t>tegengaan</a:t>
            </a:r>
            <a:r>
              <a:rPr lang="en-US" altLang="nl-BE" dirty="0">
                <a:latin typeface="Calibri" panose="020F0502020204030204" pitchFamily="34" charset="0"/>
                <a:cs typeface="Calibri" panose="020F0502020204030204" pitchFamily="34" charset="0"/>
              </a:rPr>
              <a:t> van </a:t>
            </a:r>
            <a:r>
              <a:rPr lang="en-US" altLang="nl-BE" dirty="0" err="1">
                <a:latin typeface="Calibri" panose="020F0502020204030204" pitchFamily="34" charset="0"/>
                <a:cs typeface="Calibri" panose="020F0502020204030204" pitchFamily="34" charset="0"/>
              </a:rPr>
              <a:t>ontwikkeling</a:t>
            </a:r>
            <a:r>
              <a:rPr lang="en-US" altLang="nl-BE" dirty="0">
                <a:latin typeface="Calibri" panose="020F0502020204030204" pitchFamily="34" charset="0"/>
                <a:cs typeface="Calibri" panose="020F0502020204030204" pitchFamily="34" charset="0"/>
              </a:rPr>
              <a:t>  van </a:t>
            </a:r>
            <a:r>
              <a:rPr lang="en-US" altLang="nl-BE" dirty="0" err="1">
                <a:latin typeface="Calibri" panose="020F0502020204030204" pitchFamily="34" charset="0"/>
                <a:cs typeface="Calibri" panose="020F0502020204030204" pitchFamily="34" charset="0"/>
              </a:rPr>
              <a:t>ongevoeligheid</a:t>
            </a:r>
            <a:r>
              <a:rPr lang="en-US" altLang="nl-BE" dirty="0">
                <a:latin typeface="Calibri" panose="020F0502020204030204" pitchFamily="34" charset="0"/>
                <a:cs typeface="Calibri" panose="020F0502020204030204" pitchFamily="34" charset="0"/>
              </a:rPr>
              <a:t> </a:t>
            </a:r>
            <a:r>
              <a:rPr lang="en-US" altLang="nl-BE" dirty="0" err="1">
                <a:latin typeface="Calibri" panose="020F0502020204030204" pitchFamily="34" charset="0"/>
                <a:cs typeface="Calibri" panose="020F0502020204030204" pitchFamily="34" charset="0"/>
              </a:rPr>
              <a:t>voor</a:t>
            </a:r>
            <a:r>
              <a:rPr lang="en-US" altLang="nl-BE" dirty="0">
                <a:latin typeface="Calibri" panose="020F0502020204030204" pitchFamily="34" charset="0"/>
                <a:cs typeface="Calibri" panose="020F0502020204030204" pitchFamily="34" charset="0"/>
              </a:rPr>
              <a:t> </a:t>
            </a:r>
            <a:r>
              <a:rPr lang="en-US" altLang="nl-BE" dirty="0" err="1">
                <a:latin typeface="Calibri" panose="020F0502020204030204" pitchFamily="34" charset="0"/>
                <a:cs typeface="Calibri" panose="020F0502020204030204" pitchFamily="34" charset="0"/>
              </a:rPr>
              <a:t>medicatie</a:t>
            </a:r>
            <a:endParaRPr lang="en-US" altLang="nl-BE"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5FB9EBCB-0D69-33FD-2F8F-37B4288DF7FF}"/>
              </a:ext>
            </a:extLst>
          </p:cNvPr>
          <p:cNvSpPr txBox="1">
            <a:spLocks noChangeArrowheads="1"/>
          </p:cNvSpPr>
          <p:nvPr/>
        </p:nvSpPr>
        <p:spPr>
          <a:xfrm>
            <a:off x="1824039" y="462366"/>
            <a:ext cx="8524875"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Treatment</a:t>
            </a:r>
            <a:endParaRPr lang="en-US" altLang="nl-BE" sz="3200" dirty="0">
              <a:solidFill>
                <a:srgbClr val="1974C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1146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idx="4294967295"/>
          </p:nvPr>
        </p:nvSpPr>
        <p:spPr>
          <a:xfrm>
            <a:off x="1824039" y="462366"/>
            <a:ext cx="8524875" cy="443198"/>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Treatment</a:t>
            </a:r>
          </a:p>
        </p:txBody>
      </p:sp>
      <p:sp>
        <p:nvSpPr>
          <p:cNvPr id="303107" name="Rectangle 3"/>
          <p:cNvSpPr>
            <a:spLocks noGrp="1" noChangeArrowheads="1"/>
          </p:cNvSpPr>
          <p:nvPr>
            <p:ph type="body" idx="4294967295"/>
          </p:nvPr>
        </p:nvSpPr>
        <p:spPr>
          <a:xfrm>
            <a:off x="831747" y="1584911"/>
            <a:ext cx="12259224" cy="4073525"/>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b="1" dirty="0">
                <a:latin typeface="Calibri" panose="020F0502020204030204" pitchFamily="34" charset="0"/>
                <a:cs typeface="Calibri" panose="020F0502020204030204" pitchFamily="34" charset="0"/>
              </a:rPr>
              <a:t>Highly active antiretroviral therapy (HAART) </a:t>
            </a:r>
          </a:p>
          <a:p>
            <a:pPr marL="0" indent="0" eaLnBrk="1" hangingPunct="1">
              <a:buNone/>
            </a:pPr>
            <a:endParaRPr lang="en-US" altLang="nl-BE" sz="2400" b="1" dirty="0">
              <a:latin typeface="Calibri" panose="020F0502020204030204" pitchFamily="34" charset="0"/>
              <a:cs typeface="Calibri" panose="020F0502020204030204" pitchFamily="34" charset="0"/>
            </a:endParaRPr>
          </a:p>
          <a:p>
            <a:pPr marL="457200" lvl="1"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onderdrukken</a:t>
            </a:r>
            <a:r>
              <a:rPr lang="en-US" altLang="nl-BE" sz="2400" dirty="0">
                <a:latin typeface="Calibri" panose="020F0502020204030204" pitchFamily="34" charset="0"/>
                <a:cs typeface="Calibri" panose="020F0502020204030204" pitchFamily="34" charset="0"/>
              </a:rPr>
              <a:t> van </a:t>
            </a:r>
            <a:r>
              <a:rPr lang="en-US" altLang="nl-BE" sz="2400" dirty="0" err="1">
                <a:latin typeface="Calibri" panose="020F0502020204030204" pitchFamily="34" charset="0"/>
                <a:cs typeface="Calibri" panose="020F0502020204030204" pitchFamily="34" charset="0"/>
              </a:rPr>
              <a:t>virale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replicatie</a:t>
            </a:r>
            <a:endParaRPr lang="en-US" altLang="nl-BE" sz="2400" dirty="0">
              <a:latin typeface="Calibri" panose="020F0502020204030204" pitchFamily="34" charset="0"/>
              <a:cs typeface="Calibri" panose="020F0502020204030204" pitchFamily="34" charset="0"/>
            </a:endParaRPr>
          </a:p>
          <a:p>
            <a:pPr marL="457200" lvl="1" indent="0" eaLnBrk="1" hangingPunct="1">
              <a:buNone/>
            </a:pPr>
            <a:r>
              <a:rPr lang="en-US" altLang="nl-BE"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rPr>
              <a:t>vertragen</a:t>
            </a:r>
            <a:r>
              <a:rPr lang="en-US" altLang="nl-BE" sz="2400" dirty="0">
                <a:latin typeface="Calibri" panose="020F0502020204030204" pitchFamily="34" charset="0"/>
                <a:cs typeface="Calibri" panose="020F0502020204030204" pitchFamily="34" charset="0"/>
              </a:rPr>
              <a:t> van </a:t>
            </a:r>
            <a:r>
              <a:rPr lang="en-US" altLang="nl-BE" sz="2400" dirty="0" err="1">
                <a:latin typeface="Calibri" panose="020F0502020204030204" pitchFamily="34" charset="0"/>
                <a:cs typeface="Calibri" panose="020F0502020204030204" pitchFamily="34" charset="0"/>
              </a:rPr>
              <a:t>ziekte</a:t>
            </a:r>
            <a:r>
              <a:rPr lang="en-US" altLang="nl-BE" sz="2400" dirty="0">
                <a:latin typeface="Calibri" panose="020F0502020204030204" pitchFamily="34" charset="0"/>
                <a:cs typeface="Calibri" panose="020F0502020204030204" pitchFamily="34" charset="0"/>
              </a:rPr>
              <a:t> process (≠ </a:t>
            </a:r>
            <a:r>
              <a:rPr lang="en-US" altLang="nl-BE" sz="2400" dirty="0" err="1">
                <a:latin typeface="Calibri" panose="020F0502020204030204" pitchFamily="34" charset="0"/>
                <a:cs typeface="Calibri" panose="020F0502020204030204" pitchFamily="34" charset="0"/>
              </a:rPr>
              <a:t>genezing</a:t>
            </a:r>
            <a:r>
              <a:rPr lang="en-US" altLang="nl-BE" sz="2400" dirty="0">
                <a:latin typeface="Calibri" panose="020F0502020204030204" pitchFamily="34" charset="0"/>
                <a:cs typeface="Calibri" panose="020F0502020204030204" pitchFamily="34" charset="0"/>
              </a:rPr>
              <a:t>)</a:t>
            </a:r>
          </a:p>
          <a:p>
            <a:pPr marL="457200" lvl="1"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levensverwachting</a:t>
            </a:r>
            <a:r>
              <a:rPr lang="en-US" altLang="nl-BE" sz="2400" dirty="0">
                <a:latin typeface="Calibri" panose="020F0502020204030204" pitchFamily="34" charset="0"/>
                <a:cs typeface="Calibri" panose="020F0502020204030204" pitchFamily="34" charset="0"/>
              </a:rPr>
              <a:t> ± </a:t>
            </a:r>
            <a:r>
              <a:rPr lang="en-US" altLang="nl-BE" sz="2400" dirty="0" err="1">
                <a:latin typeface="Calibri" panose="020F0502020204030204" pitchFamily="34" charset="0"/>
                <a:cs typeface="Calibri" panose="020F0502020204030204" pitchFamily="34" charset="0"/>
              </a:rPr>
              <a:t>normaal</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geworden</a:t>
            </a:r>
            <a:endParaRPr lang="en-US" altLang="nl-BE" sz="2400" dirty="0">
              <a:latin typeface="Calibri" panose="020F0502020204030204" pitchFamily="34" charset="0"/>
              <a:cs typeface="Calibri" panose="020F0502020204030204" pitchFamily="34" charset="0"/>
            </a:endParaRPr>
          </a:p>
        </p:txBody>
      </p:sp>
      <p:pic>
        <p:nvPicPr>
          <p:cNvPr id="2" name="Afbeelding 1">
            <a:extLst>
              <a:ext uri="{FF2B5EF4-FFF2-40B4-BE49-F238E27FC236}">
                <a16:creationId xmlns:a16="http://schemas.microsoft.com/office/drawing/2014/main" id="{5DBF3401-6B18-8013-4E12-FC8230E8CDA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84681" y="1673225"/>
            <a:ext cx="3305699" cy="296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204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figure_4.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8150" y="1412876"/>
            <a:ext cx="8636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517FC9CE-0F0F-95E5-D905-F128607D619C}"/>
              </a:ext>
            </a:extLst>
          </p:cNvPr>
          <p:cNvCxnSpPr>
            <a:cxnSpLocks/>
          </p:cNvCxnSpPr>
          <p:nvPr/>
        </p:nvCxnSpPr>
        <p:spPr>
          <a:xfrm flipV="1">
            <a:off x="4966636" y="3801979"/>
            <a:ext cx="1838425" cy="68339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8E0B76B-22D5-144A-81D6-AD411742088E}"/>
              </a:ext>
            </a:extLst>
          </p:cNvPr>
          <p:cNvCxnSpPr>
            <a:cxnSpLocks/>
          </p:cNvCxnSpPr>
          <p:nvPr/>
        </p:nvCxnSpPr>
        <p:spPr>
          <a:xfrm flipV="1">
            <a:off x="4966636" y="3869356"/>
            <a:ext cx="3830855" cy="61601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06DDE53-0E17-994A-AA88-813EFABB2BD8}"/>
              </a:ext>
            </a:extLst>
          </p:cNvPr>
          <p:cNvSpPr/>
          <p:nvPr/>
        </p:nvSpPr>
        <p:spPr>
          <a:xfrm>
            <a:off x="7435851" y="5613400"/>
            <a:ext cx="933449" cy="735757"/>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DC0D812A-DD83-DC40-08D0-7D1B4341895E}"/>
              </a:ext>
            </a:extLst>
          </p:cNvPr>
          <p:cNvSpPr/>
          <p:nvPr/>
        </p:nvSpPr>
        <p:spPr>
          <a:xfrm>
            <a:off x="8470901" y="5613400"/>
            <a:ext cx="863599" cy="735757"/>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7591269-5E3E-8444-4E8F-6579F1ACDB9D}"/>
              </a:ext>
            </a:extLst>
          </p:cNvPr>
          <p:cNvSpPr txBox="1">
            <a:spLocks noChangeArrowheads="1"/>
          </p:cNvSpPr>
          <p:nvPr/>
        </p:nvSpPr>
        <p:spPr>
          <a:xfrm>
            <a:off x="1836777" y="408517"/>
            <a:ext cx="8524875"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latin typeface="Calibri" panose="020F0502020204030204" pitchFamily="34" charset="0"/>
                <a:cs typeface="Calibri" panose="020F0502020204030204" pitchFamily="34" charset="0"/>
              </a:rPr>
              <a:t>Immune Defense Concept Map</a:t>
            </a:r>
          </a:p>
        </p:txBody>
      </p:sp>
      <p:cxnSp>
        <p:nvCxnSpPr>
          <p:cNvPr id="3" name="Straight Arrow Connector 2">
            <a:extLst>
              <a:ext uri="{FF2B5EF4-FFF2-40B4-BE49-F238E27FC236}">
                <a16:creationId xmlns:a16="http://schemas.microsoft.com/office/drawing/2014/main" id="{7BB5FE1C-F636-08A6-6363-069EBBD121FB}"/>
              </a:ext>
            </a:extLst>
          </p:cNvPr>
          <p:cNvCxnSpPr/>
          <p:nvPr/>
        </p:nvCxnSpPr>
        <p:spPr>
          <a:xfrm flipH="1">
            <a:off x="9124749" y="5034013"/>
            <a:ext cx="308009"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D0468817-75B7-0DFE-075B-64C93DA85A9F}"/>
              </a:ext>
            </a:extLst>
          </p:cNvPr>
          <p:cNvCxnSpPr>
            <a:cxnSpLocks/>
          </p:cNvCxnSpPr>
          <p:nvPr/>
        </p:nvCxnSpPr>
        <p:spPr>
          <a:xfrm flipH="1" flipV="1">
            <a:off x="7969718" y="4350619"/>
            <a:ext cx="1463040" cy="68339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E928FA-C118-5D8A-758E-6ADBAABF2CF2}"/>
              </a:ext>
            </a:extLst>
          </p:cNvPr>
          <p:cNvSpPr txBox="1"/>
          <p:nvPr/>
        </p:nvSpPr>
        <p:spPr>
          <a:xfrm>
            <a:off x="7863842" y="4064269"/>
            <a:ext cx="308008" cy="372979"/>
          </a:xfrm>
          <a:prstGeom prst="rect">
            <a:avLst/>
          </a:prstGeom>
          <a:noFill/>
        </p:spPr>
        <p:txBody>
          <a:bodyPr wrap="square" rtlCol="0">
            <a:spAutoFit/>
          </a:bodyPr>
          <a:lstStyle/>
          <a:p>
            <a:r>
              <a:rPr lang="en-US">
                <a:solidFill>
                  <a:srgbClr val="0000FF"/>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165B6ADE-3147-7342-8732-28BC93B5B703}"/>
              </a:ext>
            </a:extLst>
          </p:cNvPr>
          <p:cNvSpPr txBox="1"/>
          <p:nvPr/>
        </p:nvSpPr>
        <p:spPr>
          <a:xfrm>
            <a:off x="8956308" y="4947384"/>
            <a:ext cx="308008" cy="372979"/>
          </a:xfrm>
          <a:prstGeom prst="rect">
            <a:avLst/>
          </a:prstGeom>
          <a:noFill/>
        </p:spPr>
        <p:txBody>
          <a:bodyPr wrap="square" rtlCol="0">
            <a:spAutoFit/>
          </a:bodyPr>
          <a:lstStyle/>
          <a:p>
            <a:r>
              <a:rPr lang="en-US">
                <a:solidFill>
                  <a:srgbClr val="0000FF"/>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6CE1A05D-CC54-DA7E-D30A-22AA4CA6B76A}"/>
              </a:ext>
            </a:extLst>
          </p:cNvPr>
          <p:cNvSpPr txBox="1"/>
          <p:nvPr/>
        </p:nvSpPr>
        <p:spPr>
          <a:xfrm>
            <a:off x="492788" y="4350619"/>
            <a:ext cx="1655966" cy="646331"/>
          </a:xfrm>
          <a:prstGeom prst="rect">
            <a:avLst/>
          </a:prstGeom>
          <a:noFill/>
        </p:spPr>
        <p:txBody>
          <a:bodyPr wrap="none" rtlCol="0">
            <a:spAutoFit/>
          </a:bodyPr>
          <a:lstStyle/>
          <a:p>
            <a:r>
              <a:rPr lang="en-US" dirty="0">
                <a:solidFill>
                  <a:srgbClr val="0309FA"/>
                </a:solidFill>
                <a:latin typeface="Calibri" panose="020F0502020204030204" pitchFamily="34" charset="0"/>
                <a:cs typeface="Calibri" panose="020F0502020204030204" pitchFamily="34" charset="0"/>
              </a:rPr>
              <a:t>is </a:t>
            </a:r>
            <a:r>
              <a:rPr lang="en-US" dirty="0" err="1">
                <a:solidFill>
                  <a:srgbClr val="0309FA"/>
                </a:solidFill>
                <a:latin typeface="Calibri" panose="020F0502020204030204" pitchFamily="34" charset="0"/>
                <a:cs typeface="Calibri" panose="020F0502020204030204" pitchFamily="34" charset="0"/>
              </a:rPr>
              <a:t>ook</a:t>
            </a:r>
            <a:r>
              <a:rPr lang="en-US" dirty="0">
                <a:solidFill>
                  <a:srgbClr val="0309FA"/>
                </a:solidFill>
                <a:latin typeface="Calibri" panose="020F0502020204030204" pitchFamily="34" charset="0"/>
                <a:cs typeface="Calibri" panose="020F0502020204030204" pitchFamily="34" charset="0"/>
              </a:rPr>
              <a:t> </a:t>
            </a:r>
            <a:r>
              <a:rPr lang="en-US" dirty="0" err="1">
                <a:solidFill>
                  <a:srgbClr val="0309FA"/>
                </a:solidFill>
                <a:latin typeface="Calibri" panose="020F0502020204030204" pitchFamily="34" charset="0"/>
                <a:cs typeface="Calibri" panose="020F0502020204030204" pitchFamily="34" charset="0"/>
              </a:rPr>
              <a:t>een</a:t>
            </a:r>
            <a:r>
              <a:rPr lang="en-US" dirty="0">
                <a:solidFill>
                  <a:srgbClr val="0309FA"/>
                </a:solidFill>
                <a:latin typeface="Calibri" panose="020F0502020204030204" pitchFamily="34" charset="0"/>
                <a:cs typeface="Calibri" panose="020F0502020204030204" pitchFamily="34" charset="0"/>
              </a:rPr>
              <a:t> </a:t>
            </a:r>
          </a:p>
          <a:p>
            <a:r>
              <a:rPr lang="en-US" dirty="0" err="1">
                <a:solidFill>
                  <a:srgbClr val="0309FA"/>
                </a:solidFill>
                <a:latin typeface="Calibri" panose="020F0502020204030204" pitchFamily="34" charset="0"/>
                <a:cs typeface="Calibri" panose="020F0502020204030204" pitchFamily="34" charset="0"/>
              </a:rPr>
              <a:t>inflammatiecel</a:t>
            </a:r>
            <a:r>
              <a:rPr lang="en-US" dirty="0">
                <a:solidFill>
                  <a:srgbClr val="0309FA"/>
                </a:solidFill>
                <a:latin typeface="Calibri" panose="020F0502020204030204" pitchFamily="34" charset="0"/>
                <a:cs typeface="Calibri" panose="020F0502020204030204" pitchFamily="34" charset="0"/>
              </a:rPr>
              <a:t>!</a:t>
            </a:r>
          </a:p>
        </p:txBody>
      </p:sp>
      <p:sp>
        <p:nvSpPr>
          <p:cNvPr id="13" name="Rectangle 12">
            <a:extLst>
              <a:ext uri="{FF2B5EF4-FFF2-40B4-BE49-F238E27FC236}">
                <a16:creationId xmlns:a16="http://schemas.microsoft.com/office/drawing/2014/main" id="{CE5E2B43-CAC4-5639-9129-7EC5481357A9}"/>
              </a:ext>
            </a:extLst>
          </p:cNvPr>
          <p:cNvSpPr/>
          <p:nvPr/>
        </p:nvSpPr>
        <p:spPr>
          <a:xfrm>
            <a:off x="457201" y="3552092"/>
            <a:ext cx="2435315" cy="1481921"/>
          </a:xfrm>
          <a:prstGeom prst="rect">
            <a:avLst/>
          </a:prstGeom>
          <a:noFill/>
          <a:ln>
            <a:solidFill>
              <a:srgbClr val="030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7A94520-D333-CDBA-D259-1C75AE6FE6B1}"/>
              </a:ext>
            </a:extLst>
          </p:cNvPr>
          <p:cNvSpPr txBox="1"/>
          <p:nvPr/>
        </p:nvSpPr>
        <p:spPr>
          <a:xfrm>
            <a:off x="7251595" y="6414151"/>
            <a:ext cx="1210268" cy="276999"/>
          </a:xfrm>
          <a:prstGeom prst="rect">
            <a:avLst/>
          </a:prstGeom>
          <a:noFill/>
          <a:ln w="6350">
            <a:solidFill>
              <a:schemeClr val="accent1">
                <a:shade val="15000"/>
              </a:schemeClr>
            </a:solidFill>
          </a:ln>
        </p:spPr>
        <p:txBody>
          <a:bodyPr wrap="none" rtlCol="0">
            <a:spAutoFit/>
          </a:bodyPr>
          <a:lstStyle/>
          <a:p>
            <a:r>
              <a:rPr lang="en-US" sz="1200">
                <a:latin typeface="Calibri" panose="020F0502020204030204" pitchFamily="34" charset="0"/>
                <a:cs typeface="Calibri" panose="020F0502020204030204" pitchFamily="34" charset="0"/>
              </a:rPr>
              <a:t>Destroy bacteria</a:t>
            </a:r>
          </a:p>
        </p:txBody>
      </p:sp>
      <p:sp>
        <p:nvSpPr>
          <p:cNvPr id="16" name="TextBox 15">
            <a:extLst>
              <a:ext uri="{FF2B5EF4-FFF2-40B4-BE49-F238E27FC236}">
                <a16:creationId xmlns:a16="http://schemas.microsoft.com/office/drawing/2014/main" id="{ED39231F-061F-8C8D-FB26-46869FEA9EA7}"/>
              </a:ext>
            </a:extLst>
          </p:cNvPr>
          <p:cNvSpPr txBox="1"/>
          <p:nvPr/>
        </p:nvSpPr>
        <p:spPr>
          <a:xfrm>
            <a:off x="8613550" y="6414151"/>
            <a:ext cx="3068532" cy="276999"/>
          </a:xfrm>
          <a:prstGeom prst="rect">
            <a:avLst/>
          </a:prstGeom>
          <a:noFill/>
          <a:ln w="6350">
            <a:solidFill>
              <a:srgbClr val="FF0000"/>
            </a:solidFill>
          </a:ln>
        </p:spPr>
        <p:txBody>
          <a:bodyPr wrap="none" rtlCol="0">
            <a:spAutoFit/>
          </a:bodyPr>
          <a:lstStyle/>
          <a:p>
            <a:r>
              <a:rPr lang="en-US" sz="1200" dirty="0">
                <a:solidFill>
                  <a:srgbClr val="FF0000"/>
                </a:solidFill>
                <a:latin typeface="Calibri" panose="020F0502020204030204" pitchFamily="34" charset="0"/>
                <a:cs typeface="Calibri" panose="020F0502020204030204" pitchFamily="34" charset="0"/>
              </a:rPr>
              <a:t>Destroy </a:t>
            </a:r>
            <a:r>
              <a:rPr lang="en-US" sz="1200" u="sng" dirty="0">
                <a:solidFill>
                  <a:srgbClr val="FF0000"/>
                </a:solidFill>
                <a:latin typeface="Calibri" panose="020F0502020204030204" pitchFamily="34" charset="0"/>
                <a:cs typeface="Calibri" panose="020F0502020204030204" pitchFamily="34" charset="0"/>
              </a:rPr>
              <a:t>cells</a:t>
            </a:r>
            <a:r>
              <a:rPr lang="en-US" sz="1200" dirty="0">
                <a:solidFill>
                  <a:srgbClr val="FF0000"/>
                </a:solidFill>
                <a:latin typeface="Calibri" panose="020F0502020204030204" pitchFamily="34" charset="0"/>
                <a:cs typeface="Calibri" panose="020F0502020204030204" pitchFamily="34" charset="0"/>
              </a:rPr>
              <a:t> holding virus, cancer cells + fungi</a:t>
            </a:r>
          </a:p>
        </p:txBody>
      </p:sp>
    </p:spTree>
    <p:extLst>
      <p:ext uri="{BB962C8B-B14F-4D97-AF65-F5344CB8AC3E}">
        <p14:creationId xmlns:p14="http://schemas.microsoft.com/office/powerpoint/2010/main" val="19790291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3"/>
          <p:cNvSpPr>
            <a:spLocks noGrp="1" noChangeArrowheads="1"/>
          </p:cNvSpPr>
          <p:nvPr>
            <p:ph type="body" idx="4294967295"/>
          </p:nvPr>
        </p:nvSpPr>
        <p:spPr>
          <a:xfrm>
            <a:off x="809644" y="1594763"/>
            <a:ext cx="3747247" cy="2057398"/>
          </a:xfrm>
        </p:spPr>
        <p:txBody>
          <a:bodyPr vert="horz" wrap="square" lIns="92075" tIns="46038" rIns="92075" bIns="46038" numCol="1" anchor="t" anchorCtr="0" compatLnSpc="1">
            <a:prstTxWarp prst="textNoShape">
              <a:avLst/>
            </a:prstTxWarp>
            <a:normAutofit/>
          </a:bodyPr>
          <a:lstStyle/>
          <a:p>
            <a:pPr marL="0" indent="0" eaLnBrk="1" hangingPunct="1">
              <a:buNone/>
            </a:pPr>
            <a:r>
              <a:rPr lang="en-US" altLang="nl-BE" dirty="0">
                <a:latin typeface="Calibri" panose="020F0502020204030204" pitchFamily="34" charset="0"/>
                <a:cs typeface="Calibri" panose="020F0502020204030204" pitchFamily="34" charset="0"/>
              </a:rPr>
              <a:t>Pathophysiology</a:t>
            </a:r>
          </a:p>
          <a:p>
            <a:pPr marL="0" indent="0" eaLnBrk="1" hangingPunct="1">
              <a:buNone/>
            </a:pPr>
            <a:r>
              <a:rPr lang="en-US" altLang="nl-BE" dirty="0">
                <a:latin typeface="Calibri" panose="020F0502020204030204" pitchFamily="34" charset="0"/>
                <a:cs typeface="Calibri" panose="020F0502020204030204" pitchFamily="34" charset="0"/>
              </a:rPr>
              <a:t>Clinical manifestations</a:t>
            </a:r>
          </a:p>
          <a:p>
            <a:pPr marL="0" indent="0" eaLnBrk="1" hangingPunct="1">
              <a:buNone/>
            </a:pPr>
            <a:r>
              <a:rPr lang="en-US" altLang="nl-BE" dirty="0">
                <a:latin typeface="Calibri" panose="020F0502020204030204" pitchFamily="34" charset="0"/>
                <a:cs typeface="Calibri" panose="020F0502020204030204" pitchFamily="34" charset="0"/>
              </a:rPr>
              <a:t>Diagnostic criteria</a:t>
            </a:r>
          </a:p>
          <a:p>
            <a:pPr marL="0" indent="0" eaLnBrk="1" hangingPunct="1">
              <a:buNone/>
            </a:pPr>
            <a:r>
              <a:rPr lang="en-US" altLang="nl-BE" dirty="0">
                <a:latin typeface="Calibri" panose="020F0502020204030204" pitchFamily="34" charset="0"/>
                <a:cs typeface="Calibri" panose="020F0502020204030204" pitchFamily="34" charset="0"/>
              </a:rPr>
              <a:t>Treatment</a:t>
            </a:r>
          </a:p>
        </p:txBody>
      </p:sp>
      <p:sp>
        <p:nvSpPr>
          <p:cNvPr id="2" name="Rectangle 2">
            <a:extLst>
              <a:ext uri="{FF2B5EF4-FFF2-40B4-BE49-F238E27FC236}">
                <a16:creationId xmlns:a16="http://schemas.microsoft.com/office/drawing/2014/main" id="{66E5814E-EF2D-C995-ABB3-1060DF2CB3A2}"/>
              </a:ext>
            </a:extLst>
          </p:cNvPr>
          <p:cNvSpPr txBox="1">
            <a:spLocks noChangeArrowheads="1"/>
          </p:cNvSpPr>
          <p:nvPr/>
        </p:nvSpPr>
        <p:spPr>
          <a:xfrm>
            <a:off x="1840918" y="465693"/>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latin typeface="Calibri" panose="020F0502020204030204" pitchFamily="34" charset="0"/>
                <a:cs typeface="Calibri" panose="020F0502020204030204" pitchFamily="34" charset="0"/>
              </a:rPr>
              <a:t>Anaphylactic Reaction</a:t>
            </a:r>
            <a:br>
              <a:rPr lang="en-US" altLang="nl-BE" sz="3200" dirty="0">
                <a:solidFill>
                  <a:srgbClr val="1974CF"/>
                </a:solidFill>
                <a:latin typeface="Calibri" panose="020F0502020204030204" pitchFamily="34" charset="0"/>
                <a:cs typeface="Calibri" panose="020F0502020204030204" pitchFamily="34" charset="0"/>
              </a:rPr>
            </a:br>
            <a:endParaRPr lang="en-US" altLang="nl-BE" sz="3200" dirty="0">
              <a:solidFill>
                <a:srgbClr val="1974C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44234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4294967295"/>
          </p:nvPr>
        </p:nvSpPr>
        <p:spPr>
          <a:xfrm>
            <a:off x="802331" y="1628656"/>
            <a:ext cx="11308080" cy="4298950"/>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dirty="0" err="1">
                <a:latin typeface="Calibri" panose="020F0502020204030204" pitchFamily="34" charset="0"/>
                <a:cs typeface="Calibri" panose="020F0502020204030204" pitchFamily="34" charset="0"/>
              </a:rPr>
              <a:t>Overdreven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systemische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immuun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respons</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t.g.v.</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een</a:t>
            </a:r>
            <a:r>
              <a:rPr lang="en-US" altLang="nl-BE" sz="2400" dirty="0">
                <a:latin typeface="Calibri" panose="020F0502020204030204" pitchFamily="34" charset="0"/>
                <a:cs typeface="Calibri" panose="020F0502020204030204" pitchFamily="34" charset="0"/>
              </a:rPr>
              <a:t> type I </a:t>
            </a:r>
            <a:r>
              <a:rPr lang="en-US" altLang="nl-BE" sz="2400" dirty="0" err="1">
                <a:latin typeface="Calibri" panose="020F0502020204030204" pitchFamily="34" charset="0"/>
                <a:cs typeface="Calibri" panose="020F0502020204030204" pitchFamily="34" charset="0"/>
              </a:rPr>
              <a:t>hypersensitiviteitsreactie</a:t>
            </a:r>
            <a:endParaRPr lang="en-US" altLang="nl-BE" sz="2400" dirty="0">
              <a:latin typeface="Calibri" panose="020F0502020204030204" pitchFamily="34" charset="0"/>
              <a:cs typeface="Calibri" panose="020F0502020204030204" pitchFamily="34" charset="0"/>
            </a:endParaRP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Triggers</a:t>
            </a:r>
          </a:p>
          <a:p>
            <a:pPr marL="457200" lvl="1"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insekten</a:t>
            </a:r>
            <a:r>
              <a:rPr lang="en-US" altLang="nl-BE" sz="2400" dirty="0">
                <a:latin typeface="Calibri" panose="020F0502020204030204" pitchFamily="34" charset="0"/>
                <a:cs typeface="Calibri" panose="020F0502020204030204" pitchFamily="34" charset="0"/>
              </a:rPr>
              <a:t> beet</a:t>
            </a:r>
          </a:p>
          <a:p>
            <a:pPr marL="457200" lvl="1" indent="0" eaLnBrk="1" hangingPunct="1">
              <a:buNone/>
            </a:pPr>
            <a:r>
              <a:rPr lang="en-US" altLang="nl-BE" dirty="0">
                <a:latin typeface="Calibri" panose="020F0502020204030204" pitchFamily="34" charset="0"/>
                <a:cs typeface="Calibri" panose="020F0502020204030204" pitchFamily="34" charset="0"/>
              </a:rPr>
              <a:t>- </a:t>
            </a:r>
            <a:r>
              <a:rPr lang="en-US" altLang="nl-BE" dirty="0" err="1">
                <a:latin typeface="Calibri" panose="020F0502020204030204" pitchFamily="34" charset="0"/>
                <a:cs typeface="Calibri" panose="020F0502020204030204" pitchFamily="34" charset="0"/>
              </a:rPr>
              <a:t>voedsel</a:t>
            </a:r>
            <a:r>
              <a:rPr lang="en-US" altLang="nl-BE"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allergie</a:t>
            </a:r>
            <a:endParaRPr lang="en-US" altLang="nl-BE" sz="2400" dirty="0">
              <a:latin typeface="Calibri" panose="020F0502020204030204" pitchFamily="34" charset="0"/>
              <a:cs typeface="Calibri" panose="020F0502020204030204" pitchFamily="34" charset="0"/>
            </a:endParaRPr>
          </a:p>
          <a:p>
            <a:pPr marL="457200" lvl="1"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medicatie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allergie</a:t>
            </a:r>
            <a:endParaRPr lang="en-US" altLang="nl-BE" sz="2400" dirty="0">
              <a:latin typeface="Calibri" panose="020F0502020204030204" pitchFamily="34" charset="0"/>
              <a:cs typeface="Calibri" panose="020F0502020204030204" pitchFamily="34" charset="0"/>
            </a:endParaRPr>
          </a:p>
          <a:p>
            <a:pPr marL="457200" lvl="1" indent="0" eaLnBrk="1" hangingPunct="1">
              <a:buNone/>
            </a:pPr>
            <a:endParaRPr lang="en-US" altLang="nl-BE" sz="24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006E4D1D-4E33-62B2-AA40-396FF4D374B3}"/>
              </a:ext>
            </a:extLst>
          </p:cNvPr>
          <p:cNvSpPr txBox="1">
            <a:spLocks noChangeArrowheads="1"/>
          </p:cNvSpPr>
          <p:nvPr/>
        </p:nvSpPr>
        <p:spPr>
          <a:xfrm>
            <a:off x="1840918" y="465693"/>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latin typeface="Calibri" panose="020F0502020204030204" pitchFamily="34" charset="0"/>
                <a:cs typeface="Calibri" panose="020F0502020204030204" pitchFamily="34" charset="0"/>
              </a:rPr>
              <a:t>Anaphylactic Reaction</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Pathophysiology</a:t>
            </a:r>
          </a:p>
        </p:txBody>
      </p:sp>
    </p:spTree>
    <p:extLst>
      <p:ext uri="{BB962C8B-B14F-4D97-AF65-F5344CB8AC3E}">
        <p14:creationId xmlns:p14="http://schemas.microsoft.com/office/powerpoint/2010/main" val="33666628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F73A28-2CDC-32F9-F3B3-5479FD801355}"/>
              </a:ext>
            </a:extLst>
          </p:cNvPr>
          <p:cNvSpPr txBox="1"/>
          <p:nvPr/>
        </p:nvSpPr>
        <p:spPr>
          <a:xfrm>
            <a:off x="822416" y="1569253"/>
            <a:ext cx="10929769" cy="461665"/>
          </a:xfrm>
          <a:prstGeom prst="rect">
            <a:avLst/>
          </a:prstGeom>
          <a:noFill/>
        </p:spPr>
        <p:txBody>
          <a:bodyPr wrap="square">
            <a:spAutoFit/>
          </a:bodyPr>
          <a:lstStyle/>
          <a:p>
            <a:pPr eaLnBrk="1" hangingPunct="1"/>
            <a:r>
              <a:rPr lang="en-US" altLang="nl-BE" sz="2400" dirty="0">
                <a:latin typeface="Calibri" panose="020F0502020204030204" pitchFamily="34" charset="0"/>
                <a:cs typeface="Calibri" panose="020F0502020204030204" pitchFamily="34" charset="0"/>
              </a:rPr>
              <a:t>Why don’t all people stung by insects develop systemic symptoms of anaphylaxis?</a:t>
            </a:r>
            <a:endParaRPr lang="nl-NL" altLang="nl-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33726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F73A28-2CDC-32F9-F3B3-5479FD801355}"/>
              </a:ext>
            </a:extLst>
          </p:cNvPr>
          <p:cNvSpPr txBox="1"/>
          <p:nvPr/>
        </p:nvSpPr>
        <p:spPr>
          <a:xfrm>
            <a:off x="822416" y="1569253"/>
            <a:ext cx="10929769" cy="3416320"/>
          </a:xfrm>
          <a:prstGeom prst="rect">
            <a:avLst/>
          </a:prstGeom>
          <a:noFill/>
        </p:spPr>
        <p:txBody>
          <a:bodyPr wrap="square">
            <a:spAutoFit/>
          </a:bodyPr>
          <a:lstStyle/>
          <a:p>
            <a:pPr eaLnBrk="1" hangingPunct="1"/>
            <a:r>
              <a:rPr lang="en-US" altLang="nl-BE" sz="2400" dirty="0">
                <a:latin typeface="Calibri" panose="020F0502020204030204" pitchFamily="34" charset="0"/>
                <a:cs typeface="Calibri" panose="020F0502020204030204" pitchFamily="34" charset="0"/>
              </a:rPr>
              <a:t>Why don’t all people stung by insects develop systemic symptoms of anaphylaxis?</a:t>
            </a:r>
          </a:p>
          <a:p>
            <a:pPr eaLnBrk="1" hangingPunct="1"/>
            <a:endParaRPr lang="en-US" altLang="nl-BE" sz="2400" b="1" dirty="0">
              <a:latin typeface="Calibri" panose="020F0502020204030204" pitchFamily="34" charset="0"/>
              <a:cs typeface="Calibri" panose="020F0502020204030204" pitchFamily="34" charset="0"/>
            </a:endParaRPr>
          </a:p>
          <a:p>
            <a:pPr eaLnBrk="1" hangingPunct="1"/>
            <a:r>
              <a:rPr lang="en-US" altLang="nl-BE" sz="2400" b="1" dirty="0">
                <a:latin typeface="Calibri" panose="020F0502020204030204" pitchFamily="34" charset="0"/>
                <a:cs typeface="Calibri" panose="020F0502020204030204" pitchFamily="34" charset="0"/>
              </a:rPr>
              <a:t>Answer:</a:t>
            </a:r>
            <a:r>
              <a:rPr lang="en-US" altLang="nl-BE" sz="2400" dirty="0">
                <a:latin typeface="Calibri" panose="020F0502020204030204" pitchFamily="34" charset="0"/>
                <a:cs typeface="Calibri" panose="020F0502020204030204" pitchFamily="34" charset="0"/>
              </a:rPr>
              <a:t> </a:t>
            </a:r>
          </a:p>
          <a:p>
            <a:pPr eaLnBrk="1" hangingPunct="1"/>
            <a:endParaRPr lang="en-US" altLang="nl-BE" sz="2400" dirty="0">
              <a:latin typeface="Calibri" panose="020F0502020204030204" pitchFamily="34" charset="0"/>
              <a:cs typeface="Calibri" panose="020F0502020204030204" pitchFamily="34" charset="0"/>
            </a:endParaRPr>
          </a:p>
          <a:p>
            <a:pPr eaLnBrk="1" hangingPunct="1"/>
            <a:r>
              <a:rPr lang="en-US" altLang="nl-BE" sz="2400" dirty="0">
                <a:latin typeface="Calibri" panose="020F0502020204030204" pitchFamily="34" charset="0"/>
                <a:cs typeface="Calibri" panose="020F0502020204030204" pitchFamily="34" charset="0"/>
              </a:rPr>
              <a:t>People who are atopic are more likely to experience an exaggerated </a:t>
            </a:r>
            <a:r>
              <a:rPr lang="en-US" altLang="nl-BE" sz="2400" dirty="0" err="1">
                <a:latin typeface="Calibri" panose="020F0502020204030204" pitchFamily="34" charset="0"/>
                <a:cs typeface="Calibri" panose="020F0502020204030204" pitchFamily="34" charset="0"/>
              </a:rPr>
              <a:t>IgE</a:t>
            </a:r>
            <a:r>
              <a:rPr lang="en-US" altLang="nl-BE" sz="2400" dirty="0">
                <a:latin typeface="Calibri" panose="020F0502020204030204" pitchFamily="34" charset="0"/>
                <a:cs typeface="Calibri" panose="020F0502020204030204" pitchFamily="34" charset="0"/>
              </a:rPr>
              <a:t>-mediated response</a:t>
            </a:r>
          </a:p>
          <a:p>
            <a:pPr eaLnBrk="1" hangingPunct="1"/>
            <a:endParaRPr lang="en-US" altLang="nl-BE" sz="2400" dirty="0">
              <a:latin typeface="Calibri" panose="020F0502020204030204" pitchFamily="34" charset="0"/>
              <a:cs typeface="Calibri" panose="020F0502020204030204" pitchFamily="34" charset="0"/>
            </a:endParaRPr>
          </a:p>
          <a:p>
            <a:pPr eaLnBrk="1" hangingPunct="1"/>
            <a:r>
              <a:rPr lang="en-US" altLang="nl-BE" sz="2400" dirty="0">
                <a:latin typeface="Calibri" panose="020F0502020204030204" pitchFamily="34" charset="0"/>
                <a:cs typeface="Calibri" panose="020F0502020204030204" pitchFamily="34" charset="0"/>
              </a:rPr>
              <a:t>Genetic, environmental, and developmental factors contribute to the development of atopy</a:t>
            </a:r>
            <a:endParaRPr lang="nl-NL" altLang="nl-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82373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3"/>
          <p:cNvSpPr>
            <a:spLocks noGrp="1" noChangeArrowheads="1"/>
          </p:cNvSpPr>
          <p:nvPr>
            <p:ph type="body" idx="4294967295"/>
          </p:nvPr>
        </p:nvSpPr>
        <p:spPr>
          <a:xfrm>
            <a:off x="837405" y="1652732"/>
            <a:ext cx="11585986" cy="4257675"/>
          </a:xfrm>
        </p:spPr>
        <p:txBody>
          <a:bodyPr vert="horz" wrap="square" lIns="92075" tIns="46038" rIns="92075" bIns="46038" numCol="1" anchor="t" anchorCtr="0" compatLnSpc="1">
            <a:prstTxWarp prst="textNoShape">
              <a:avLst/>
            </a:prstTxWarp>
          </a:bodyPr>
          <a:lstStyle/>
          <a:p>
            <a:pPr marL="0" indent="0" eaLnBrk="1" hangingPunct="1">
              <a:lnSpc>
                <a:spcPct val="80000"/>
              </a:lnSpc>
              <a:buNone/>
            </a:pPr>
            <a:r>
              <a:rPr lang="en-US" altLang="nl-BE" sz="2400" dirty="0" err="1">
                <a:latin typeface="Calibri" panose="020F0502020204030204" pitchFamily="34" charset="0"/>
                <a:cs typeface="Calibri" panose="020F0502020204030204" pitchFamily="34" charset="0"/>
              </a:rPr>
              <a:t>Blootstelling</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aan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een</a:t>
            </a:r>
            <a:r>
              <a:rPr lang="en-US" altLang="nl-BE" sz="2400" dirty="0">
                <a:latin typeface="Calibri" panose="020F0502020204030204" pitchFamily="34" charset="0"/>
                <a:cs typeface="Calibri" panose="020F0502020204030204" pitchFamily="34" charset="0"/>
              </a:rPr>
              <a:t> antigen </a:t>
            </a:r>
            <a:r>
              <a:rPr lang="en-US" altLang="nl-BE" sz="2400" dirty="0" err="1">
                <a:latin typeface="Calibri" panose="020F0502020204030204" pitchFamily="34" charset="0"/>
                <a:cs typeface="Calibri" panose="020F0502020204030204" pitchFamily="34" charset="0"/>
              </a:rPr>
              <a:t>stimuleerd</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IgE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gemedieerde</a:t>
            </a:r>
            <a:r>
              <a:rPr lang="en-US" altLang="nl-BE" sz="2400" dirty="0">
                <a:latin typeface="Calibri" panose="020F0502020204030204" pitchFamily="34" charset="0"/>
                <a:cs typeface="Calibri" panose="020F0502020204030204" pitchFamily="34" charset="0"/>
              </a:rPr>
              <a:t> response </a:t>
            </a:r>
          </a:p>
          <a:p>
            <a:pPr marL="0" indent="0" eaLnBrk="1" hangingPunct="1">
              <a:lnSpc>
                <a:spcPct val="80000"/>
              </a:lnSpc>
              <a:buNone/>
            </a:pPr>
            <a:r>
              <a:rPr lang="en-US" altLang="nl-BE" sz="2400" u="sng" dirty="0">
                <a:latin typeface="Calibri" panose="020F0502020204030204" pitchFamily="34" charset="0"/>
                <a:cs typeface="Calibri" panose="020F0502020204030204" pitchFamily="34" charset="0"/>
              </a:rPr>
              <a:t>in </a:t>
            </a:r>
            <a:r>
              <a:rPr lang="en-US" altLang="nl-BE" sz="2400" u="sng" dirty="0" err="1">
                <a:latin typeface="Calibri" panose="020F0502020204030204" pitchFamily="34" charset="0"/>
                <a:cs typeface="Calibri" panose="020F0502020204030204" pitchFamily="34" charset="0"/>
              </a:rPr>
              <a:t>een</a:t>
            </a:r>
            <a:r>
              <a:rPr lang="en-US" altLang="nl-BE" sz="2400" u="sng" dirty="0">
                <a:latin typeface="Calibri" panose="020F0502020204030204" pitchFamily="34" charset="0"/>
                <a:cs typeface="Calibri" panose="020F0502020204030204" pitchFamily="34" charset="0"/>
              </a:rPr>
              <a:t> reeds </a:t>
            </a:r>
            <a:r>
              <a:rPr lang="en-US" altLang="nl-BE" sz="2400" u="sng" dirty="0" err="1">
                <a:latin typeface="Calibri" panose="020F0502020204030204" pitchFamily="34" charset="0"/>
                <a:cs typeface="Calibri" panose="020F0502020204030204" pitchFamily="34" charset="0"/>
              </a:rPr>
              <a:t>gesensitiseerde</a:t>
            </a:r>
            <a:r>
              <a:rPr lang="en-US" altLang="nl-BE" sz="2400" u="sng" dirty="0">
                <a:latin typeface="Calibri" panose="020F0502020204030204" pitchFamily="34" charset="0"/>
                <a:cs typeface="Calibri" panose="020F0502020204030204" pitchFamily="34" charset="0"/>
              </a:rPr>
              <a:t> </a:t>
            </a:r>
            <a:r>
              <a:rPr lang="en-US" altLang="nl-BE" sz="2400" u="sng" dirty="0" err="1">
                <a:latin typeface="Calibri" panose="020F0502020204030204" pitchFamily="34" charset="0"/>
                <a:cs typeface="Calibri" panose="020F0502020204030204" pitchFamily="34" charset="0"/>
              </a:rPr>
              <a:t>persoon</a:t>
            </a:r>
            <a:r>
              <a:rPr lang="en-US" altLang="nl-BE" sz="2400" u="sng" dirty="0">
                <a:latin typeface="Calibri" panose="020F0502020204030204" pitchFamily="34" charset="0"/>
                <a:cs typeface="Calibri" panose="020F0502020204030204" pitchFamily="34" charset="0"/>
              </a:rPr>
              <a:t> (= antigen </a:t>
            </a:r>
            <a:r>
              <a:rPr lang="en-US" altLang="nl-BE" sz="2400" u="sng" dirty="0" err="1">
                <a:latin typeface="Calibri" panose="020F0502020204030204" pitchFamily="34" charset="0"/>
                <a:cs typeface="Calibri" panose="020F0502020204030204" pitchFamily="34" charset="0"/>
              </a:rPr>
              <a:t>werkt</a:t>
            </a:r>
            <a:r>
              <a:rPr lang="en-US" altLang="nl-BE" sz="2400" u="sng" dirty="0">
                <a:latin typeface="Calibri" panose="020F0502020204030204" pitchFamily="34" charset="0"/>
                <a:cs typeface="Calibri" panose="020F0502020204030204" pitchFamily="34" charset="0"/>
              </a:rPr>
              <a:t> </a:t>
            </a:r>
            <a:r>
              <a:rPr lang="en-US" altLang="nl-BE" sz="2400" u="sng" dirty="0" err="1">
                <a:latin typeface="Calibri" panose="020F0502020204030204" pitchFamily="34" charset="0"/>
                <a:cs typeface="Calibri" panose="020F0502020204030204" pitchFamily="34" charset="0"/>
              </a:rPr>
              <a:t>als</a:t>
            </a:r>
            <a:r>
              <a:rPr lang="en-US" altLang="nl-BE" sz="2400" u="sng" dirty="0">
                <a:latin typeface="Calibri" panose="020F0502020204030204" pitchFamily="34" charset="0"/>
                <a:cs typeface="Calibri" panose="020F0502020204030204" pitchFamily="34" charset="0"/>
              </a:rPr>
              <a:t> </a:t>
            </a:r>
            <a:r>
              <a:rPr lang="en-US" altLang="nl-BE" sz="2400" u="sng" dirty="0" err="1">
                <a:latin typeface="Calibri" panose="020F0502020204030204" pitchFamily="34" charset="0"/>
                <a:cs typeface="Calibri" panose="020F0502020204030204" pitchFamily="34" charset="0"/>
              </a:rPr>
              <a:t>allergeen</a:t>
            </a:r>
            <a:r>
              <a:rPr lang="en-US" altLang="nl-BE" sz="2400" u="sng" dirty="0">
                <a:latin typeface="Calibri" panose="020F0502020204030204" pitchFamily="34" charset="0"/>
                <a:cs typeface="Calibri" panose="020F0502020204030204" pitchFamily="34" charset="0"/>
              </a:rPr>
              <a:t>)</a:t>
            </a:r>
          </a:p>
          <a:p>
            <a:pPr marL="0" indent="0" eaLnBrk="1" hangingPunct="1">
              <a:lnSpc>
                <a:spcPct val="80000"/>
              </a:lnSpc>
              <a:buNone/>
            </a:pPr>
            <a:endParaRPr lang="en-US" altLang="nl-BE" sz="2400" dirty="0">
              <a:latin typeface="Calibri" panose="020F0502020204030204" pitchFamily="34" charset="0"/>
              <a:cs typeface="Calibri" panose="020F0502020204030204" pitchFamily="34" charset="0"/>
            </a:endParaRPr>
          </a:p>
          <a:p>
            <a:pPr marL="0" indent="0" eaLnBrk="1" hangingPunct="1">
              <a:lnSpc>
                <a:spcPct val="80000"/>
              </a:lnSpc>
              <a:buNone/>
            </a:pPr>
            <a:r>
              <a:rPr lang="en-US" altLang="nl-BE" sz="2400" dirty="0" err="1">
                <a:latin typeface="Calibri" panose="020F0502020204030204" pitchFamily="34" charset="0"/>
                <a:cs typeface="Calibri" panose="020F0502020204030204" pitchFamily="34" charset="0"/>
              </a:rPr>
              <a:t>Degranulatie</a:t>
            </a:r>
            <a:r>
              <a:rPr lang="en-US" altLang="nl-BE" sz="2400" dirty="0">
                <a:latin typeface="Calibri" panose="020F0502020204030204" pitchFamily="34" charset="0"/>
                <a:cs typeface="Calibri" panose="020F0502020204030204" pitchFamily="34" charset="0"/>
              </a:rPr>
              <a:t> van mast </a:t>
            </a:r>
            <a:r>
              <a:rPr lang="en-US" altLang="nl-BE" sz="2400" dirty="0" err="1">
                <a:latin typeface="Calibri" panose="020F0502020204030204" pitchFamily="34" charset="0"/>
                <a:cs typeface="Calibri" panose="020F0502020204030204" pitchFamily="34" charset="0"/>
              </a:rPr>
              <a:t>cellen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basofielen</a:t>
            </a:r>
            <a:r>
              <a:rPr lang="en-US" altLang="nl-BE" sz="2400" dirty="0">
                <a:latin typeface="Calibri" panose="020F0502020204030204" pitchFamily="34" charset="0"/>
                <a:cs typeface="Calibri" panose="020F0502020204030204" pitchFamily="34" charset="0"/>
              </a:rPr>
              <a:t> </a:t>
            </a:r>
            <a:r>
              <a:rPr lang="en-US" altLang="nl-BE" sz="2400" dirty="0">
                <a:latin typeface="Calibri" panose="020F0502020204030204" pitchFamily="34" charset="0"/>
                <a:cs typeface="Calibri" panose="020F0502020204030204" pitchFamily="34" charset="0"/>
                <a:sym typeface="Wingdings" pitchFamily="2" charset="2"/>
              </a:rPr>
              <a:t></a:t>
            </a:r>
            <a:r>
              <a:rPr lang="en-US" altLang="nl-BE" sz="2400" dirty="0">
                <a:latin typeface="Calibri" panose="020F0502020204030204" pitchFamily="34" charset="0"/>
                <a:cs typeface="Calibri" panose="020F0502020204030204" pitchFamily="34" charset="0"/>
              </a:rPr>
              <a:t> histamine </a:t>
            </a:r>
            <a:r>
              <a:rPr lang="en-US" altLang="nl-BE" sz="2400" dirty="0" err="1">
                <a:latin typeface="Calibri" panose="020F0502020204030204" pitchFamily="34" charset="0"/>
                <a:cs typeface="Calibri" panose="020F0502020204030204" pitchFamily="34" charset="0"/>
              </a:rPr>
              <a:t>vrijzetting</a:t>
            </a:r>
            <a:endParaRPr lang="en-US" altLang="nl-BE" sz="2400" dirty="0">
              <a:latin typeface="Calibri" panose="020F0502020204030204" pitchFamily="34" charset="0"/>
              <a:cs typeface="Calibri" panose="020F0502020204030204" pitchFamily="34" charset="0"/>
            </a:endParaRPr>
          </a:p>
          <a:p>
            <a:pPr marL="0" indent="0" eaLnBrk="1" hangingPunct="1">
              <a:lnSpc>
                <a:spcPct val="80000"/>
              </a:lnSpc>
              <a:buNone/>
            </a:pPr>
            <a:endParaRPr lang="en-US" altLang="nl-BE" sz="2400" dirty="0">
              <a:latin typeface="Calibri" panose="020F0502020204030204" pitchFamily="34" charset="0"/>
              <a:cs typeface="Calibri" panose="020F0502020204030204" pitchFamily="34" charset="0"/>
            </a:endParaRPr>
          </a:p>
          <a:p>
            <a:pPr marL="0" indent="0" eaLnBrk="1" hangingPunct="1">
              <a:lnSpc>
                <a:spcPct val="80000"/>
              </a:lnSpc>
              <a:buNone/>
            </a:pPr>
            <a:r>
              <a:rPr lang="en-US" altLang="nl-BE" sz="2400" dirty="0">
                <a:latin typeface="Calibri" panose="020F0502020204030204" pitchFamily="34" charset="0"/>
                <a:cs typeface="Calibri" panose="020F0502020204030204" pitchFamily="34" charset="0"/>
              </a:rPr>
              <a:t>Histamine </a:t>
            </a:r>
            <a:r>
              <a:rPr lang="en-US" altLang="nl-BE" sz="2400" dirty="0" err="1">
                <a:latin typeface="Calibri" panose="020F0502020204030204" pitchFamily="34" charset="0"/>
                <a:cs typeface="Calibri" panose="020F0502020204030204" pitchFamily="34" charset="0"/>
              </a:rPr>
              <a: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andere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produkten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veroorzaken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lokale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systemische</a:t>
            </a:r>
            <a:r>
              <a:rPr lang="en-US" altLang="nl-BE" sz="2400" dirty="0">
                <a:latin typeface="Calibri" panose="020F0502020204030204" pitchFamily="34" charset="0"/>
                <a:cs typeface="Calibri" panose="020F0502020204030204" pitchFamily="34" charset="0"/>
              </a:rPr>
              <a:t> response:</a:t>
            </a:r>
          </a:p>
          <a:p>
            <a:pPr marL="0" indent="0" eaLnBrk="1" hangingPunct="1">
              <a:lnSpc>
                <a:spcPct val="80000"/>
              </a:lnSpc>
              <a:buNone/>
            </a:pPr>
            <a:r>
              <a:rPr lang="en-US" altLang="nl-BE" sz="2400" dirty="0">
                <a:latin typeface="Calibri" panose="020F0502020204030204" pitchFamily="34" charset="0"/>
                <a:cs typeface="Calibri" panose="020F0502020204030204" pitchFamily="34" charset="0"/>
              </a:rPr>
              <a:t>	- dilation of vascular smooth muscle		</a:t>
            </a:r>
          </a:p>
          <a:p>
            <a:pPr marL="457200" lvl="1" indent="0" eaLnBrk="1" hangingPunct="1">
              <a:lnSpc>
                <a:spcPct val="80000"/>
              </a:lnSpc>
              <a:buNone/>
            </a:pPr>
            <a:r>
              <a:rPr lang="en-US" altLang="nl-BE" sz="2400" dirty="0">
                <a:latin typeface="Calibri" panose="020F0502020204030204" pitchFamily="34" charset="0"/>
                <a:cs typeface="Calibri" panose="020F0502020204030204" pitchFamily="34" charset="0"/>
              </a:rPr>
              <a:t>	- bronchial smooth muscle constriction	</a:t>
            </a:r>
          </a:p>
          <a:p>
            <a:pPr marL="457200" lvl="1" indent="0" eaLnBrk="1" hangingPunct="1">
              <a:lnSpc>
                <a:spcPct val="80000"/>
              </a:lnSpc>
              <a:buNone/>
            </a:pPr>
            <a:r>
              <a:rPr lang="en-US" altLang="nl-BE" sz="2400" dirty="0">
                <a:latin typeface="Calibri" panose="020F0502020204030204" pitchFamily="34" charset="0"/>
                <a:cs typeface="Calibri" panose="020F0502020204030204" pitchFamily="34" charset="0"/>
              </a:rPr>
              <a:t>	- increased vascular permeability</a:t>
            </a:r>
          </a:p>
        </p:txBody>
      </p:sp>
      <p:sp>
        <p:nvSpPr>
          <p:cNvPr id="2" name="Rectangle 2">
            <a:extLst>
              <a:ext uri="{FF2B5EF4-FFF2-40B4-BE49-F238E27FC236}">
                <a16:creationId xmlns:a16="http://schemas.microsoft.com/office/drawing/2014/main" id="{31DDEE21-A39E-1775-AE5D-F5ECE27D190B}"/>
              </a:ext>
            </a:extLst>
          </p:cNvPr>
          <p:cNvSpPr txBox="1">
            <a:spLocks noChangeArrowheads="1"/>
          </p:cNvSpPr>
          <p:nvPr/>
        </p:nvSpPr>
        <p:spPr>
          <a:xfrm>
            <a:off x="1860796" y="485571"/>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Anaphylactic Reaction</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Pathophysiology</a:t>
            </a:r>
            <a:endParaRPr lang="en-US" altLang="nl-BE" sz="3200" dirty="0">
              <a:solidFill>
                <a:srgbClr val="1974C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4807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031D74-796A-D4F4-E737-99729F7FDD31}"/>
              </a:ext>
            </a:extLst>
          </p:cNvPr>
          <p:cNvSpPr/>
          <p:nvPr/>
        </p:nvSpPr>
        <p:spPr>
          <a:xfrm>
            <a:off x="8346831" y="3872882"/>
            <a:ext cx="809469" cy="502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1B91FAB-435E-80B7-3AE7-3282C9A1EC11}"/>
              </a:ext>
            </a:extLst>
          </p:cNvPr>
          <p:cNvSpPr/>
          <p:nvPr/>
        </p:nvSpPr>
        <p:spPr>
          <a:xfrm>
            <a:off x="0" y="6255130"/>
            <a:ext cx="2485292" cy="502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CCD8A5FF-CD11-E094-EB57-F8396B356425}"/>
              </a:ext>
            </a:extLst>
          </p:cNvPr>
          <p:cNvGrpSpPr/>
          <p:nvPr/>
        </p:nvGrpSpPr>
        <p:grpSpPr>
          <a:xfrm>
            <a:off x="0" y="178846"/>
            <a:ext cx="5352716" cy="6500308"/>
            <a:chOff x="437321" y="178846"/>
            <a:chExt cx="5352716" cy="6500308"/>
          </a:xfrm>
        </p:grpSpPr>
        <p:pic>
          <p:nvPicPr>
            <p:cNvPr id="18" name="Picture 17">
              <a:extLst>
                <a:ext uri="{FF2B5EF4-FFF2-40B4-BE49-F238E27FC236}">
                  <a16:creationId xmlns:a16="http://schemas.microsoft.com/office/drawing/2014/main" id="{1B1C0905-070A-0EE8-C0D7-8BA128D37F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321" y="178846"/>
              <a:ext cx="5352716" cy="6500308"/>
            </a:xfrm>
            <a:prstGeom prst="rect">
              <a:avLst/>
            </a:prstGeom>
          </p:spPr>
        </p:pic>
        <p:pic>
          <p:nvPicPr>
            <p:cNvPr id="19" name="Picture 18">
              <a:extLst>
                <a:ext uri="{FF2B5EF4-FFF2-40B4-BE49-F238E27FC236}">
                  <a16:creationId xmlns:a16="http://schemas.microsoft.com/office/drawing/2014/main" id="{73127E9A-6729-A160-2AD3-2C627D3561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435" y="606287"/>
              <a:ext cx="506896" cy="5665303"/>
            </a:xfrm>
            <a:prstGeom prst="rect">
              <a:avLst/>
            </a:prstGeom>
            <a:noFill/>
            <a:ln>
              <a:noFill/>
            </a:ln>
          </p:spPr>
        </p:pic>
        <p:pic>
          <p:nvPicPr>
            <p:cNvPr id="20" name="Picture 19">
              <a:extLst>
                <a:ext uri="{FF2B5EF4-FFF2-40B4-BE49-F238E27FC236}">
                  <a16:creationId xmlns:a16="http://schemas.microsoft.com/office/drawing/2014/main" id="{A612C60F-CB41-2AC6-DA87-5AD98E898E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5211" y="1152941"/>
              <a:ext cx="506896" cy="3597963"/>
            </a:xfrm>
            <a:prstGeom prst="rect">
              <a:avLst/>
            </a:prstGeom>
            <a:noFill/>
            <a:ln>
              <a:noFill/>
            </a:ln>
          </p:spPr>
        </p:pic>
        <p:pic>
          <p:nvPicPr>
            <p:cNvPr id="21" name="Picture 20">
              <a:extLst>
                <a:ext uri="{FF2B5EF4-FFF2-40B4-BE49-F238E27FC236}">
                  <a16:creationId xmlns:a16="http://schemas.microsoft.com/office/drawing/2014/main" id="{FCD78BDC-2098-7295-D4B2-0AADE6D6AC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1684658" y="5252859"/>
              <a:ext cx="487076" cy="2365513"/>
            </a:xfrm>
            <a:prstGeom prst="rect">
              <a:avLst/>
            </a:prstGeom>
            <a:noFill/>
            <a:ln>
              <a:noFill/>
            </a:ln>
          </p:spPr>
        </p:pic>
      </p:grpSp>
      <p:sp>
        <p:nvSpPr>
          <p:cNvPr id="22" name="TextBox 21">
            <a:extLst>
              <a:ext uri="{FF2B5EF4-FFF2-40B4-BE49-F238E27FC236}">
                <a16:creationId xmlns:a16="http://schemas.microsoft.com/office/drawing/2014/main" id="{E9E4D087-A0CD-2CCB-B00C-39A8595A3043}"/>
              </a:ext>
            </a:extLst>
          </p:cNvPr>
          <p:cNvSpPr txBox="1"/>
          <p:nvPr/>
        </p:nvSpPr>
        <p:spPr>
          <a:xfrm>
            <a:off x="4676326" y="1129148"/>
            <a:ext cx="7016910" cy="2862322"/>
          </a:xfrm>
          <a:prstGeom prst="rect">
            <a:avLst/>
          </a:prstGeom>
          <a:noFill/>
        </p:spPr>
        <p:txBody>
          <a:bodyPr wrap="square">
            <a:spAutoFit/>
          </a:bodyPr>
          <a:lstStyle/>
          <a:p>
            <a:r>
              <a:rPr lang="nl-BE" altLang="nl-BE" sz="2000" b="1" dirty="0">
                <a:latin typeface="Calibri" panose="020F0502020204030204" pitchFamily="34" charset="0"/>
                <a:cs typeface="Calibri" panose="020F0502020204030204" pitchFamily="34" charset="0"/>
              </a:rPr>
              <a:t>Primaire response</a:t>
            </a:r>
          </a:p>
          <a:p>
            <a:pPr eaLnBrk="1" hangingPunct="1"/>
            <a:r>
              <a:rPr lang="nl-BE" altLang="nl-BE" sz="2000" dirty="0">
                <a:latin typeface="Calibri" panose="020F0502020204030204" pitchFamily="34" charset="0"/>
                <a:cs typeface="Calibri" panose="020F0502020204030204" pitchFamily="34" charset="0"/>
              </a:rPr>
              <a:t>   - degranulatie mastcellen (lokaal), basofielen (systemisch)</a:t>
            </a:r>
          </a:p>
          <a:p>
            <a:pPr eaLnBrk="1" hangingPunct="1"/>
            <a:r>
              <a:rPr lang="nl-BE" altLang="nl-BE" sz="2000" dirty="0">
                <a:latin typeface="Calibri" panose="020F0502020204030204" pitchFamily="34" charset="0"/>
                <a:cs typeface="Calibri" panose="020F0502020204030204" pitchFamily="34" charset="0"/>
              </a:rPr>
              <a:t>   - histamine </a:t>
            </a:r>
          </a:p>
          <a:p>
            <a:pPr eaLnBrk="1" hangingPunct="1"/>
            <a:r>
              <a:rPr lang="nl-BE" altLang="nl-BE" sz="2000" dirty="0">
                <a:latin typeface="Calibri" panose="020F0502020204030204" pitchFamily="34" charset="0"/>
                <a:cs typeface="Calibri" panose="020F0502020204030204" pitchFamily="34" charset="0"/>
                <a:sym typeface="Wingdings" pitchFamily="2" charset="2"/>
              </a:rPr>
              <a:t>   - early onset symptoms</a:t>
            </a:r>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   </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b="1" dirty="0">
                <a:latin typeface="Calibri" panose="020F0502020204030204" pitchFamily="34" charset="0"/>
                <a:cs typeface="Calibri" panose="020F0502020204030204" pitchFamily="34" charset="0"/>
              </a:rPr>
              <a:t>Tweede response</a:t>
            </a:r>
          </a:p>
          <a:p>
            <a:r>
              <a:rPr lang="nl-BE" altLang="nl-BE" sz="2000" dirty="0">
                <a:latin typeface="Calibri" panose="020F0502020204030204" pitchFamily="34" charset="0"/>
                <a:cs typeface="Calibri" panose="020F0502020204030204" pitchFamily="34" charset="0"/>
              </a:rPr>
              <a:t>    - release van prostaglandines, leukotrienen, cytokines</a:t>
            </a:r>
          </a:p>
          <a:p>
            <a:pPr eaLnBrk="1" hangingPunct="1"/>
            <a:r>
              <a:rPr lang="nl-BE" altLang="nl-BE" sz="2000" dirty="0">
                <a:latin typeface="Calibri" panose="020F0502020204030204" pitchFamily="34" charset="0"/>
                <a:cs typeface="Calibri" panose="020F0502020204030204" pitchFamily="34" charset="0"/>
                <a:sym typeface="Wingdings" pitchFamily="2" charset="2"/>
              </a:rPr>
              <a:t>    - mainly late symptoms</a:t>
            </a:r>
            <a:endParaRPr lang="nl-BE" altLang="nl-B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68464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8CD87B-EE15-4418-AA9B-E62A0A74CF19}"/>
              </a:ext>
            </a:extLst>
          </p:cNvPr>
          <p:cNvSpPr txBox="1"/>
          <p:nvPr/>
        </p:nvSpPr>
        <p:spPr>
          <a:xfrm>
            <a:off x="4667090" y="1091416"/>
            <a:ext cx="7070762" cy="2554545"/>
          </a:xfrm>
          <a:prstGeom prst="rect">
            <a:avLst/>
          </a:prstGeom>
          <a:noFill/>
        </p:spPr>
        <p:txBody>
          <a:bodyPr wrap="square">
            <a:spAutoFit/>
          </a:bodyPr>
          <a:lstStyle/>
          <a:p>
            <a:pPr eaLnBrk="1" hangingPunct="1"/>
            <a:r>
              <a:rPr lang="nl-BE" altLang="nl-BE" sz="2000" b="1" dirty="0">
                <a:latin typeface="Calibri" panose="020F0502020204030204" pitchFamily="34" charset="0"/>
                <a:cs typeface="Calibri" panose="020F0502020204030204" pitchFamily="34" charset="0"/>
              </a:rPr>
              <a:t>Symptomen: vnl. op bloedvaten en luchtwegen</a:t>
            </a:r>
          </a:p>
          <a:p>
            <a:pPr eaLnBrk="1" hangingPunct="1"/>
            <a:endParaRPr lang="nl-BE" altLang="nl-BE" sz="2000" dirty="0">
              <a:latin typeface="Calibri" panose="020F0502020204030204" pitchFamily="34" charset="0"/>
              <a:cs typeface="Calibri" panose="020F0502020204030204" pitchFamily="34" charset="0"/>
            </a:endParaRPr>
          </a:p>
          <a:p>
            <a:pPr eaLnBrk="1" hangingPunct="1">
              <a:buFontTx/>
              <a:buChar char="-"/>
            </a:pPr>
            <a:r>
              <a:rPr lang="nl-BE" altLang="nl-BE" sz="2000" dirty="0">
                <a:latin typeface="Calibri" panose="020F0502020204030204" pitchFamily="34" charset="0"/>
                <a:cs typeface="Calibri" panose="020F0502020204030204" pitchFamily="34" charset="0"/>
              </a:rPr>
              <a:t> Bloedvaten 	 </a:t>
            </a:r>
          </a:p>
          <a:p>
            <a:pPr eaLnBrk="1" hangingPunct="1"/>
            <a:r>
              <a:rPr lang="nl-BE" altLang="nl-BE" sz="2000" dirty="0">
                <a:latin typeface="Calibri" panose="020F0502020204030204" pitchFamily="34" charset="0"/>
                <a:cs typeface="Calibri" panose="020F0502020204030204" pitchFamily="34" charset="0"/>
              </a:rPr>
              <a:t>	verwijding (vasodilatatie) 	</a:t>
            </a:r>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bloeddrukval +++ (= shock)</a:t>
            </a:r>
          </a:p>
          <a:p>
            <a:pPr eaLnBrk="1" hangingPunct="1"/>
            <a:r>
              <a:rPr lang="nl-BE" altLang="nl-BE" sz="2000" dirty="0">
                <a:latin typeface="Calibri" panose="020F0502020204030204" pitchFamily="34" charset="0"/>
                <a:cs typeface="Calibri" panose="020F0502020204030204" pitchFamily="34" charset="0"/>
              </a:rPr>
              <a:t>	verhoogde permeabiliteit 	</a:t>
            </a:r>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zwelling: cave zwelling keel </a:t>
            </a:r>
          </a:p>
          <a:p>
            <a:pPr eaLnBrk="1" hangingPunct="1"/>
            <a:r>
              <a:rPr lang="nl-BE" altLang="nl-BE" sz="2000"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sym typeface="Wingdings" pitchFamily="2" charset="2"/>
              </a:rPr>
              <a:t></a:t>
            </a:r>
            <a:r>
              <a:rPr lang="nl-BE" altLang="nl-BE" sz="2000" dirty="0">
                <a:latin typeface="Calibri" panose="020F0502020204030204" pitchFamily="34" charset="0"/>
                <a:cs typeface="Calibri" panose="020F0502020204030204" pitchFamily="34" charset="0"/>
              </a:rPr>
              <a:t> verstikking</a:t>
            </a:r>
          </a:p>
          <a:p>
            <a:pPr eaLnBrk="1" hangingPunct="1">
              <a:buFontTx/>
              <a:buChar char="-"/>
            </a:pPr>
            <a:r>
              <a:rPr lang="nl-BE" altLang="nl-BE" sz="2000" dirty="0">
                <a:latin typeface="Calibri" panose="020F0502020204030204" pitchFamily="34" charset="0"/>
                <a:cs typeface="Calibri" panose="020F0502020204030204" pitchFamily="34" charset="0"/>
              </a:rPr>
              <a:t> Constrictie luchtwegen (bronchospasme) en mucus productie</a:t>
            </a:r>
          </a:p>
          <a:p>
            <a:pPr eaLnBrk="1" hangingPunct="1"/>
            <a:r>
              <a:rPr lang="nl-BE" altLang="nl-BE" sz="2000"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 verstikking</a:t>
            </a:r>
          </a:p>
        </p:txBody>
      </p:sp>
      <p:sp>
        <p:nvSpPr>
          <p:cNvPr id="4" name="Rectangle 3">
            <a:extLst>
              <a:ext uri="{FF2B5EF4-FFF2-40B4-BE49-F238E27FC236}">
                <a16:creationId xmlns:a16="http://schemas.microsoft.com/office/drawing/2014/main" id="{38031D74-796A-D4F4-E737-99729F7FDD31}"/>
              </a:ext>
            </a:extLst>
          </p:cNvPr>
          <p:cNvSpPr/>
          <p:nvPr/>
        </p:nvSpPr>
        <p:spPr>
          <a:xfrm>
            <a:off x="8596212" y="3735637"/>
            <a:ext cx="809469" cy="502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1B91FAB-435E-80B7-3AE7-3282C9A1EC11}"/>
              </a:ext>
            </a:extLst>
          </p:cNvPr>
          <p:cNvSpPr/>
          <p:nvPr/>
        </p:nvSpPr>
        <p:spPr>
          <a:xfrm>
            <a:off x="0" y="6255130"/>
            <a:ext cx="2485292" cy="502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D4A97517-53AD-1EF4-BD99-88908AE62039}"/>
              </a:ext>
            </a:extLst>
          </p:cNvPr>
          <p:cNvGrpSpPr/>
          <p:nvPr/>
        </p:nvGrpSpPr>
        <p:grpSpPr>
          <a:xfrm>
            <a:off x="559175" y="1194844"/>
            <a:ext cx="3852233" cy="3043043"/>
            <a:chOff x="6839286" y="2442876"/>
            <a:chExt cx="4403035" cy="3858533"/>
          </a:xfrm>
        </p:grpSpPr>
        <p:pic>
          <p:nvPicPr>
            <p:cNvPr id="7" name="Picture 6">
              <a:extLst>
                <a:ext uri="{FF2B5EF4-FFF2-40B4-BE49-F238E27FC236}">
                  <a16:creationId xmlns:a16="http://schemas.microsoft.com/office/drawing/2014/main" id="{C11CEEE4-A769-1E2E-F37E-C582482C3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9286" y="2454965"/>
              <a:ext cx="4403035" cy="3846444"/>
            </a:xfrm>
            <a:prstGeom prst="rect">
              <a:avLst/>
            </a:prstGeom>
          </p:spPr>
        </p:pic>
        <p:pic>
          <p:nvPicPr>
            <p:cNvPr id="12" name="Picture 11">
              <a:extLst>
                <a:ext uri="{FF2B5EF4-FFF2-40B4-BE49-F238E27FC236}">
                  <a16:creationId xmlns:a16="http://schemas.microsoft.com/office/drawing/2014/main" id="{7043D22C-1A81-AC8B-8FB9-E8461C9972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45417" y="2442876"/>
              <a:ext cx="696904" cy="805069"/>
            </a:xfrm>
            <a:prstGeom prst="rect">
              <a:avLst/>
            </a:prstGeom>
          </p:spPr>
        </p:pic>
      </p:grpSp>
      <p:pic>
        <p:nvPicPr>
          <p:cNvPr id="15" name="Picture 14">
            <a:extLst>
              <a:ext uri="{FF2B5EF4-FFF2-40B4-BE49-F238E27FC236}">
                <a16:creationId xmlns:a16="http://schemas.microsoft.com/office/drawing/2014/main" id="{1DAC33AD-F47F-381D-93B5-5AD3780B9C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88789" y="2396597"/>
            <a:ext cx="696904" cy="805069"/>
          </a:xfrm>
          <a:prstGeom prst="rect">
            <a:avLst/>
          </a:prstGeom>
        </p:spPr>
      </p:pic>
    </p:spTree>
    <p:extLst>
      <p:ext uri="{BB962C8B-B14F-4D97-AF65-F5344CB8AC3E}">
        <p14:creationId xmlns:p14="http://schemas.microsoft.com/office/powerpoint/2010/main" val="38098865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idx="4294967295"/>
          </p:nvPr>
        </p:nvSpPr>
        <p:spPr>
          <a:xfrm>
            <a:off x="1845899" y="448225"/>
            <a:ext cx="8524875"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Anaphylactic Reaction</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Clinical Manifestations</a:t>
            </a:r>
          </a:p>
        </p:txBody>
      </p:sp>
      <p:sp>
        <p:nvSpPr>
          <p:cNvPr id="315395" name="Rectangle 3"/>
          <p:cNvSpPr>
            <a:spLocks noGrp="1" noChangeArrowheads="1"/>
          </p:cNvSpPr>
          <p:nvPr>
            <p:ph type="body" idx="4294967295"/>
          </p:nvPr>
        </p:nvSpPr>
        <p:spPr>
          <a:xfrm>
            <a:off x="856155" y="1724094"/>
            <a:ext cx="7737620" cy="4525963"/>
          </a:xfrm>
        </p:spPr>
        <p:txBody>
          <a:bodyPr vert="horz" wrap="square" lIns="92075" tIns="46038" rIns="92075" bIns="46038" numCol="1" anchor="t" anchorCtr="0" compatLnSpc="1">
            <a:prstTxWarp prst="textNoShape">
              <a:avLst/>
            </a:prstTxWarp>
            <a:noAutofit/>
          </a:bodyPr>
          <a:lstStyle/>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Biphasic response</a:t>
            </a:r>
          </a:p>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Phase 1: early onset = within minutes/hours</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difficulty breathing 		due to bronchoconstriction</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skin flushing and itching 	= </a:t>
            </a:r>
            <a:r>
              <a:rPr lang="en-US" altLang="nl-BE" sz="2000" dirty="0" err="1">
                <a:latin typeface="Calibri" panose="020F0502020204030204" pitchFamily="34" charset="0"/>
                <a:cs typeface="Calibri" panose="020F0502020204030204" pitchFamily="34" charset="0"/>
              </a:rPr>
              <a:t>netelroos</a:t>
            </a:r>
            <a:r>
              <a:rPr lang="en-US" altLang="nl-BE" sz="2000" dirty="0">
                <a:latin typeface="Calibri" panose="020F0502020204030204" pitchFamily="34" charset="0"/>
                <a:cs typeface="Calibri" panose="020F0502020204030204" pitchFamily="34" charset="0"/>
              </a:rPr>
              <a:t> of urticaria)</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angioedema 		</a:t>
            </a:r>
            <a:r>
              <a:rPr lang="en-US" altLang="nl-BE" sz="2000" dirty="0" err="1">
                <a:latin typeface="Calibri" panose="020F0502020204030204" pitchFamily="34" charset="0"/>
                <a:cs typeface="Calibri" panose="020F0502020204030204" pitchFamily="34" charset="0"/>
              </a:rPr>
              <a:t>zwelling</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oogleden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en</a:t>
            </a:r>
            <a:r>
              <a:rPr lang="en-US" altLang="nl-BE" sz="2000" dirty="0">
                <a:latin typeface="Calibri" panose="020F0502020204030204" pitchFamily="34" charset="0"/>
                <a:cs typeface="Calibri" panose="020F0502020204030204" pitchFamily="34" charset="0"/>
              </a:rPr>
              <a:t> keel [!!!]</a:t>
            </a:r>
          </a:p>
          <a:p>
            <a:pPr marL="457200" lvl="1" indent="0" eaLnBrk="1" hangingPunct="1">
              <a:lnSpc>
                <a:spcPct val="80000"/>
              </a:lnSpc>
              <a:buNone/>
            </a:pPr>
            <a:endParaRPr lang="en-US" altLang="nl-BE" sz="2000" dirty="0">
              <a:latin typeface="Calibri" panose="020F0502020204030204" pitchFamily="34" charset="0"/>
              <a:cs typeface="Calibri" panose="020F0502020204030204" pitchFamily="34" charset="0"/>
            </a:endParaRPr>
          </a:p>
          <a:p>
            <a:pPr marL="457200" lvl="1" indent="0" eaLnBrk="1" hangingPunct="1">
              <a:lnSpc>
                <a:spcPct val="80000"/>
              </a:lnSpc>
              <a:buNone/>
            </a:pPr>
            <a:r>
              <a:rPr lang="en-US" altLang="nl-BE" sz="2000" dirty="0" err="1">
                <a:latin typeface="Calibri" panose="020F0502020204030204" pitchFamily="34" charset="0"/>
                <a:cs typeface="Calibri" panose="020F0502020204030204" pitchFamily="34" charset="0"/>
              </a:rPr>
              <a:t>Mogelijks</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acuut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zeer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zware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bloeddruk</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val</a:t>
            </a:r>
            <a:r>
              <a:rPr lang="en-US" altLang="nl-BE" sz="2000" dirty="0">
                <a:latin typeface="Calibri" panose="020F0502020204030204" pitchFamily="34" charset="0"/>
                <a:cs typeface="Calibri" panose="020F0502020204030204" pitchFamily="34" charset="0"/>
              </a:rPr>
              <a:t>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anafylactische</a:t>
            </a:r>
            <a:r>
              <a:rPr lang="en-US" altLang="nl-BE" sz="2000" dirty="0">
                <a:latin typeface="Calibri" panose="020F0502020204030204" pitchFamily="34" charset="0"/>
                <a:cs typeface="Calibri" panose="020F0502020204030204" pitchFamily="34" charset="0"/>
              </a:rPr>
              <a:t> shock) met </a:t>
            </a:r>
            <a:r>
              <a:rPr lang="en-US" altLang="nl-BE" sz="2000" dirty="0" err="1">
                <a:latin typeface="Calibri" panose="020F0502020204030204" pitchFamily="34" charset="0"/>
                <a:cs typeface="Calibri" panose="020F0502020204030204" pitchFamily="34" charset="0"/>
              </a:rPr>
              <a:t>zeer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moeilijke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beademing</a:t>
            </a:r>
            <a:endParaRPr lang="en-US" altLang="nl-BE" sz="2000" dirty="0">
              <a:latin typeface="Calibri" panose="020F0502020204030204" pitchFamily="34" charset="0"/>
              <a:cs typeface="Calibri" panose="020F0502020204030204" pitchFamily="34" charset="0"/>
            </a:endParaRPr>
          </a:p>
          <a:p>
            <a:pPr marL="457200" lvl="1" indent="0" eaLnBrk="1" hangingPunct="1">
              <a:lnSpc>
                <a:spcPct val="80000"/>
              </a:lnSpc>
              <a:buNone/>
            </a:pPr>
            <a:r>
              <a:rPr lang="en-US" altLang="nl-BE" sz="2000" b="1" dirty="0">
                <a:latin typeface="Calibri" panose="020F0502020204030204" pitchFamily="34" charset="0"/>
                <a:cs typeface="Calibri" panose="020F0502020204030204" pitchFamily="34" charset="0"/>
                <a:sym typeface="Wingdings" pitchFamily="2" charset="2"/>
              </a:rPr>
              <a:t> adrenaline </a:t>
            </a:r>
            <a:r>
              <a:rPr lang="en-US" altLang="nl-BE" sz="2000" b="1" dirty="0" err="1">
                <a:latin typeface="Calibri" panose="020F0502020204030204" pitchFamily="34" charset="0"/>
                <a:cs typeface="Calibri" panose="020F0502020204030204" pitchFamily="34" charset="0"/>
                <a:sym typeface="Wingdings" pitchFamily="2" charset="2"/>
              </a:rPr>
              <a:t>levensreddend</a:t>
            </a:r>
            <a:r>
              <a:rPr lang="en-US" altLang="nl-BE" sz="2000" b="1" dirty="0">
                <a:latin typeface="Calibri" panose="020F0502020204030204" pitchFamily="34" charset="0"/>
                <a:cs typeface="Calibri" panose="020F0502020204030204" pitchFamily="34" charset="0"/>
                <a:sym typeface="Wingdings" pitchFamily="2" charset="2"/>
              </a:rPr>
              <a:t> (+ liters </a:t>
            </a:r>
            <a:r>
              <a:rPr lang="en-US" altLang="nl-BE" sz="2000" b="1" dirty="0" err="1">
                <a:latin typeface="Calibri" panose="020F0502020204030204" pitchFamily="34" charset="0"/>
                <a:cs typeface="Calibri" panose="020F0502020204030204" pitchFamily="34" charset="0"/>
                <a:sym typeface="Wingdings" pitchFamily="2" charset="2"/>
              </a:rPr>
              <a:t>intraveneus</a:t>
            </a:r>
            <a:r>
              <a:rPr lang="en-US" altLang="nl-BE" sz="2000" b="1" dirty="0">
                <a:latin typeface="Calibri" panose="020F0502020204030204" pitchFamily="34" charset="0"/>
                <a:cs typeface="Calibri" panose="020F0502020204030204" pitchFamily="34" charset="0"/>
                <a:sym typeface="Wingdings" pitchFamily="2" charset="2"/>
              </a:rPr>
              <a:t> </a:t>
            </a:r>
            <a:r>
              <a:rPr lang="en-US" altLang="nl-BE" sz="2000" b="1" dirty="0" err="1">
                <a:latin typeface="Calibri" panose="020F0502020204030204" pitchFamily="34" charset="0"/>
                <a:cs typeface="Calibri" panose="020F0502020204030204" pitchFamily="34" charset="0"/>
                <a:sym typeface="Wingdings" pitchFamily="2" charset="2"/>
              </a:rPr>
              <a:t>vocht</a:t>
            </a:r>
            <a:r>
              <a:rPr lang="en-US" altLang="nl-BE" sz="2000" b="1" dirty="0">
                <a:latin typeface="Calibri" panose="020F0502020204030204" pitchFamily="34" charset="0"/>
                <a:cs typeface="Calibri" panose="020F0502020204030204" pitchFamily="34" charset="0"/>
                <a:sym typeface="Wingdings" pitchFamily="2" charset="2"/>
              </a:rPr>
              <a:t>)</a:t>
            </a:r>
            <a:endParaRPr lang="en-US" altLang="nl-BE" sz="2000" b="1" dirty="0">
              <a:latin typeface="Calibri" panose="020F0502020204030204" pitchFamily="34" charset="0"/>
              <a:cs typeface="Calibri" panose="020F0502020204030204" pitchFamily="34" charset="0"/>
            </a:endParaRPr>
          </a:p>
          <a:p>
            <a:pPr marL="0" indent="0" eaLnBrk="1" hangingPunct="1">
              <a:lnSpc>
                <a:spcPct val="80000"/>
              </a:lnSpc>
              <a:buNone/>
            </a:pPr>
            <a:endParaRPr lang="en-US" altLang="nl-BE" sz="2000" b="1" dirty="0">
              <a:latin typeface="Calibri" panose="020F0502020204030204" pitchFamily="34" charset="0"/>
              <a:cs typeface="Calibri" panose="020F0502020204030204" pitchFamily="34" charset="0"/>
            </a:endParaRPr>
          </a:p>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Phase 2: late onset = 4 hours later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difficulty breathing</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severe hypotension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severe edema</a:t>
            </a:r>
          </a:p>
          <a:p>
            <a:pPr marL="0" indent="0" eaLnBrk="1" hangingPunct="1">
              <a:lnSpc>
                <a:spcPct val="80000"/>
              </a:lnSpc>
              <a:buNone/>
            </a:pPr>
            <a:endParaRPr lang="en-US" altLang="nl-BE" sz="2000" dirty="0">
              <a:latin typeface="Calibri" panose="020F0502020204030204" pitchFamily="34" charset="0"/>
              <a:cs typeface="Calibri" panose="020F0502020204030204" pitchFamily="34" charset="0"/>
            </a:endParaRPr>
          </a:p>
        </p:txBody>
      </p:sp>
      <p:pic>
        <p:nvPicPr>
          <p:cNvPr id="315396" name="Afbeelding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05839" y="4149725"/>
            <a:ext cx="1730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7" name="Afbeelding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439758" y="1797050"/>
            <a:ext cx="2522537"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0974359" y="2631440"/>
            <a:ext cx="1158240" cy="369332"/>
          </a:xfrm>
          <a:prstGeom prst="rect">
            <a:avLst/>
          </a:prstGeom>
          <a:noFill/>
        </p:spPr>
        <p:txBody>
          <a:bodyPr wrap="square" rtlCol="0">
            <a:spAutoFit/>
          </a:bodyPr>
          <a:lstStyle/>
          <a:p>
            <a:r>
              <a:rPr lang="nl-BE" dirty="0">
                <a:latin typeface="Calibri" panose="020F0502020204030204" pitchFamily="34" charset="0"/>
                <a:cs typeface="Calibri" panose="020F0502020204030204" pitchFamily="34" charset="0"/>
              </a:rPr>
              <a:t>urticaria</a:t>
            </a:r>
          </a:p>
        </p:txBody>
      </p:sp>
      <p:sp>
        <p:nvSpPr>
          <p:cNvPr id="7" name="Tekstvak 6"/>
          <p:cNvSpPr txBox="1"/>
          <p:nvPr/>
        </p:nvSpPr>
        <p:spPr>
          <a:xfrm>
            <a:off x="10347326" y="5125085"/>
            <a:ext cx="1666240" cy="369332"/>
          </a:xfrm>
          <a:prstGeom prst="rect">
            <a:avLst/>
          </a:prstGeom>
          <a:noFill/>
        </p:spPr>
        <p:txBody>
          <a:bodyPr wrap="square" rtlCol="0">
            <a:spAutoFit/>
          </a:bodyPr>
          <a:lstStyle/>
          <a:p>
            <a:r>
              <a:rPr lang="nl-BE" dirty="0">
                <a:latin typeface="Calibri" panose="020F0502020204030204" pitchFamily="34" charset="0"/>
                <a:cs typeface="Calibri" panose="020F0502020204030204" pitchFamily="34" charset="0"/>
              </a:rPr>
              <a:t>angio-oedeem</a:t>
            </a:r>
          </a:p>
        </p:txBody>
      </p:sp>
      <p:sp>
        <p:nvSpPr>
          <p:cNvPr id="4" name="Rectangle 3">
            <a:extLst>
              <a:ext uri="{FF2B5EF4-FFF2-40B4-BE49-F238E27FC236}">
                <a16:creationId xmlns:a16="http://schemas.microsoft.com/office/drawing/2014/main" id="{1685847D-7444-0CC7-105F-03D9B1F42B2B}"/>
              </a:ext>
            </a:extLst>
          </p:cNvPr>
          <p:cNvSpPr/>
          <p:nvPr/>
        </p:nvSpPr>
        <p:spPr>
          <a:xfrm>
            <a:off x="723901" y="3509817"/>
            <a:ext cx="7043882" cy="2740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3067F23-FD8C-E644-9158-0CA7CE3B95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9414" y="4844270"/>
            <a:ext cx="3117397" cy="1565505"/>
          </a:xfrm>
          <a:prstGeom prst="rect">
            <a:avLst/>
          </a:prstGeom>
        </p:spPr>
      </p:pic>
    </p:spTree>
    <p:extLst>
      <p:ext uri="{BB962C8B-B14F-4D97-AF65-F5344CB8AC3E}">
        <p14:creationId xmlns:p14="http://schemas.microsoft.com/office/powerpoint/2010/main" val="5471700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idx="4294967295"/>
          </p:nvPr>
        </p:nvSpPr>
        <p:spPr>
          <a:xfrm>
            <a:off x="1845899" y="448225"/>
            <a:ext cx="8524875" cy="886397"/>
          </a:xfrm>
        </p:spPr>
        <p:txBody>
          <a:bodyPr vert="horz" wrap="square" lIns="0" tIns="0" rIns="0" bIns="0" numCol="1" anchor="b" anchorCtr="0" compatLnSpc="1">
            <a:prstTxWarp prst="textNoShape">
              <a:avLst/>
            </a:prstTxWarp>
            <a:spAutoFit/>
          </a:bodyPr>
          <a:lstStyle/>
          <a:p>
            <a:pPr algn="ctr" eaLnBrk="1" hangingPunct="1"/>
            <a:r>
              <a:rPr lang="en-US" altLang="nl-BE" sz="3200">
                <a:solidFill>
                  <a:srgbClr val="1974CF"/>
                </a:solidFill>
                <a:latin typeface="Calibri" panose="020F0502020204030204" pitchFamily="34" charset="0"/>
                <a:cs typeface="Calibri" panose="020F0502020204030204" pitchFamily="34" charset="0"/>
              </a:rPr>
              <a:t>Anaphylactic Reaction</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p>
        </p:txBody>
      </p:sp>
      <p:sp>
        <p:nvSpPr>
          <p:cNvPr id="315395" name="Rectangle 3"/>
          <p:cNvSpPr>
            <a:spLocks noGrp="1" noChangeArrowheads="1"/>
          </p:cNvSpPr>
          <p:nvPr>
            <p:ph type="body" idx="4294967295"/>
          </p:nvPr>
        </p:nvSpPr>
        <p:spPr>
          <a:xfrm>
            <a:off x="856155" y="1724094"/>
            <a:ext cx="7114827" cy="4525963"/>
          </a:xfrm>
        </p:spPr>
        <p:txBody>
          <a:bodyPr vert="horz" wrap="square" lIns="92075" tIns="46038" rIns="92075" bIns="46038" numCol="1" anchor="t" anchorCtr="0" compatLnSpc="1">
            <a:prstTxWarp prst="textNoShape">
              <a:avLst/>
            </a:prstTxWarp>
            <a:noAutofit/>
          </a:bodyPr>
          <a:lstStyle/>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Biphasic response</a:t>
            </a:r>
          </a:p>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Phase 1: early onset = within minutes/hours</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difficulty breathing 		due to bronchoconstriction</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skin flushing and itching 	= </a:t>
            </a:r>
            <a:r>
              <a:rPr lang="en-US" altLang="nl-BE" sz="2000" dirty="0" err="1">
                <a:latin typeface="Calibri" panose="020F0502020204030204" pitchFamily="34" charset="0"/>
                <a:cs typeface="Calibri" panose="020F0502020204030204" pitchFamily="34" charset="0"/>
              </a:rPr>
              <a:t>netelroos</a:t>
            </a:r>
            <a:r>
              <a:rPr lang="en-US" altLang="nl-BE" sz="2000" dirty="0">
                <a:latin typeface="Calibri" panose="020F0502020204030204" pitchFamily="34" charset="0"/>
                <a:cs typeface="Calibri" panose="020F0502020204030204" pitchFamily="34" charset="0"/>
              </a:rPr>
              <a:t> of urticaria</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angioedema 		</a:t>
            </a:r>
            <a:r>
              <a:rPr lang="en-US" altLang="nl-BE" sz="2000" dirty="0" err="1">
                <a:latin typeface="Calibri" panose="020F0502020204030204" pitchFamily="34" charset="0"/>
                <a:cs typeface="Calibri" panose="020F0502020204030204" pitchFamily="34" charset="0"/>
              </a:rPr>
              <a:t>zwelling</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oogleden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en</a:t>
            </a:r>
            <a:r>
              <a:rPr lang="en-US" altLang="nl-BE" sz="2000" dirty="0">
                <a:latin typeface="Calibri" panose="020F0502020204030204" pitchFamily="34" charset="0"/>
                <a:cs typeface="Calibri" panose="020F0502020204030204" pitchFamily="34" charset="0"/>
              </a:rPr>
              <a:t> keel [!!!]</a:t>
            </a:r>
          </a:p>
          <a:p>
            <a:pPr marL="457200" lvl="1" indent="0" eaLnBrk="1" hangingPunct="1">
              <a:lnSpc>
                <a:spcPct val="80000"/>
              </a:lnSpc>
              <a:buNone/>
            </a:pPr>
            <a:endParaRPr lang="en-US" altLang="nl-BE" sz="2000" dirty="0">
              <a:latin typeface="Calibri" panose="020F0502020204030204" pitchFamily="34" charset="0"/>
              <a:cs typeface="Calibri" panose="020F0502020204030204" pitchFamily="34" charset="0"/>
            </a:endParaRPr>
          </a:p>
          <a:p>
            <a:pPr marL="457200" lvl="1" indent="0" eaLnBrk="1" hangingPunct="1">
              <a:lnSpc>
                <a:spcPct val="80000"/>
              </a:lnSpc>
              <a:buNone/>
            </a:pPr>
            <a:r>
              <a:rPr lang="en-US" altLang="nl-BE" sz="2000" dirty="0" err="1">
                <a:latin typeface="Calibri" panose="020F0502020204030204" pitchFamily="34" charset="0"/>
                <a:cs typeface="Calibri" panose="020F0502020204030204" pitchFamily="34" charset="0"/>
              </a:rPr>
              <a:t>Mogelijks</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acuut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zeer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zware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bloeddruk</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val</a:t>
            </a:r>
            <a:r>
              <a:rPr lang="en-US" altLang="nl-BE" sz="2000" dirty="0">
                <a:latin typeface="Calibri" panose="020F0502020204030204" pitchFamily="34" charset="0"/>
                <a:cs typeface="Calibri" panose="020F0502020204030204" pitchFamily="34" charset="0"/>
              </a:rPr>
              <a:t>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anafylactische</a:t>
            </a:r>
            <a:r>
              <a:rPr lang="en-US" altLang="nl-BE" sz="2000" dirty="0">
                <a:latin typeface="Calibri" panose="020F0502020204030204" pitchFamily="34" charset="0"/>
                <a:cs typeface="Calibri" panose="020F0502020204030204" pitchFamily="34" charset="0"/>
              </a:rPr>
              <a:t> shock) met </a:t>
            </a:r>
            <a:r>
              <a:rPr lang="en-US" altLang="nl-BE" sz="2000" dirty="0" err="1">
                <a:latin typeface="Calibri" panose="020F0502020204030204" pitchFamily="34" charset="0"/>
                <a:cs typeface="Calibri" panose="020F0502020204030204" pitchFamily="34" charset="0"/>
              </a:rPr>
              <a:t>zeer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moeilijke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beademing</a:t>
            </a:r>
            <a:endParaRPr lang="en-US" altLang="nl-BE" sz="2000" dirty="0">
              <a:latin typeface="Calibri" panose="020F0502020204030204" pitchFamily="34" charset="0"/>
              <a:cs typeface="Calibri" panose="020F0502020204030204" pitchFamily="34" charset="0"/>
            </a:endParaRPr>
          </a:p>
          <a:p>
            <a:pPr marL="457200" lvl="1" indent="0" eaLnBrk="1" hangingPunct="1">
              <a:lnSpc>
                <a:spcPct val="80000"/>
              </a:lnSpc>
              <a:buNone/>
            </a:pPr>
            <a:r>
              <a:rPr lang="en-US" altLang="nl-BE" sz="2000" b="1" dirty="0">
                <a:latin typeface="Calibri" panose="020F0502020204030204" pitchFamily="34" charset="0"/>
                <a:cs typeface="Calibri" panose="020F0502020204030204" pitchFamily="34" charset="0"/>
                <a:sym typeface="Wingdings" pitchFamily="2" charset="2"/>
              </a:rPr>
              <a:t> adrenaline </a:t>
            </a:r>
            <a:r>
              <a:rPr lang="en-US" altLang="nl-BE" sz="2000" b="1" dirty="0" err="1">
                <a:latin typeface="Calibri" panose="020F0502020204030204" pitchFamily="34" charset="0"/>
                <a:cs typeface="Calibri" panose="020F0502020204030204" pitchFamily="34" charset="0"/>
                <a:sym typeface="Wingdings" pitchFamily="2" charset="2"/>
              </a:rPr>
              <a:t>levensreddend</a:t>
            </a:r>
            <a:r>
              <a:rPr lang="en-US" altLang="nl-BE" sz="2000" b="1" dirty="0">
                <a:latin typeface="Calibri" panose="020F0502020204030204" pitchFamily="34" charset="0"/>
                <a:cs typeface="Calibri" panose="020F0502020204030204" pitchFamily="34" charset="0"/>
                <a:sym typeface="Wingdings" pitchFamily="2" charset="2"/>
              </a:rPr>
              <a:t> (+ liters </a:t>
            </a:r>
            <a:r>
              <a:rPr lang="en-US" altLang="nl-BE" sz="2000" b="1" dirty="0" err="1">
                <a:latin typeface="Calibri" panose="020F0502020204030204" pitchFamily="34" charset="0"/>
                <a:cs typeface="Calibri" panose="020F0502020204030204" pitchFamily="34" charset="0"/>
                <a:sym typeface="Wingdings" pitchFamily="2" charset="2"/>
              </a:rPr>
              <a:t>intraveneus</a:t>
            </a:r>
            <a:r>
              <a:rPr lang="en-US" altLang="nl-BE" sz="2000" b="1" dirty="0">
                <a:latin typeface="Calibri" panose="020F0502020204030204" pitchFamily="34" charset="0"/>
                <a:cs typeface="Calibri" panose="020F0502020204030204" pitchFamily="34" charset="0"/>
                <a:sym typeface="Wingdings" pitchFamily="2" charset="2"/>
              </a:rPr>
              <a:t> </a:t>
            </a:r>
            <a:r>
              <a:rPr lang="en-US" altLang="nl-BE" sz="2000" b="1" dirty="0" err="1">
                <a:latin typeface="Calibri" panose="020F0502020204030204" pitchFamily="34" charset="0"/>
                <a:cs typeface="Calibri" panose="020F0502020204030204" pitchFamily="34" charset="0"/>
                <a:sym typeface="Wingdings" pitchFamily="2" charset="2"/>
              </a:rPr>
              <a:t>vocht</a:t>
            </a:r>
            <a:r>
              <a:rPr lang="en-US" altLang="nl-BE" sz="2000" b="1" dirty="0">
                <a:latin typeface="Calibri" panose="020F0502020204030204" pitchFamily="34" charset="0"/>
                <a:cs typeface="Calibri" panose="020F0502020204030204" pitchFamily="34" charset="0"/>
                <a:sym typeface="Wingdings" pitchFamily="2" charset="2"/>
              </a:rPr>
              <a:t>)</a:t>
            </a:r>
            <a:endParaRPr lang="en-US" altLang="nl-BE" sz="2000" b="1" dirty="0">
              <a:latin typeface="Calibri" panose="020F0502020204030204" pitchFamily="34" charset="0"/>
              <a:cs typeface="Calibri" panose="020F0502020204030204" pitchFamily="34" charset="0"/>
            </a:endParaRPr>
          </a:p>
          <a:p>
            <a:pPr marL="0" indent="0" eaLnBrk="1" hangingPunct="1">
              <a:lnSpc>
                <a:spcPct val="80000"/>
              </a:lnSpc>
              <a:buNone/>
            </a:pPr>
            <a:endParaRPr lang="en-US" altLang="nl-BE" sz="2000" b="1" dirty="0">
              <a:latin typeface="Calibri" panose="020F0502020204030204" pitchFamily="34" charset="0"/>
              <a:cs typeface="Calibri" panose="020F0502020204030204" pitchFamily="34" charset="0"/>
            </a:endParaRPr>
          </a:p>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Phase 2: late onset = 4 hours later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difficulty breathing</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severe hypotension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severe edema</a:t>
            </a:r>
          </a:p>
          <a:p>
            <a:pPr marL="0" indent="0" eaLnBrk="1" hangingPunct="1">
              <a:lnSpc>
                <a:spcPct val="80000"/>
              </a:lnSpc>
              <a:buNone/>
            </a:pPr>
            <a:endParaRPr lang="en-US" altLang="nl-BE" sz="2000" dirty="0">
              <a:latin typeface="Calibri" panose="020F0502020204030204" pitchFamily="34" charset="0"/>
              <a:cs typeface="Calibri" panose="020F0502020204030204" pitchFamily="34" charset="0"/>
            </a:endParaRPr>
          </a:p>
        </p:txBody>
      </p:sp>
      <p:pic>
        <p:nvPicPr>
          <p:cNvPr id="315396" name="Afbeelding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05839" y="4149725"/>
            <a:ext cx="1730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7" name="Afbeelding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439758" y="1797050"/>
            <a:ext cx="2522537"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0974359" y="2631440"/>
            <a:ext cx="1158240" cy="369332"/>
          </a:xfrm>
          <a:prstGeom prst="rect">
            <a:avLst/>
          </a:prstGeom>
          <a:noFill/>
        </p:spPr>
        <p:txBody>
          <a:bodyPr wrap="square" rtlCol="0">
            <a:spAutoFit/>
          </a:bodyPr>
          <a:lstStyle/>
          <a:p>
            <a:r>
              <a:rPr lang="nl-BE" dirty="0">
                <a:latin typeface="Calibri" panose="020F0502020204030204" pitchFamily="34" charset="0"/>
                <a:cs typeface="Calibri" panose="020F0502020204030204" pitchFamily="34" charset="0"/>
              </a:rPr>
              <a:t>urticaria</a:t>
            </a:r>
          </a:p>
        </p:txBody>
      </p:sp>
      <p:sp>
        <p:nvSpPr>
          <p:cNvPr id="7" name="Tekstvak 6"/>
          <p:cNvSpPr txBox="1"/>
          <p:nvPr/>
        </p:nvSpPr>
        <p:spPr>
          <a:xfrm>
            <a:off x="10347326" y="5125085"/>
            <a:ext cx="1666240" cy="369332"/>
          </a:xfrm>
          <a:prstGeom prst="rect">
            <a:avLst/>
          </a:prstGeom>
          <a:noFill/>
        </p:spPr>
        <p:txBody>
          <a:bodyPr wrap="square" rtlCol="0">
            <a:spAutoFit/>
          </a:bodyPr>
          <a:lstStyle/>
          <a:p>
            <a:r>
              <a:rPr lang="nl-BE" dirty="0">
                <a:latin typeface="Calibri" panose="020F0502020204030204" pitchFamily="34" charset="0"/>
                <a:cs typeface="Calibri" panose="020F0502020204030204" pitchFamily="34" charset="0"/>
              </a:rPr>
              <a:t>angio-oedeem</a:t>
            </a:r>
          </a:p>
        </p:txBody>
      </p:sp>
      <p:sp>
        <p:nvSpPr>
          <p:cNvPr id="4" name="Rectangle 3">
            <a:extLst>
              <a:ext uri="{FF2B5EF4-FFF2-40B4-BE49-F238E27FC236}">
                <a16:creationId xmlns:a16="http://schemas.microsoft.com/office/drawing/2014/main" id="{1685847D-7444-0CC7-105F-03D9B1F42B2B}"/>
              </a:ext>
            </a:extLst>
          </p:cNvPr>
          <p:cNvSpPr/>
          <p:nvPr/>
        </p:nvSpPr>
        <p:spPr>
          <a:xfrm>
            <a:off x="723901" y="4756727"/>
            <a:ext cx="7043882" cy="14933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411908-B2C5-9435-D128-FD26D2692A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69414" y="4844270"/>
            <a:ext cx="3117397" cy="1565505"/>
          </a:xfrm>
          <a:prstGeom prst="rect">
            <a:avLst/>
          </a:prstGeom>
        </p:spPr>
      </p:pic>
    </p:spTree>
    <p:extLst>
      <p:ext uri="{BB962C8B-B14F-4D97-AF65-F5344CB8AC3E}">
        <p14:creationId xmlns:p14="http://schemas.microsoft.com/office/powerpoint/2010/main" val="13967003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idx="4294967295"/>
          </p:nvPr>
        </p:nvSpPr>
        <p:spPr>
          <a:xfrm>
            <a:off x="1845899" y="448225"/>
            <a:ext cx="8524875" cy="886397"/>
          </a:xfrm>
        </p:spPr>
        <p:txBody>
          <a:bodyPr vert="horz" wrap="square" lIns="0" tIns="0" rIns="0" bIns="0" numCol="1" anchor="b" anchorCtr="0" compatLnSpc="1">
            <a:prstTxWarp prst="textNoShape">
              <a:avLst/>
            </a:prstTxWarp>
            <a:spAutoFit/>
          </a:bodyPr>
          <a:lstStyle/>
          <a:p>
            <a:pPr algn="ctr" eaLnBrk="1" hangingPunct="1"/>
            <a:r>
              <a:rPr lang="en-US" altLang="nl-BE" sz="3200">
                <a:solidFill>
                  <a:srgbClr val="1974CF"/>
                </a:solidFill>
                <a:latin typeface="Calibri" panose="020F0502020204030204" pitchFamily="34" charset="0"/>
                <a:cs typeface="Calibri" panose="020F0502020204030204" pitchFamily="34" charset="0"/>
              </a:rPr>
              <a:t>Anaphylactic Reaction</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p>
        </p:txBody>
      </p:sp>
      <p:sp>
        <p:nvSpPr>
          <p:cNvPr id="315395" name="Rectangle 3"/>
          <p:cNvSpPr>
            <a:spLocks noGrp="1" noChangeArrowheads="1"/>
          </p:cNvSpPr>
          <p:nvPr>
            <p:ph type="body" idx="4294967295"/>
          </p:nvPr>
        </p:nvSpPr>
        <p:spPr>
          <a:xfrm>
            <a:off x="856155" y="1724094"/>
            <a:ext cx="7571539" cy="4525963"/>
          </a:xfrm>
        </p:spPr>
        <p:txBody>
          <a:bodyPr vert="horz" wrap="square" lIns="92075" tIns="46038" rIns="92075" bIns="46038" numCol="1" anchor="t" anchorCtr="0" compatLnSpc="1">
            <a:prstTxWarp prst="textNoShape">
              <a:avLst/>
            </a:prstTxWarp>
            <a:noAutofit/>
          </a:bodyPr>
          <a:lstStyle/>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Biphasic response</a:t>
            </a:r>
          </a:p>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Phase 1: early onset = within minutes/hours</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difficulty breathing 		due to bronchoconstriction</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skin flushing and itching 	= </a:t>
            </a:r>
            <a:r>
              <a:rPr lang="en-US" altLang="nl-BE" sz="2000" dirty="0" err="1">
                <a:latin typeface="Calibri" panose="020F0502020204030204" pitchFamily="34" charset="0"/>
                <a:cs typeface="Calibri" panose="020F0502020204030204" pitchFamily="34" charset="0"/>
              </a:rPr>
              <a:t>netelroos</a:t>
            </a:r>
            <a:r>
              <a:rPr lang="en-US" altLang="nl-BE" sz="2000" dirty="0">
                <a:latin typeface="Calibri" panose="020F0502020204030204" pitchFamily="34" charset="0"/>
                <a:cs typeface="Calibri" panose="020F0502020204030204" pitchFamily="34" charset="0"/>
              </a:rPr>
              <a:t> of urticaria</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angioedema 		</a:t>
            </a:r>
            <a:r>
              <a:rPr lang="en-US" altLang="nl-BE" sz="2000" dirty="0" err="1">
                <a:latin typeface="Calibri" panose="020F0502020204030204" pitchFamily="34" charset="0"/>
                <a:cs typeface="Calibri" panose="020F0502020204030204" pitchFamily="34" charset="0"/>
              </a:rPr>
              <a:t>zwelling</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oogleden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en</a:t>
            </a:r>
            <a:r>
              <a:rPr lang="en-US" altLang="nl-BE" sz="2000" dirty="0">
                <a:latin typeface="Calibri" panose="020F0502020204030204" pitchFamily="34" charset="0"/>
                <a:cs typeface="Calibri" panose="020F0502020204030204" pitchFamily="34" charset="0"/>
              </a:rPr>
              <a:t> keel [!!!]</a:t>
            </a:r>
          </a:p>
          <a:p>
            <a:pPr marL="457200" lvl="1" indent="0" eaLnBrk="1" hangingPunct="1">
              <a:lnSpc>
                <a:spcPct val="80000"/>
              </a:lnSpc>
              <a:buNone/>
            </a:pPr>
            <a:endParaRPr lang="en-US" altLang="nl-BE" sz="2000" dirty="0">
              <a:latin typeface="Calibri" panose="020F0502020204030204" pitchFamily="34" charset="0"/>
              <a:cs typeface="Calibri" panose="020F0502020204030204" pitchFamily="34" charset="0"/>
            </a:endParaRPr>
          </a:p>
          <a:p>
            <a:pPr marL="457200" lvl="1" indent="0" eaLnBrk="1" hangingPunct="1">
              <a:lnSpc>
                <a:spcPct val="80000"/>
              </a:lnSpc>
              <a:buNone/>
            </a:pPr>
            <a:r>
              <a:rPr lang="en-US" altLang="nl-BE" sz="2000" dirty="0" err="1">
                <a:latin typeface="Calibri" panose="020F0502020204030204" pitchFamily="34" charset="0"/>
                <a:cs typeface="Calibri" panose="020F0502020204030204" pitchFamily="34" charset="0"/>
              </a:rPr>
              <a:t>Mogelijks</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acuut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zeer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zware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bloeddruk</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val</a:t>
            </a:r>
            <a:r>
              <a:rPr lang="en-US" altLang="nl-BE" sz="2000" dirty="0">
                <a:latin typeface="Calibri" panose="020F0502020204030204" pitchFamily="34" charset="0"/>
                <a:cs typeface="Calibri" panose="020F0502020204030204" pitchFamily="34" charset="0"/>
              </a:rPr>
              <a:t>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anafylactische</a:t>
            </a:r>
            <a:r>
              <a:rPr lang="en-US" altLang="nl-BE" sz="2000" dirty="0">
                <a:latin typeface="Calibri" panose="020F0502020204030204" pitchFamily="34" charset="0"/>
                <a:cs typeface="Calibri" panose="020F0502020204030204" pitchFamily="34" charset="0"/>
              </a:rPr>
              <a:t> shock) met </a:t>
            </a:r>
            <a:r>
              <a:rPr lang="en-US" altLang="nl-BE" sz="2000" dirty="0" err="1">
                <a:latin typeface="Calibri" panose="020F0502020204030204" pitchFamily="34" charset="0"/>
                <a:cs typeface="Calibri" panose="020F0502020204030204" pitchFamily="34" charset="0"/>
              </a:rPr>
              <a:t>zeer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moeilijke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beademing</a:t>
            </a:r>
            <a:endParaRPr lang="en-US" altLang="nl-BE" sz="2000" dirty="0">
              <a:latin typeface="Calibri" panose="020F0502020204030204" pitchFamily="34" charset="0"/>
              <a:cs typeface="Calibri" panose="020F0502020204030204" pitchFamily="34" charset="0"/>
            </a:endParaRPr>
          </a:p>
          <a:p>
            <a:pPr marL="457200" lvl="1" indent="0" eaLnBrk="1" hangingPunct="1">
              <a:lnSpc>
                <a:spcPct val="80000"/>
              </a:lnSpc>
              <a:buNone/>
            </a:pPr>
            <a:r>
              <a:rPr lang="en-US" altLang="nl-BE" sz="2000" b="1" dirty="0">
                <a:latin typeface="Calibri" panose="020F0502020204030204" pitchFamily="34" charset="0"/>
                <a:cs typeface="Calibri" panose="020F0502020204030204" pitchFamily="34" charset="0"/>
                <a:sym typeface="Wingdings" pitchFamily="2" charset="2"/>
              </a:rPr>
              <a:t> adrenaline </a:t>
            </a:r>
            <a:r>
              <a:rPr lang="en-US" altLang="nl-BE" sz="2000" b="1" dirty="0" err="1">
                <a:latin typeface="Calibri" panose="020F0502020204030204" pitchFamily="34" charset="0"/>
                <a:cs typeface="Calibri" panose="020F0502020204030204" pitchFamily="34" charset="0"/>
                <a:sym typeface="Wingdings" pitchFamily="2" charset="2"/>
              </a:rPr>
              <a:t>levensreddend</a:t>
            </a:r>
            <a:r>
              <a:rPr lang="en-US" altLang="nl-BE" sz="2000" b="1" dirty="0">
                <a:latin typeface="Calibri" panose="020F0502020204030204" pitchFamily="34" charset="0"/>
                <a:cs typeface="Calibri" panose="020F0502020204030204" pitchFamily="34" charset="0"/>
                <a:sym typeface="Wingdings" pitchFamily="2" charset="2"/>
              </a:rPr>
              <a:t> (+ liters </a:t>
            </a:r>
            <a:r>
              <a:rPr lang="en-US" altLang="nl-BE" sz="2000" b="1" dirty="0" err="1">
                <a:latin typeface="Calibri" panose="020F0502020204030204" pitchFamily="34" charset="0"/>
                <a:cs typeface="Calibri" panose="020F0502020204030204" pitchFamily="34" charset="0"/>
                <a:sym typeface="Wingdings" pitchFamily="2" charset="2"/>
              </a:rPr>
              <a:t>intraveneus</a:t>
            </a:r>
            <a:r>
              <a:rPr lang="en-US" altLang="nl-BE" sz="2000" b="1" dirty="0">
                <a:latin typeface="Calibri" panose="020F0502020204030204" pitchFamily="34" charset="0"/>
                <a:cs typeface="Calibri" panose="020F0502020204030204" pitchFamily="34" charset="0"/>
                <a:sym typeface="Wingdings" pitchFamily="2" charset="2"/>
              </a:rPr>
              <a:t> </a:t>
            </a:r>
            <a:r>
              <a:rPr lang="en-US" altLang="nl-BE" sz="2000" b="1" dirty="0" err="1">
                <a:latin typeface="Calibri" panose="020F0502020204030204" pitchFamily="34" charset="0"/>
                <a:cs typeface="Calibri" panose="020F0502020204030204" pitchFamily="34" charset="0"/>
                <a:sym typeface="Wingdings" pitchFamily="2" charset="2"/>
              </a:rPr>
              <a:t>vocht</a:t>
            </a:r>
            <a:r>
              <a:rPr lang="en-US" altLang="nl-BE" sz="2000" b="1" dirty="0">
                <a:latin typeface="Calibri" panose="020F0502020204030204" pitchFamily="34" charset="0"/>
                <a:cs typeface="Calibri" panose="020F0502020204030204" pitchFamily="34" charset="0"/>
                <a:sym typeface="Wingdings" pitchFamily="2" charset="2"/>
              </a:rPr>
              <a:t>)</a:t>
            </a:r>
            <a:endParaRPr lang="en-US" altLang="nl-BE" sz="2000" b="1" dirty="0">
              <a:latin typeface="Calibri" panose="020F0502020204030204" pitchFamily="34" charset="0"/>
              <a:cs typeface="Calibri" panose="020F0502020204030204" pitchFamily="34" charset="0"/>
            </a:endParaRPr>
          </a:p>
          <a:p>
            <a:pPr marL="0" indent="0" eaLnBrk="1" hangingPunct="1">
              <a:lnSpc>
                <a:spcPct val="80000"/>
              </a:lnSpc>
              <a:buNone/>
            </a:pPr>
            <a:endParaRPr lang="en-US" altLang="nl-BE" sz="2000" b="1" dirty="0">
              <a:latin typeface="Calibri" panose="020F0502020204030204" pitchFamily="34" charset="0"/>
              <a:cs typeface="Calibri" panose="020F0502020204030204" pitchFamily="34" charset="0"/>
            </a:endParaRPr>
          </a:p>
          <a:p>
            <a:pPr marL="0" indent="0" eaLnBrk="1" hangingPunct="1">
              <a:lnSpc>
                <a:spcPct val="80000"/>
              </a:lnSpc>
              <a:buNone/>
            </a:pPr>
            <a:r>
              <a:rPr lang="en-US" altLang="nl-BE" sz="2000" b="1" dirty="0">
                <a:latin typeface="Calibri" panose="020F0502020204030204" pitchFamily="34" charset="0"/>
                <a:cs typeface="Calibri" panose="020F0502020204030204" pitchFamily="34" charset="0"/>
              </a:rPr>
              <a:t>Phase 2: late onset = 4 hours later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difficulty breathing</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severe hypotension </a:t>
            </a:r>
          </a:p>
          <a:p>
            <a:pPr marL="457200" lvl="1" indent="0" eaLnBrk="1" hangingPunct="1">
              <a:lnSpc>
                <a:spcPct val="80000"/>
              </a:lnSpc>
              <a:buNone/>
            </a:pPr>
            <a:r>
              <a:rPr lang="en-US" altLang="nl-BE" sz="2000" dirty="0">
                <a:latin typeface="Calibri" panose="020F0502020204030204" pitchFamily="34" charset="0"/>
                <a:cs typeface="Calibri" panose="020F0502020204030204" pitchFamily="34" charset="0"/>
              </a:rPr>
              <a:t>- severe edema</a:t>
            </a:r>
          </a:p>
          <a:p>
            <a:pPr marL="0" indent="0" eaLnBrk="1" hangingPunct="1">
              <a:lnSpc>
                <a:spcPct val="80000"/>
              </a:lnSpc>
              <a:buNone/>
            </a:pPr>
            <a:endParaRPr lang="en-US" altLang="nl-BE" sz="2000" dirty="0">
              <a:latin typeface="Calibri" panose="020F0502020204030204" pitchFamily="34" charset="0"/>
              <a:cs typeface="Calibri" panose="020F0502020204030204" pitchFamily="34" charset="0"/>
            </a:endParaRPr>
          </a:p>
        </p:txBody>
      </p:sp>
      <p:pic>
        <p:nvPicPr>
          <p:cNvPr id="315396" name="Afbeelding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05839" y="4149725"/>
            <a:ext cx="1730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7" name="Afbeelding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439758" y="1797050"/>
            <a:ext cx="2522537"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0974359" y="2631440"/>
            <a:ext cx="1158240" cy="369332"/>
          </a:xfrm>
          <a:prstGeom prst="rect">
            <a:avLst/>
          </a:prstGeom>
          <a:noFill/>
        </p:spPr>
        <p:txBody>
          <a:bodyPr wrap="square" rtlCol="0">
            <a:spAutoFit/>
          </a:bodyPr>
          <a:lstStyle/>
          <a:p>
            <a:r>
              <a:rPr lang="nl-BE" dirty="0">
                <a:latin typeface="Calibri" panose="020F0502020204030204" pitchFamily="34" charset="0"/>
                <a:cs typeface="Calibri" panose="020F0502020204030204" pitchFamily="34" charset="0"/>
              </a:rPr>
              <a:t>urticaria</a:t>
            </a:r>
          </a:p>
        </p:txBody>
      </p:sp>
      <p:sp>
        <p:nvSpPr>
          <p:cNvPr id="7" name="Tekstvak 6"/>
          <p:cNvSpPr txBox="1"/>
          <p:nvPr/>
        </p:nvSpPr>
        <p:spPr>
          <a:xfrm>
            <a:off x="10347326" y="5125085"/>
            <a:ext cx="1666240" cy="369332"/>
          </a:xfrm>
          <a:prstGeom prst="rect">
            <a:avLst/>
          </a:prstGeom>
          <a:noFill/>
        </p:spPr>
        <p:txBody>
          <a:bodyPr wrap="square" rtlCol="0">
            <a:spAutoFit/>
          </a:bodyPr>
          <a:lstStyle/>
          <a:p>
            <a:r>
              <a:rPr lang="nl-BE" dirty="0">
                <a:latin typeface="Calibri" panose="020F0502020204030204" pitchFamily="34" charset="0"/>
                <a:cs typeface="Calibri" panose="020F0502020204030204" pitchFamily="34" charset="0"/>
              </a:rPr>
              <a:t>angio-oedeem</a:t>
            </a:r>
          </a:p>
        </p:txBody>
      </p:sp>
      <p:pic>
        <p:nvPicPr>
          <p:cNvPr id="4" name="Picture 3">
            <a:extLst>
              <a:ext uri="{FF2B5EF4-FFF2-40B4-BE49-F238E27FC236}">
                <a16:creationId xmlns:a16="http://schemas.microsoft.com/office/drawing/2014/main" id="{6E02447C-4AD1-CF12-28DA-2D6E4232C0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26768" y="5107945"/>
            <a:ext cx="2226365" cy="1519723"/>
          </a:xfrm>
          <a:prstGeom prst="rect">
            <a:avLst/>
          </a:prstGeom>
        </p:spPr>
      </p:pic>
    </p:spTree>
    <p:extLst>
      <p:ext uri="{BB962C8B-B14F-4D97-AF65-F5344CB8AC3E}">
        <p14:creationId xmlns:p14="http://schemas.microsoft.com/office/powerpoint/2010/main" val="1363132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49D5D-5706-5DF5-0240-583A95B7CB77}"/>
              </a:ext>
            </a:extLst>
          </p:cNvPr>
          <p:cNvSpPr txBox="1"/>
          <p:nvPr/>
        </p:nvSpPr>
        <p:spPr>
          <a:xfrm>
            <a:off x="5166097" y="2487828"/>
            <a:ext cx="1859805" cy="1862048"/>
          </a:xfrm>
          <a:prstGeom prst="rect">
            <a:avLst/>
          </a:prstGeom>
          <a:noFill/>
        </p:spPr>
        <p:txBody>
          <a:bodyPr wrap="none" rtlCol="0">
            <a:spAutoFit/>
          </a:bodyPr>
          <a:lstStyle/>
          <a:p>
            <a:r>
              <a:rPr lang="en-US" sz="11500" dirty="0"/>
              <a:t>Q?</a:t>
            </a:r>
          </a:p>
        </p:txBody>
      </p:sp>
    </p:spTree>
    <p:extLst>
      <p:ext uri="{BB962C8B-B14F-4D97-AF65-F5344CB8AC3E}">
        <p14:creationId xmlns:p14="http://schemas.microsoft.com/office/powerpoint/2010/main" val="29549419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idx="4294967295"/>
          </p:nvPr>
        </p:nvSpPr>
        <p:spPr>
          <a:xfrm>
            <a:off x="1835151" y="473848"/>
            <a:ext cx="8524875"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Anaphylactic Reaction </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Diagnostic Criteria</a:t>
            </a:r>
          </a:p>
        </p:txBody>
      </p:sp>
      <p:sp>
        <p:nvSpPr>
          <p:cNvPr id="317443" name="Rectangle 3"/>
          <p:cNvSpPr>
            <a:spLocks noGrp="1" noChangeArrowheads="1"/>
          </p:cNvSpPr>
          <p:nvPr>
            <p:ph type="body" idx="4294967295"/>
          </p:nvPr>
        </p:nvSpPr>
        <p:spPr>
          <a:xfrm>
            <a:off x="838558" y="1634674"/>
            <a:ext cx="8829424" cy="4291013"/>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dirty="0" err="1">
                <a:latin typeface="Calibri" panose="020F0502020204030204" pitchFamily="34" charset="0"/>
                <a:cs typeface="Calibri" panose="020F0502020204030204" pitchFamily="34" charset="0"/>
              </a:rPr>
              <a:t>Anamnese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klinisch</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onderzoek</a:t>
            </a:r>
            <a:endParaRPr lang="en-US" altLang="nl-BE" sz="2400" dirty="0">
              <a:latin typeface="Calibri" panose="020F0502020204030204" pitchFamily="34" charset="0"/>
              <a:cs typeface="Calibri" panose="020F0502020204030204" pitchFamily="34" charset="0"/>
            </a:endParaRP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err="1">
                <a:latin typeface="Calibri" panose="020F0502020204030204" pitchFamily="34" charset="0"/>
                <a:cs typeface="Calibri" panose="020F0502020204030204" pitchFamily="34" charset="0"/>
              </a:rPr>
              <a:t>Allergie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testen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verantwoordelijk</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allergeen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opsporen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vermijden</a:t>
            </a:r>
            <a:endParaRPr lang="en-US" altLang="nl-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30667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idx="4294967295"/>
          </p:nvPr>
        </p:nvSpPr>
        <p:spPr>
          <a:xfrm>
            <a:off x="2151183" y="473848"/>
            <a:ext cx="7924800"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Anaphylactic Reaction </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Treatment</a:t>
            </a:r>
          </a:p>
        </p:txBody>
      </p:sp>
      <p:sp>
        <p:nvSpPr>
          <p:cNvPr id="319491" name="Rectangle 3"/>
          <p:cNvSpPr>
            <a:spLocks noGrp="1" noChangeArrowheads="1"/>
          </p:cNvSpPr>
          <p:nvPr>
            <p:ph type="body" idx="4294967295"/>
          </p:nvPr>
        </p:nvSpPr>
        <p:spPr>
          <a:xfrm>
            <a:off x="843828" y="1660275"/>
            <a:ext cx="12086493" cy="4525963"/>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dirty="0">
                <a:latin typeface="Calibri" panose="020F0502020204030204" pitchFamily="34" charset="0"/>
                <a:cs typeface="Calibri" panose="020F0502020204030204" pitchFamily="34" charset="0"/>
              </a:rPr>
              <a:t>Symptomatic </a:t>
            </a:r>
          </a:p>
          <a:p>
            <a:pPr marL="457200" lvl="1" indent="0" eaLnBrk="1" hangingPunct="1">
              <a:buNone/>
            </a:pPr>
            <a:r>
              <a:rPr lang="en-US" altLang="nl-BE" sz="2400" dirty="0">
                <a:latin typeface="Calibri" panose="020F0502020204030204" pitchFamily="34" charset="0"/>
                <a:cs typeface="Calibri" panose="020F0502020204030204" pitchFamily="34" charset="0"/>
              </a:rPr>
              <a:t>Drug to constrict </a:t>
            </a:r>
            <a:r>
              <a:rPr lang="en-US" altLang="nl-BE" sz="2400" u="sng" dirty="0">
                <a:latin typeface="Calibri" panose="020F0502020204030204" pitchFamily="34" charset="0"/>
                <a:cs typeface="Calibri" panose="020F0502020204030204" pitchFamily="34" charset="0"/>
              </a:rPr>
              <a:t>vascular</a:t>
            </a:r>
            <a:r>
              <a:rPr lang="en-US" altLang="nl-BE" sz="2400" dirty="0">
                <a:latin typeface="Calibri" panose="020F0502020204030204" pitchFamily="34" charset="0"/>
                <a:cs typeface="Calibri" panose="020F0502020204030204" pitchFamily="34" charset="0"/>
              </a:rPr>
              <a:t> smooth muscle 		</a:t>
            </a:r>
            <a:r>
              <a:rPr lang="en-US" altLang="nl-BE" dirty="0">
                <a:latin typeface="Calibri" panose="020F0502020204030204" pitchFamily="34" charset="0"/>
                <a:cs typeface="Calibri" panose="020F0502020204030204" pitchFamily="34" charset="0"/>
              </a:rPr>
              <a:t>	</a:t>
            </a: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sym typeface="Wingdings" pitchFamily="2" charset="2"/>
              </a:rPr>
              <a:t>vasoconstrictie</a:t>
            </a:r>
            <a:endParaRPr lang="en-US" altLang="nl-BE" sz="2400" dirty="0">
              <a:latin typeface="Calibri" panose="020F0502020204030204" pitchFamily="34" charset="0"/>
              <a:cs typeface="Calibri" panose="020F0502020204030204" pitchFamily="34" charset="0"/>
            </a:endParaRPr>
          </a:p>
          <a:p>
            <a:pPr marL="457200" lvl="1" indent="0" eaLnBrk="1" hangingPunct="1">
              <a:buNone/>
            </a:pPr>
            <a:r>
              <a:rPr lang="en-US" altLang="nl-BE" sz="2400" dirty="0">
                <a:latin typeface="Calibri" panose="020F0502020204030204" pitchFamily="34" charset="0"/>
                <a:cs typeface="Calibri" panose="020F0502020204030204" pitchFamily="34" charset="0"/>
              </a:rPr>
              <a:t>Drug to relax </a:t>
            </a:r>
            <a:r>
              <a:rPr lang="en-US" altLang="nl-BE" sz="2400" u="sng" dirty="0">
                <a:latin typeface="Calibri" panose="020F0502020204030204" pitchFamily="34" charset="0"/>
                <a:cs typeface="Calibri" panose="020F0502020204030204" pitchFamily="34" charset="0"/>
              </a:rPr>
              <a:t>bronchial</a:t>
            </a:r>
            <a:r>
              <a:rPr lang="en-US" altLang="nl-BE" sz="2400" dirty="0">
                <a:latin typeface="Calibri" panose="020F0502020204030204" pitchFamily="34" charset="0"/>
                <a:cs typeface="Calibri" panose="020F0502020204030204" pitchFamily="34" charset="0"/>
              </a:rPr>
              <a:t> smooth muscle				</a:t>
            </a: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sym typeface="Wingdings" pitchFamily="2" charset="2"/>
              </a:rPr>
              <a:t>bronchodilatatie</a:t>
            </a:r>
            <a:endParaRPr lang="en-US" altLang="nl-BE" sz="2400" dirty="0">
              <a:latin typeface="Calibri" panose="020F0502020204030204" pitchFamily="34" charset="0"/>
              <a:cs typeface="Calibri" panose="020F0502020204030204" pitchFamily="34" charset="0"/>
              <a:sym typeface="Wingdings" pitchFamily="2" charset="2"/>
            </a:endParaRPr>
          </a:p>
          <a:p>
            <a:pPr marL="457200" lvl="1" indent="0" eaLnBrk="1" hangingPunct="1">
              <a:buNone/>
            </a:pPr>
            <a:endParaRPr lang="en-US" altLang="nl-BE" sz="2400" dirty="0">
              <a:latin typeface="Calibri" panose="020F0502020204030204" pitchFamily="34" charset="0"/>
              <a:cs typeface="Calibri" panose="020F0502020204030204" pitchFamily="34" charset="0"/>
            </a:endParaRPr>
          </a:p>
          <a:p>
            <a:pPr marL="457200" lvl="1" indent="0" eaLnBrk="1" hangingPunct="1">
              <a:buNone/>
            </a:pPr>
            <a:r>
              <a:rPr lang="en-US" altLang="nl-BE" sz="2400" dirty="0">
                <a:latin typeface="Calibri" panose="020F0502020204030204" pitchFamily="34" charset="0"/>
                <a:cs typeface="Calibri" panose="020F0502020204030204" pitchFamily="34" charset="0"/>
              </a:rPr>
              <a:t>Limit inflammation (2e </a:t>
            </a:r>
            <a:r>
              <a:rPr lang="en-US" altLang="nl-BE" sz="2400" dirty="0" err="1">
                <a:latin typeface="Calibri" panose="020F0502020204030204" pitchFamily="34" charset="0"/>
                <a:cs typeface="Calibri" panose="020F0502020204030204" pitchFamily="34" charset="0"/>
              </a:rPr>
              <a:t>phaze</a:t>
            </a:r>
            <a:r>
              <a:rPr lang="en-US" altLang="nl-BE" sz="2400" dirty="0">
                <a:latin typeface="Calibri" panose="020F0502020204030204" pitchFamily="34" charset="0"/>
                <a:cs typeface="Calibri" panose="020F0502020204030204" pitchFamily="34" charset="0"/>
              </a:rPr>
              <a:t>): cortisone = </a:t>
            </a:r>
            <a:r>
              <a:rPr lang="en-US" altLang="nl-BE" sz="2400" dirty="0" err="1">
                <a:latin typeface="Calibri" panose="020F0502020204030204" pitchFamily="34" charset="0"/>
                <a:cs typeface="Calibri" panose="020F0502020204030204" pitchFamily="34" charset="0"/>
              </a:rPr>
              <a:t>steroiden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stabiliseren</a:t>
            </a:r>
            <a:r>
              <a:rPr lang="en-US" altLang="nl-BE" sz="2400" dirty="0">
                <a:latin typeface="Calibri" panose="020F0502020204030204" pitchFamily="34" charset="0"/>
                <a:cs typeface="Calibri" panose="020F0502020204030204" pitchFamily="34" charset="0"/>
              </a:rPr>
              <a:t> mast </a:t>
            </a:r>
            <a:r>
              <a:rPr lang="en-US" altLang="nl-BE" sz="2400" dirty="0" err="1">
                <a:latin typeface="Calibri" panose="020F0502020204030204" pitchFamily="34" charset="0"/>
                <a:cs typeface="Calibri" panose="020F0502020204030204" pitchFamily="34" charset="0"/>
              </a:rPr>
              <a:t>cellen</a:t>
            </a:r>
            <a:r>
              <a:rPr lang="en-US" altLang="nl-BE" sz="2400" dirty="0">
                <a:latin typeface="Calibri" panose="020F0502020204030204" pitchFamily="34" charset="0"/>
                <a:cs typeface="Calibri" panose="020F0502020204030204" pitchFamily="34" charset="0"/>
              </a:rPr>
              <a:t>) </a:t>
            </a:r>
          </a:p>
          <a:p>
            <a:pPr marL="457200" lvl="1"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Prevention</a:t>
            </a:r>
          </a:p>
          <a:p>
            <a:pPr marL="457200" lvl="1" indent="0" eaLnBrk="1" hangingPunct="1">
              <a:buNone/>
            </a:pPr>
            <a:r>
              <a:rPr lang="en-US" altLang="nl-BE" sz="2400" dirty="0">
                <a:latin typeface="Calibri" panose="020F0502020204030204" pitchFamily="34" charset="0"/>
                <a:cs typeface="Calibri" panose="020F0502020204030204" pitchFamily="34" charset="0"/>
              </a:rPr>
              <a:t>Desensitization to allergen</a:t>
            </a:r>
          </a:p>
          <a:p>
            <a:pPr marL="457200" lvl="1" indent="0" eaLnBrk="1" hangingPunct="1">
              <a:buNone/>
            </a:pPr>
            <a:endParaRPr lang="en-US" altLang="nl-BE"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20636C2-E039-FD2E-6B8E-270927E53F71}"/>
              </a:ext>
            </a:extLst>
          </p:cNvPr>
          <p:cNvSpPr txBox="1"/>
          <p:nvPr/>
        </p:nvSpPr>
        <p:spPr>
          <a:xfrm>
            <a:off x="6554913" y="1905000"/>
            <a:ext cx="2395207" cy="584775"/>
          </a:xfrm>
          <a:prstGeom prst="rect">
            <a:avLst/>
          </a:prstGeom>
          <a:no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ADRENALINE</a:t>
            </a:r>
          </a:p>
        </p:txBody>
      </p:sp>
      <p:sp>
        <p:nvSpPr>
          <p:cNvPr id="3" name="TextBox 2">
            <a:extLst>
              <a:ext uri="{FF2B5EF4-FFF2-40B4-BE49-F238E27FC236}">
                <a16:creationId xmlns:a16="http://schemas.microsoft.com/office/drawing/2014/main" id="{33CE07C4-9BD5-FF84-8015-BB34D9CB8315}"/>
              </a:ext>
            </a:extLst>
          </p:cNvPr>
          <p:cNvSpPr txBox="1"/>
          <p:nvPr/>
        </p:nvSpPr>
        <p:spPr>
          <a:xfrm>
            <a:off x="6554913" y="2298988"/>
            <a:ext cx="2395207" cy="584775"/>
          </a:xfrm>
          <a:prstGeom prst="rect">
            <a:avLst/>
          </a:prstGeom>
          <a:noFill/>
        </p:spPr>
        <p:txBody>
          <a:bodyPr wrap="none" rtlCol="0">
            <a:spAutoFit/>
          </a:bodyPr>
          <a:lstStyle/>
          <a:p>
            <a:r>
              <a:rPr lang="en-US" sz="3200" b="1" dirty="0">
                <a:solidFill>
                  <a:srgbClr val="FF0000"/>
                </a:solidFill>
                <a:latin typeface="Calibri" panose="020F0502020204030204" pitchFamily="34" charset="0"/>
                <a:cs typeface="Calibri" panose="020F0502020204030204" pitchFamily="34" charset="0"/>
              </a:rPr>
              <a:t>ADRENALINE</a:t>
            </a:r>
          </a:p>
        </p:txBody>
      </p:sp>
    </p:spTree>
    <p:extLst>
      <p:ext uri="{BB962C8B-B14F-4D97-AF65-F5344CB8AC3E}">
        <p14:creationId xmlns:p14="http://schemas.microsoft.com/office/powerpoint/2010/main" val="4949973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arlyyearshub.co.uk/wp-content/uploads/2019/02/epipe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3255" y="1390490"/>
            <a:ext cx="4792345" cy="359425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5781040" y="1390490"/>
            <a:ext cx="3779520" cy="2677656"/>
          </a:xfrm>
          <a:prstGeom prst="rect">
            <a:avLst/>
          </a:prstGeom>
          <a:noFill/>
        </p:spPr>
        <p:txBody>
          <a:bodyPr wrap="square" rtlCol="0">
            <a:spAutoFit/>
          </a:bodyPr>
          <a:lstStyle/>
          <a:p>
            <a:r>
              <a:rPr lang="nl-BE" sz="2400" dirty="0" err="1">
                <a:latin typeface="Calibri" panose="020F0502020204030204" pitchFamily="34" charset="0"/>
                <a:cs typeface="Calibri" panose="020F0502020204030204" pitchFamily="34" charset="0"/>
              </a:rPr>
              <a:t>Epipen</a:t>
            </a:r>
            <a:r>
              <a:rPr lang="nl-BE" sz="2400" baseline="30000" dirty="0">
                <a:latin typeface="Calibri" panose="020F0502020204030204" pitchFamily="34" charset="0"/>
                <a:cs typeface="Calibri" panose="020F0502020204030204" pitchFamily="34" charset="0"/>
                <a:sym typeface="Symbol" panose="05050102010706020507" pitchFamily="18" charset="2"/>
              </a:rPr>
              <a:t></a:t>
            </a:r>
            <a:endParaRPr lang="nl-BE" sz="2400" baseline="30000" dirty="0">
              <a:latin typeface="Calibri" panose="020F0502020204030204" pitchFamily="34" charset="0"/>
              <a:cs typeface="Calibri" panose="020F0502020204030204" pitchFamily="34" charset="0"/>
            </a:endParaRPr>
          </a:p>
          <a:p>
            <a:endParaRPr lang="nl-BE" sz="2400" dirty="0">
              <a:latin typeface="Calibri" panose="020F0502020204030204" pitchFamily="34" charset="0"/>
              <a:cs typeface="Calibri" panose="020F0502020204030204" pitchFamily="34" charset="0"/>
            </a:endParaRPr>
          </a:p>
          <a:p>
            <a:r>
              <a:rPr lang="nl-BE" sz="2400" dirty="0">
                <a:latin typeface="Calibri" panose="020F0502020204030204" pitchFamily="34" charset="0"/>
                <a:cs typeface="Calibri" panose="020F0502020204030204" pitchFamily="34" charset="0"/>
              </a:rPr>
              <a:t>epinephrine = adrenaline</a:t>
            </a:r>
          </a:p>
          <a:p>
            <a:endParaRPr lang="nl-BE" sz="2400" dirty="0">
              <a:latin typeface="Calibri" panose="020F0502020204030204" pitchFamily="34" charset="0"/>
              <a:cs typeface="Calibri" panose="020F0502020204030204" pitchFamily="34" charset="0"/>
            </a:endParaRPr>
          </a:p>
          <a:p>
            <a:endParaRPr lang="nl-BE" sz="2400" dirty="0">
              <a:latin typeface="Calibri" panose="020F0502020204030204" pitchFamily="34" charset="0"/>
              <a:cs typeface="Calibri" panose="020F0502020204030204" pitchFamily="34" charset="0"/>
            </a:endParaRPr>
          </a:p>
          <a:p>
            <a:endParaRPr lang="nl-BE" sz="2400" dirty="0">
              <a:latin typeface="Calibri" panose="020F0502020204030204" pitchFamily="34" charset="0"/>
              <a:cs typeface="Calibri" panose="020F0502020204030204" pitchFamily="34" charset="0"/>
            </a:endParaRPr>
          </a:p>
          <a:p>
            <a:endParaRPr lang="nl-BE"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1497CAE-310B-834A-AEBB-E7856617AA66}"/>
              </a:ext>
            </a:extLst>
          </p:cNvPr>
          <p:cNvSpPr txBox="1"/>
          <p:nvPr/>
        </p:nvSpPr>
        <p:spPr>
          <a:xfrm>
            <a:off x="2281701" y="5483789"/>
            <a:ext cx="8233899" cy="1015663"/>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Steeds dokter zien an na succesvolle behandeling van anafylaxis met EpiPen</a:t>
            </a:r>
          </a:p>
          <a:p>
            <a:endParaRPr lang="nl-BE" sz="2000" dirty="0">
              <a:latin typeface="Calibri" panose="020F0502020204030204" pitchFamily="34" charset="0"/>
              <a:cs typeface="Calibri" panose="020F0502020204030204" pitchFamily="34" charset="0"/>
            </a:endParaRPr>
          </a:p>
          <a:p>
            <a:r>
              <a:rPr lang="nl-BE" sz="2000" dirty="0">
                <a:latin typeface="Calibri" panose="020F0502020204030204" pitchFamily="34" charset="0"/>
                <a:cs typeface="Calibri" panose="020F0502020204030204" pitchFamily="34" charset="0"/>
              </a:rPr>
              <a:t>Overweeg medical alert brace </a:t>
            </a:r>
          </a:p>
        </p:txBody>
      </p:sp>
    </p:spTree>
    <p:extLst>
      <p:ext uri="{BB962C8B-B14F-4D97-AF65-F5344CB8AC3E}">
        <p14:creationId xmlns:p14="http://schemas.microsoft.com/office/powerpoint/2010/main" val="34378465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3"/>
          <p:cNvSpPr>
            <a:spLocks noGrp="1" noChangeArrowheads="1"/>
          </p:cNvSpPr>
          <p:nvPr>
            <p:ph type="ctrTitle" idx="4294967295"/>
          </p:nvPr>
        </p:nvSpPr>
        <p:spPr>
          <a:xfrm>
            <a:off x="2781168" y="439882"/>
            <a:ext cx="6691313" cy="2437590"/>
          </a:xfrm>
        </p:spPr>
        <p:txBody>
          <a:bodyPr vert="horz" wrap="square" lIns="0" tIns="0" rIns="0" bIns="0" numCol="1" anchor="b" anchorCtr="1" compatLnSpc="1">
            <a:prstTxWarp prst="textNoShape">
              <a:avLst/>
            </a:prstTxWarp>
            <a:spAutoFit/>
          </a:bodyPr>
          <a:lstStyle/>
          <a:p>
            <a:pPr eaLnBrk="1" hangingPunct="1"/>
            <a:r>
              <a:rPr lang="en-US" altLang="nl-BE" dirty="0">
                <a:solidFill>
                  <a:srgbClr val="1974CF"/>
                </a:solidFill>
                <a:latin typeface="+mn-lt"/>
              </a:rPr>
              <a:t>Pathophysiology:</a:t>
            </a:r>
            <a:br>
              <a:rPr lang="en-US" altLang="nl-BE" dirty="0">
                <a:solidFill>
                  <a:srgbClr val="1974CF"/>
                </a:solidFill>
                <a:latin typeface="+mn-lt"/>
              </a:rPr>
            </a:br>
            <a:r>
              <a:rPr lang="en-US" altLang="nl-BE" dirty="0">
                <a:solidFill>
                  <a:srgbClr val="1974CF"/>
                </a:solidFill>
                <a:latin typeface="+mn-lt"/>
              </a:rPr>
              <a:t>A Clinical Approach</a:t>
            </a:r>
            <a:r>
              <a:rPr lang="en-US" altLang="nl-BE" dirty="0">
                <a:latin typeface="+mn-lt"/>
              </a:rPr>
              <a:t> </a:t>
            </a:r>
            <a:br>
              <a:rPr lang="en-US" altLang="nl-BE" dirty="0">
                <a:solidFill>
                  <a:srgbClr val="1974CF"/>
                </a:solidFill>
                <a:latin typeface="+mn-lt"/>
              </a:rPr>
            </a:br>
            <a:br>
              <a:rPr lang="en-US" altLang="nl-BE" dirty="0">
                <a:solidFill>
                  <a:srgbClr val="1974CF"/>
                </a:solidFill>
                <a:latin typeface="+mn-lt"/>
              </a:rPr>
            </a:br>
            <a:r>
              <a:rPr lang="en-US" altLang="nl-BE" dirty="0">
                <a:solidFill>
                  <a:schemeClr val="folHlink"/>
                </a:solidFill>
                <a:latin typeface="+mn-lt"/>
              </a:rPr>
              <a:t>Chapter 5: Infection</a:t>
            </a:r>
          </a:p>
        </p:txBody>
      </p:sp>
    </p:spTree>
    <p:extLst>
      <p:ext uri="{BB962C8B-B14F-4D97-AF65-F5344CB8AC3E}">
        <p14:creationId xmlns:p14="http://schemas.microsoft.com/office/powerpoint/2010/main" val="293792107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B95B7B-141C-08ED-9988-0F694E6010D9}"/>
              </a:ext>
            </a:extLst>
          </p:cNvPr>
          <p:cNvSpPr txBox="1"/>
          <p:nvPr/>
        </p:nvSpPr>
        <p:spPr>
          <a:xfrm>
            <a:off x="5049082" y="378069"/>
            <a:ext cx="2093843" cy="400110"/>
          </a:xfrm>
          <a:prstGeom prst="rect">
            <a:avLst/>
          </a:prstGeom>
          <a:noFill/>
        </p:spPr>
        <p:txBody>
          <a:bodyPr wrap="none" rtlCol="0">
            <a:spAutoFit/>
          </a:bodyPr>
          <a:lstStyle/>
          <a:p>
            <a:pPr algn="ctr"/>
            <a:r>
              <a:rPr lang="nl-NL" sz="2000" b="1"/>
              <a:t>Pathofysiologie</a:t>
            </a:r>
          </a:p>
        </p:txBody>
      </p:sp>
      <p:sp>
        <p:nvSpPr>
          <p:cNvPr id="2" name="TextBox 1">
            <a:extLst>
              <a:ext uri="{FF2B5EF4-FFF2-40B4-BE49-F238E27FC236}">
                <a16:creationId xmlns:a16="http://schemas.microsoft.com/office/drawing/2014/main" id="{8E145BE6-673B-4F0C-F9D2-3FAED6614925}"/>
              </a:ext>
            </a:extLst>
          </p:cNvPr>
          <p:cNvSpPr txBox="1"/>
          <p:nvPr/>
        </p:nvSpPr>
        <p:spPr>
          <a:xfrm>
            <a:off x="3150907" y="2010477"/>
            <a:ext cx="4588499" cy="1631216"/>
          </a:xfrm>
          <a:prstGeom prst="rect">
            <a:avLst/>
          </a:prstGeom>
          <a:noFill/>
        </p:spPr>
        <p:txBody>
          <a:bodyPr wrap="square" rtlCol="0">
            <a:spAutoFit/>
          </a:bodyPr>
          <a:lstStyle/>
          <a:p>
            <a:r>
              <a:rPr lang="nl-NL" sz="2000" b="1"/>
              <a:t>Inflammatie en weefselherstel</a:t>
            </a:r>
          </a:p>
          <a:p>
            <a:endParaRPr lang="nl-NL" sz="2000" b="1"/>
          </a:p>
          <a:p>
            <a:r>
              <a:rPr lang="nl-NL" sz="2000" b="1"/>
              <a:t>Immuniteit </a:t>
            </a:r>
          </a:p>
          <a:p>
            <a:endParaRPr lang="nl-NL" sz="2000" b="1"/>
          </a:p>
          <a:p>
            <a:r>
              <a:rPr lang="nl-NL" sz="2000" b="1"/>
              <a:t>Infectie </a:t>
            </a:r>
          </a:p>
        </p:txBody>
      </p:sp>
      <p:sp>
        <p:nvSpPr>
          <p:cNvPr id="4" name="Rectangle 3">
            <a:extLst>
              <a:ext uri="{FF2B5EF4-FFF2-40B4-BE49-F238E27FC236}">
                <a16:creationId xmlns:a16="http://schemas.microsoft.com/office/drawing/2014/main" id="{D56C1487-20DB-3995-EFDB-1DC34D5D6867}"/>
              </a:ext>
            </a:extLst>
          </p:cNvPr>
          <p:cNvSpPr/>
          <p:nvPr/>
        </p:nvSpPr>
        <p:spPr>
          <a:xfrm>
            <a:off x="2997200" y="2037370"/>
            <a:ext cx="4145725" cy="107990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60E8C0-0685-838E-61AF-6783FFAA8600}"/>
              </a:ext>
            </a:extLst>
          </p:cNvPr>
          <p:cNvSpPr txBox="1"/>
          <p:nvPr/>
        </p:nvSpPr>
        <p:spPr>
          <a:xfrm>
            <a:off x="7296632" y="2053609"/>
            <a:ext cx="4428007" cy="923330"/>
          </a:xfrm>
          <a:prstGeom prst="rect">
            <a:avLst/>
          </a:prstGeom>
          <a:noFill/>
        </p:spPr>
        <p:txBody>
          <a:bodyPr wrap="square" rtlCol="0">
            <a:spAutoFit/>
          </a:bodyPr>
          <a:lstStyle/>
          <a:p>
            <a:r>
              <a:rPr lang="nl-NL">
                <a:solidFill>
                  <a:srgbClr val="FF0000"/>
                </a:solidFill>
              </a:rPr>
              <a:t>Maken deel uit van 3 defensie mechanismen waarmee het lichaam zich verdedigd tegen "indringers"</a:t>
            </a:r>
          </a:p>
        </p:txBody>
      </p:sp>
    </p:spTree>
    <p:extLst>
      <p:ext uri="{BB962C8B-B14F-4D97-AF65-F5344CB8AC3E}">
        <p14:creationId xmlns:p14="http://schemas.microsoft.com/office/powerpoint/2010/main" val="10773153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B95B7B-141C-08ED-9988-0F694E6010D9}"/>
              </a:ext>
            </a:extLst>
          </p:cNvPr>
          <p:cNvSpPr txBox="1"/>
          <p:nvPr/>
        </p:nvSpPr>
        <p:spPr>
          <a:xfrm>
            <a:off x="5049082" y="378069"/>
            <a:ext cx="2093843" cy="400110"/>
          </a:xfrm>
          <a:prstGeom prst="rect">
            <a:avLst/>
          </a:prstGeom>
          <a:noFill/>
        </p:spPr>
        <p:txBody>
          <a:bodyPr wrap="none" rtlCol="0">
            <a:spAutoFit/>
          </a:bodyPr>
          <a:lstStyle/>
          <a:p>
            <a:pPr algn="ctr"/>
            <a:r>
              <a:rPr lang="nl-NL" sz="2000" b="1"/>
              <a:t>Pathofysiologie</a:t>
            </a:r>
          </a:p>
        </p:txBody>
      </p:sp>
      <p:sp>
        <p:nvSpPr>
          <p:cNvPr id="2" name="TextBox 1">
            <a:extLst>
              <a:ext uri="{FF2B5EF4-FFF2-40B4-BE49-F238E27FC236}">
                <a16:creationId xmlns:a16="http://schemas.microsoft.com/office/drawing/2014/main" id="{8E145BE6-673B-4F0C-F9D2-3FAED6614925}"/>
              </a:ext>
            </a:extLst>
          </p:cNvPr>
          <p:cNvSpPr txBox="1"/>
          <p:nvPr/>
        </p:nvSpPr>
        <p:spPr>
          <a:xfrm>
            <a:off x="3150907" y="2010477"/>
            <a:ext cx="4588499" cy="1631216"/>
          </a:xfrm>
          <a:prstGeom prst="rect">
            <a:avLst/>
          </a:prstGeom>
          <a:noFill/>
        </p:spPr>
        <p:txBody>
          <a:bodyPr wrap="square" rtlCol="0">
            <a:spAutoFit/>
          </a:bodyPr>
          <a:lstStyle/>
          <a:p>
            <a:r>
              <a:rPr lang="nl-NL" sz="2000" b="1" dirty="0"/>
              <a:t>Inflammatie en weefselherstel</a:t>
            </a:r>
          </a:p>
          <a:p>
            <a:endParaRPr lang="nl-NL" sz="2000" b="1" dirty="0"/>
          </a:p>
          <a:p>
            <a:r>
              <a:rPr lang="nl-NL" sz="2000" b="1" dirty="0"/>
              <a:t>Immuniteit </a:t>
            </a:r>
          </a:p>
          <a:p>
            <a:endParaRPr lang="nl-NL" sz="2000" b="1" dirty="0"/>
          </a:p>
          <a:p>
            <a:r>
              <a:rPr lang="nl-NL" sz="2000" b="1" dirty="0"/>
              <a:t>Infectie </a:t>
            </a:r>
          </a:p>
        </p:txBody>
      </p:sp>
      <p:sp>
        <p:nvSpPr>
          <p:cNvPr id="4" name="Rectangle 3">
            <a:extLst>
              <a:ext uri="{FF2B5EF4-FFF2-40B4-BE49-F238E27FC236}">
                <a16:creationId xmlns:a16="http://schemas.microsoft.com/office/drawing/2014/main" id="{D56C1487-20DB-3995-EFDB-1DC34D5D6867}"/>
              </a:ext>
            </a:extLst>
          </p:cNvPr>
          <p:cNvSpPr/>
          <p:nvPr/>
        </p:nvSpPr>
        <p:spPr>
          <a:xfrm>
            <a:off x="2997200" y="3212123"/>
            <a:ext cx="4145725" cy="52753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60E8C0-0685-838E-61AF-6783FFAA8600}"/>
              </a:ext>
            </a:extLst>
          </p:cNvPr>
          <p:cNvSpPr txBox="1"/>
          <p:nvPr/>
        </p:nvSpPr>
        <p:spPr>
          <a:xfrm>
            <a:off x="7296632" y="3212123"/>
            <a:ext cx="4428007" cy="2031325"/>
          </a:xfrm>
          <a:prstGeom prst="rect">
            <a:avLst/>
          </a:prstGeom>
          <a:noFill/>
        </p:spPr>
        <p:txBody>
          <a:bodyPr wrap="square" rtlCol="0">
            <a:spAutoFit/>
          </a:bodyPr>
          <a:lstStyle/>
          <a:p>
            <a:r>
              <a:rPr lang="nl-NL" dirty="0">
                <a:solidFill>
                  <a:srgbClr val="FF0000"/>
                </a:solidFill>
              </a:rPr>
              <a:t>= 3 </a:t>
            </a:r>
            <a:r>
              <a:rPr lang="nl-NL" dirty="0" err="1">
                <a:solidFill>
                  <a:srgbClr val="FF0000"/>
                </a:solidFill>
              </a:rPr>
              <a:t>lines</a:t>
            </a:r>
            <a:r>
              <a:rPr lang="nl-NL" dirty="0">
                <a:solidFill>
                  <a:srgbClr val="FF0000"/>
                </a:solidFill>
              </a:rPr>
              <a:t> of </a:t>
            </a:r>
            <a:r>
              <a:rPr lang="nl-NL" dirty="0" err="1">
                <a:solidFill>
                  <a:srgbClr val="FF0000"/>
                </a:solidFill>
              </a:rPr>
              <a:t>defense</a:t>
            </a:r>
            <a:r>
              <a:rPr lang="nl-NL" dirty="0">
                <a:solidFill>
                  <a:srgbClr val="FF0000"/>
                </a:solidFill>
              </a:rPr>
              <a:t> doorbroken door </a:t>
            </a:r>
            <a:r>
              <a:rPr lang="nl-NL" dirty="0" err="1">
                <a:solidFill>
                  <a:srgbClr val="FF0000"/>
                </a:solidFill>
              </a:rPr>
              <a:t>microorganisme</a:t>
            </a:r>
            <a:endParaRPr lang="nl-NL" dirty="0">
              <a:solidFill>
                <a:srgbClr val="FF0000"/>
              </a:solidFill>
            </a:endParaRPr>
          </a:p>
          <a:p>
            <a:endParaRPr lang="nl-NL" dirty="0">
              <a:solidFill>
                <a:srgbClr val="FF0000"/>
              </a:solidFill>
            </a:endParaRPr>
          </a:p>
          <a:p>
            <a:endParaRPr lang="nl-NL" dirty="0">
              <a:solidFill>
                <a:srgbClr val="FF0000"/>
              </a:solidFill>
            </a:endParaRPr>
          </a:p>
          <a:p>
            <a:endParaRPr lang="nl-NL" dirty="0">
              <a:solidFill>
                <a:srgbClr val="FF0000"/>
              </a:solidFill>
            </a:endParaRPr>
          </a:p>
          <a:p>
            <a:r>
              <a:rPr lang="nl-NL" dirty="0">
                <a:solidFill>
                  <a:srgbClr val="FF0000"/>
                </a:solidFill>
              </a:rPr>
              <a:t>Welke waren het ?</a:t>
            </a:r>
          </a:p>
          <a:p>
            <a:endParaRPr lang="nl-NL" dirty="0">
              <a:solidFill>
                <a:srgbClr val="FF0000"/>
              </a:solidFill>
            </a:endParaRPr>
          </a:p>
        </p:txBody>
      </p:sp>
    </p:spTree>
    <p:extLst>
      <p:ext uri="{BB962C8B-B14F-4D97-AF65-F5344CB8AC3E}">
        <p14:creationId xmlns:p14="http://schemas.microsoft.com/office/powerpoint/2010/main" val="13270303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72879" y="561376"/>
            <a:ext cx="4506014" cy="609398"/>
          </a:xfrm>
        </p:spPr>
        <p:txBody>
          <a:bodyPr vert="horz" wrap="square" lIns="0" tIns="0" rIns="0" bIns="0" numCol="1" anchor="b" anchorCtr="0" compatLnSpc="1">
            <a:prstTxWarp prst="textNoShape">
              <a:avLst/>
            </a:prstTxWarp>
            <a:spAutoFit/>
          </a:bodyPr>
          <a:lstStyle/>
          <a:p>
            <a:pPr algn="l" eaLnBrk="1" hangingPunct="1"/>
            <a:r>
              <a:rPr lang="en-US" altLang="nl-BE">
                <a:solidFill>
                  <a:srgbClr val="1974CF"/>
                </a:solidFill>
                <a:latin typeface="Calibri" panose="020F0502020204030204" pitchFamily="34" charset="0"/>
                <a:cs typeface="Calibri" panose="020F0502020204030204" pitchFamily="34" charset="0"/>
              </a:rPr>
              <a:t>Lines of Defense</a:t>
            </a:r>
          </a:p>
        </p:txBody>
      </p:sp>
      <p:sp>
        <p:nvSpPr>
          <p:cNvPr id="157699" name="Content Placeholder 2"/>
          <p:cNvSpPr>
            <a:spLocks noGrp="1"/>
          </p:cNvSpPr>
          <p:nvPr>
            <p:ph sz="half" idx="4294967295"/>
          </p:nvPr>
        </p:nvSpPr>
        <p:spPr>
          <a:xfrm>
            <a:off x="480767" y="1600201"/>
            <a:ext cx="3299381" cy="3141481"/>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a:latin typeface="Calibri" panose="020F0502020204030204" pitchFamily="34" charset="0"/>
                <a:cs typeface="Calibri" panose="020F0502020204030204" pitchFamily="34" charset="0"/>
              </a:rPr>
              <a:t>1. </a:t>
            </a:r>
            <a:r>
              <a:rPr lang="en-US" altLang="nl-BE" sz="2400" err="1">
                <a:latin typeface="Calibri" panose="020F0502020204030204" pitchFamily="34" charset="0"/>
                <a:cs typeface="Calibri" panose="020F0502020204030204" pitchFamily="34" charset="0"/>
              </a:rPr>
              <a:t>Huid</a:t>
            </a:r>
            <a:r>
              <a:rPr lang="en-US" altLang="nl-BE" sz="2400">
                <a:latin typeface="Calibri" panose="020F0502020204030204" pitchFamily="34" charset="0"/>
                <a:cs typeface="Calibri" panose="020F0502020204030204" pitchFamily="34" charset="0"/>
              </a:rPr>
              <a:t> </a:t>
            </a:r>
            <a:r>
              <a:rPr lang="en-US" altLang="nl-BE" sz="2400" err="1">
                <a:latin typeface="Calibri" panose="020F0502020204030204" pitchFamily="34" charset="0"/>
                <a:cs typeface="Calibri" panose="020F0502020204030204" pitchFamily="34" charset="0"/>
              </a:rPr>
              <a:t>en</a:t>
            </a:r>
            <a:r>
              <a:rPr lang="en-US" altLang="nl-BE" sz="2400">
                <a:latin typeface="Calibri" panose="020F0502020204030204" pitchFamily="34" charset="0"/>
                <a:cs typeface="Calibri" panose="020F0502020204030204" pitchFamily="34" charset="0"/>
              </a:rPr>
              <a:t> </a:t>
            </a:r>
            <a:r>
              <a:rPr lang="en-US" altLang="nl-BE" sz="2400" err="1">
                <a:latin typeface="Calibri" panose="020F0502020204030204" pitchFamily="34" charset="0"/>
                <a:cs typeface="Calibri" panose="020F0502020204030204" pitchFamily="34" charset="0"/>
              </a:rPr>
              <a:t>slijmvliezen</a:t>
            </a:r>
            <a:endParaRPr lang="en-US" altLang="nl-BE" sz="2400">
              <a:latin typeface="Calibri" panose="020F0502020204030204" pitchFamily="34" charset="0"/>
              <a:cs typeface="Calibri" panose="020F0502020204030204" pitchFamily="34" charset="0"/>
            </a:endParaRPr>
          </a:p>
          <a:p>
            <a:pPr marL="280988" indent="-280988" eaLnBrk="1" hangingPunct="1"/>
            <a:endParaRPr lang="en-US" altLang="nl-BE" sz="2400">
              <a:latin typeface="Calibri" panose="020F0502020204030204" pitchFamily="34" charset="0"/>
              <a:cs typeface="Calibri" panose="020F0502020204030204" pitchFamily="34" charset="0"/>
            </a:endParaRPr>
          </a:p>
          <a:p>
            <a:pPr marL="0" indent="0" eaLnBrk="1" hangingPunct="1">
              <a:buNone/>
            </a:pPr>
            <a:r>
              <a:rPr lang="en-US" altLang="nl-BE" sz="2400">
                <a:latin typeface="Calibri" panose="020F0502020204030204" pitchFamily="34" charset="0"/>
                <a:cs typeface="Calibri" panose="020F0502020204030204" pitchFamily="34" charset="0"/>
              </a:rPr>
              <a:t>2. </a:t>
            </a:r>
            <a:r>
              <a:rPr lang="en-US" altLang="nl-BE" sz="2400" err="1">
                <a:latin typeface="Calibri" panose="020F0502020204030204" pitchFamily="34" charset="0"/>
                <a:cs typeface="Calibri" panose="020F0502020204030204" pitchFamily="34" charset="0"/>
              </a:rPr>
              <a:t>Ontstekingsreactie</a:t>
            </a:r>
            <a:endParaRPr lang="en-US" altLang="nl-BE" sz="2400">
              <a:latin typeface="Calibri" panose="020F0502020204030204" pitchFamily="34" charset="0"/>
              <a:cs typeface="Calibri" panose="020F0502020204030204" pitchFamily="34" charset="0"/>
            </a:endParaRPr>
          </a:p>
          <a:p>
            <a:pPr marL="0" indent="0" eaLnBrk="1" hangingPunct="1">
              <a:buNone/>
            </a:pPr>
            <a:r>
              <a:rPr lang="en-US" altLang="nl-BE" sz="2400">
                <a:latin typeface="Calibri" panose="020F0502020204030204" pitchFamily="34" charset="0"/>
                <a:cs typeface="Calibri" panose="020F0502020204030204" pitchFamily="34" charset="0"/>
              </a:rPr>
              <a:t>     (</a:t>
            </a:r>
            <a:r>
              <a:rPr lang="en-US" altLang="nl-BE" sz="2400" err="1">
                <a:latin typeface="Calibri" panose="020F0502020204030204" pitchFamily="34" charset="0"/>
                <a:cs typeface="Calibri" panose="020F0502020204030204" pitchFamily="34" charset="0"/>
              </a:rPr>
              <a:t>inflammatie</a:t>
            </a:r>
            <a:r>
              <a:rPr lang="en-US" altLang="nl-BE" sz="2400">
                <a:latin typeface="Calibri" panose="020F0502020204030204" pitchFamily="34" charset="0"/>
                <a:cs typeface="Calibri" panose="020F0502020204030204" pitchFamily="34" charset="0"/>
              </a:rPr>
              <a:t>)</a:t>
            </a:r>
          </a:p>
          <a:p>
            <a:pPr marL="0" indent="0" eaLnBrk="1" hangingPunct="1">
              <a:buNone/>
            </a:pPr>
            <a:endParaRPr lang="en-US" altLang="nl-BE" sz="2400">
              <a:latin typeface="Calibri" panose="020F0502020204030204" pitchFamily="34" charset="0"/>
              <a:cs typeface="Calibri" panose="020F0502020204030204" pitchFamily="34" charset="0"/>
            </a:endParaRPr>
          </a:p>
          <a:p>
            <a:pPr marL="0" indent="0" eaLnBrk="1" hangingPunct="1">
              <a:buNone/>
            </a:pPr>
            <a:r>
              <a:rPr lang="en-US" altLang="nl-BE" sz="2400">
                <a:latin typeface="Calibri" panose="020F0502020204030204" pitchFamily="34" charset="0"/>
                <a:cs typeface="Calibri" panose="020F0502020204030204" pitchFamily="34" charset="0"/>
              </a:rPr>
              <a:t>3. </a:t>
            </a:r>
            <a:r>
              <a:rPr lang="en-US" altLang="nl-BE" sz="2400" err="1">
                <a:latin typeface="Calibri" panose="020F0502020204030204" pitchFamily="34" charset="0"/>
                <a:cs typeface="Calibri" panose="020F0502020204030204" pitchFamily="34" charset="0"/>
              </a:rPr>
              <a:t>Immuun</a:t>
            </a:r>
            <a:r>
              <a:rPr lang="en-US" altLang="nl-BE" sz="2400">
                <a:latin typeface="Calibri" panose="020F0502020204030204" pitchFamily="34" charset="0"/>
                <a:cs typeface="Calibri" panose="020F0502020204030204" pitchFamily="34" charset="0"/>
              </a:rPr>
              <a:t> </a:t>
            </a:r>
            <a:r>
              <a:rPr lang="en-US" altLang="nl-BE" sz="2400" err="1">
                <a:latin typeface="Calibri" panose="020F0502020204030204" pitchFamily="34" charset="0"/>
                <a:cs typeface="Calibri" panose="020F0502020204030204" pitchFamily="34" charset="0"/>
              </a:rPr>
              <a:t>respons</a:t>
            </a:r>
            <a:endParaRPr lang="en-US" altLang="nl-BE" sz="2400">
              <a:latin typeface="Calibri" panose="020F0502020204030204" pitchFamily="34" charset="0"/>
              <a:cs typeface="Calibri" panose="020F0502020204030204" pitchFamily="34" charset="0"/>
            </a:endParaRPr>
          </a:p>
        </p:txBody>
      </p:sp>
      <p:pic>
        <p:nvPicPr>
          <p:cNvPr id="157700" name="Picture 4" descr="figure_3.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1752" y="98507"/>
            <a:ext cx="4637988" cy="666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6123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idx="4294967295"/>
          </p:nvPr>
        </p:nvSpPr>
        <p:spPr>
          <a:xfrm>
            <a:off x="1833562" y="467418"/>
            <a:ext cx="8524875" cy="443198"/>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Infection</a:t>
            </a:r>
          </a:p>
        </p:txBody>
      </p:sp>
      <p:sp>
        <p:nvSpPr>
          <p:cNvPr id="323587" name="Rectangle 3"/>
          <p:cNvSpPr>
            <a:spLocks noGrp="1" noChangeArrowheads="1"/>
          </p:cNvSpPr>
          <p:nvPr>
            <p:ph type="body" idx="4294967295"/>
          </p:nvPr>
        </p:nvSpPr>
        <p:spPr>
          <a:xfrm>
            <a:off x="629506" y="1531937"/>
            <a:ext cx="11239221" cy="3794125"/>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b="1" dirty="0" err="1">
                <a:latin typeface="Calibri" panose="020F0502020204030204" pitchFamily="34" charset="0"/>
                <a:cs typeface="Calibri" panose="020F0502020204030204" pitchFamily="34" charset="0"/>
              </a:rPr>
              <a:t>Definitie</a:t>
            </a:r>
            <a:endParaRPr lang="en-US" altLang="nl-BE" sz="2400" b="1" dirty="0">
              <a:latin typeface="Calibri" panose="020F0502020204030204" pitchFamily="34" charset="0"/>
              <a:cs typeface="Calibri" panose="020F0502020204030204" pitchFamily="34" charset="0"/>
            </a:endParaRPr>
          </a:p>
          <a:p>
            <a:pPr marL="0" indent="0" eaLnBrk="1" hangingPunct="1">
              <a:buNone/>
            </a:pPr>
            <a:r>
              <a:rPr lang="en-US" altLang="nl-BE" sz="2400" dirty="0" err="1">
                <a:latin typeface="Calibri" panose="020F0502020204030204" pitchFamily="34" charset="0"/>
                <a:cs typeface="Calibri" panose="020F0502020204030204" pitchFamily="34" charset="0"/>
              </a:rPr>
              <a:t>Toestand</a:t>
            </a:r>
            <a:r>
              <a:rPr lang="en-US" altLang="nl-BE" sz="2400" dirty="0">
                <a:latin typeface="Calibri" panose="020F0502020204030204" pitchFamily="34" charset="0"/>
                <a:cs typeface="Calibri" panose="020F0502020204030204" pitchFamily="34" charset="0"/>
              </a:rPr>
              <a:t> van </a:t>
            </a:r>
            <a:r>
              <a:rPr lang="en-US" altLang="nl-BE" sz="2400" dirty="0" err="1">
                <a:latin typeface="Calibri" panose="020F0502020204030204" pitchFamily="34" charset="0"/>
                <a:cs typeface="Calibri" panose="020F0502020204030204" pitchFamily="34" charset="0"/>
              </a:rPr>
              <a:t>cel</a:t>
            </a:r>
            <a:r>
              <a:rPr lang="en-US" altLang="nl-BE" sz="2400" dirty="0">
                <a:latin typeface="Calibri" panose="020F0502020204030204" pitchFamily="34" charset="0"/>
                <a:cs typeface="Calibri" panose="020F0502020204030204" pitchFamily="34" charset="0"/>
              </a:rPr>
              <a:t>/</a:t>
            </a:r>
            <a:r>
              <a:rPr lang="en-US" altLang="nl-BE" sz="2400" dirty="0" err="1">
                <a:latin typeface="Calibri" panose="020F0502020204030204" pitchFamily="34" charset="0"/>
                <a:cs typeface="Calibri" panose="020F0502020204030204" pitchFamily="34" charset="0"/>
              </a:rPr>
              <a:t>weefsel</a:t>
            </a:r>
            <a:r>
              <a:rPr lang="en-US" altLang="nl-BE" sz="2400" dirty="0">
                <a:latin typeface="Calibri" panose="020F0502020204030204" pitchFamily="34" charset="0"/>
                <a:cs typeface="Calibri" panose="020F0502020204030204" pitchFamily="34" charset="0"/>
              </a:rPr>
              <a:t>/</a:t>
            </a:r>
            <a:r>
              <a:rPr lang="en-US" altLang="nl-BE" sz="2400" dirty="0" err="1">
                <a:latin typeface="Calibri" panose="020F0502020204030204" pitchFamily="34" charset="0"/>
                <a:cs typeface="Calibri" panose="020F0502020204030204" pitchFamily="34" charset="0"/>
              </a:rPr>
              <a:t>orgaan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destructie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t.g.v.</a:t>
            </a:r>
            <a:r>
              <a:rPr lang="en-US" altLang="nl-BE" sz="2400" dirty="0">
                <a:latin typeface="Calibri" panose="020F0502020204030204" pitchFamily="34" charset="0"/>
                <a:cs typeface="Calibri" panose="020F0502020204030204" pitchFamily="34" charset="0"/>
              </a:rPr>
              <a:t> de </a:t>
            </a:r>
            <a:r>
              <a:rPr lang="en-US" altLang="nl-BE" sz="2400" dirty="0" err="1">
                <a:latin typeface="Calibri" panose="020F0502020204030204" pitchFamily="34" charset="0"/>
                <a:cs typeface="Calibri" panose="020F0502020204030204" pitchFamily="34" charset="0"/>
              </a:rPr>
              <a:t>invasie</a:t>
            </a:r>
            <a:r>
              <a:rPr lang="en-US" altLang="nl-BE" sz="2400" dirty="0">
                <a:latin typeface="Calibri" panose="020F0502020204030204" pitchFamily="34" charset="0"/>
                <a:cs typeface="Calibri" panose="020F0502020204030204" pitchFamily="34" charset="0"/>
              </a:rPr>
              <a:t> van </a:t>
            </a:r>
            <a:r>
              <a:rPr lang="en-US" altLang="nl-BE" sz="2400" dirty="0" err="1">
                <a:latin typeface="Calibri" panose="020F0502020204030204" pitchFamily="34" charset="0"/>
                <a:cs typeface="Calibri" panose="020F0502020204030204" pitchFamily="34" charset="0"/>
              </a:rPr>
              <a:t>microorganismen</a:t>
            </a:r>
            <a:endParaRPr lang="en-US" altLang="nl-BE" sz="2400" dirty="0">
              <a:latin typeface="Calibri" panose="020F0502020204030204" pitchFamily="34" charset="0"/>
              <a:cs typeface="Calibri" panose="020F0502020204030204" pitchFamily="34" charset="0"/>
            </a:endParaRP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b="1" dirty="0" err="1">
                <a:latin typeface="Calibri" panose="020F0502020204030204" pitchFamily="34" charset="0"/>
                <a:cs typeface="Calibri" panose="020F0502020204030204" pitchFamily="34" charset="0"/>
              </a:rPr>
              <a:t>Huidige</a:t>
            </a:r>
            <a:r>
              <a:rPr lang="en-US" altLang="nl-BE" sz="2400" b="1" dirty="0">
                <a:latin typeface="Calibri" panose="020F0502020204030204" pitchFamily="34" charset="0"/>
                <a:cs typeface="Calibri" panose="020F0502020204030204" pitchFamily="34" charset="0"/>
              </a:rPr>
              <a:t> status</a:t>
            </a:r>
          </a:p>
          <a:p>
            <a:pPr marL="0"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historische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successen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antibiotica</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vaccinaties</a:t>
            </a: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nieuwe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uitdagingen</a:t>
            </a:r>
            <a:r>
              <a:rPr lang="en-US" altLang="nl-BE" sz="2400" dirty="0">
                <a:latin typeface="Calibri" panose="020F0502020204030204" pitchFamily="34" charset="0"/>
                <a:cs typeface="Calibri" panose="020F0502020204030204" pitchFamily="34" charset="0"/>
              </a:rPr>
              <a:t>		multiple drug resistance, </a:t>
            </a:r>
            <a:r>
              <a:rPr lang="en-US" altLang="nl-BE" sz="2400" dirty="0" err="1">
                <a:latin typeface="Calibri" panose="020F0502020204030204" pitchFamily="34" charset="0"/>
                <a:cs typeface="Calibri" panose="020F0502020204030204" pitchFamily="34" charset="0"/>
              </a:rPr>
              <a:t>globalisatie</a:t>
            </a:r>
            <a:r>
              <a:rPr lang="en-US" altLang="nl-BE" sz="2400" dirty="0">
                <a:latin typeface="Calibri" panose="020F0502020204030204" pitchFamily="34" charset="0"/>
                <a:cs typeface="Calibri" panose="020F0502020204030204" pitchFamily="34" charset="0"/>
              </a:rPr>
              <a:t> </a:t>
            </a: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Communicable vs. non-communicable infection </a:t>
            </a:r>
          </a:p>
          <a:p>
            <a:pPr marL="0" indent="0" eaLnBrk="1" hangingPunct="1">
              <a:buNone/>
            </a:pPr>
            <a:r>
              <a:rPr lang="en-US" altLang="nl-BE" sz="2400" dirty="0">
                <a:latin typeface="Calibri" panose="020F0502020204030204" pitchFamily="34" charset="0"/>
                <a:cs typeface="Calibri" panose="020F0502020204030204" pitchFamily="34" charset="0"/>
              </a:rPr>
              <a:t>	- communicable, transmissible, infectious  = can spread from </a:t>
            </a:r>
            <a:r>
              <a:rPr lang="en-US" altLang="nl-BE" sz="2400" u="sng" dirty="0">
                <a:latin typeface="Calibri" panose="020F0502020204030204" pitchFamily="34" charset="0"/>
                <a:cs typeface="Calibri" panose="020F0502020204030204" pitchFamily="34" charset="0"/>
              </a:rPr>
              <a:t>human to human</a:t>
            </a:r>
          </a:p>
          <a:p>
            <a:pPr marL="0" indent="0" eaLnBrk="1" hangingPunct="1">
              <a:buNone/>
            </a:pPr>
            <a:r>
              <a:rPr lang="en-US" altLang="nl-BE" sz="2400" dirty="0">
                <a:latin typeface="Calibri" panose="020F0502020204030204" pitchFamily="34" charset="0"/>
                <a:cs typeface="Calibri" panose="020F0502020204030204" pitchFamily="34" charset="0"/>
              </a:rPr>
              <a:t>	- all communicable diseases are infectious</a:t>
            </a:r>
          </a:p>
          <a:p>
            <a:pPr marL="0" indent="0" eaLnBrk="1" hangingPunct="1">
              <a:buNone/>
            </a:pPr>
            <a:r>
              <a:rPr lang="en-US" altLang="nl-BE" sz="2400" dirty="0">
                <a:latin typeface="Calibri" panose="020F0502020204030204" pitchFamily="34" charset="0"/>
                <a:cs typeface="Calibri" panose="020F0502020204030204" pitchFamily="34" charset="0"/>
              </a:rPr>
              <a:t>	- but not all infectious diseases are communicable</a:t>
            </a: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endParaRPr lang="en-US" altLang="nl-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76117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03EA0-D9A9-7ACB-1388-135FC3ADCAB8}"/>
              </a:ext>
            </a:extLst>
          </p:cNvPr>
          <p:cNvSpPr txBox="1"/>
          <p:nvPr/>
        </p:nvSpPr>
        <p:spPr>
          <a:xfrm>
            <a:off x="630913" y="1511838"/>
            <a:ext cx="11371385" cy="4154984"/>
          </a:xfrm>
          <a:prstGeom prst="rect">
            <a:avLst/>
          </a:prstGeom>
          <a:noFill/>
        </p:spPr>
        <p:txBody>
          <a:bodyPr wrap="square">
            <a:spAutoFit/>
          </a:bodyPr>
          <a:lstStyle/>
          <a:p>
            <a:pPr eaLnBrk="1" hangingPunct="1"/>
            <a:r>
              <a:rPr lang="en-US" altLang="zh-CN" sz="2400" b="1" dirty="0" err="1">
                <a:latin typeface="Calibri" panose="020F0502020204030204" pitchFamily="34" charset="0"/>
                <a:cs typeface="Calibri" panose="020F0502020204030204" pitchFamily="34" charset="0"/>
              </a:rPr>
              <a:t>Welke</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veroorzakers</a:t>
            </a:r>
            <a:r>
              <a:rPr lang="en-US" altLang="zh-CN" sz="2400" b="1" dirty="0">
                <a:latin typeface="Calibri" panose="020F0502020204030204" pitchFamily="34" charset="0"/>
                <a:cs typeface="Calibri" panose="020F0502020204030204" pitchFamily="34" charset="0"/>
              </a:rPr>
              <a:t> van </a:t>
            </a:r>
            <a:r>
              <a:rPr lang="en-US" altLang="zh-CN" sz="2400" b="1" dirty="0" err="1">
                <a:latin typeface="Calibri" panose="020F0502020204030204" pitchFamily="34" charset="0"/>
                <a:cs typeface="Calibri" panose="020F0502020204030204" pitchFamily="34" charset="0"/>
              </a:rPr>
              <a:t>infectie</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kan</a:t>
            </a:r>
            <a:r>
              <a:rPr lang="en-US" altLang="zh-CN" sz="2400" b="1" dirty="0">
                <a:latin typeface="Calibri" panose="020F0502020204030204" pitchFamily="34" charset="0"/>
                <a:cs typeface="Calibri" panose="020F0502020204030204" pitchFamily="34" charset="0"/>
              </a:rPr>
              <a:t> men </a:t>
            </a:r>
            <a:r>
              <a:rPr lang="en-US" altLang="zh-CN" sz="2400" b="1" dirty="0" err="1">
                <a:latin typeface="Calibri" panose="020F0502020204030204" pitchFamily="34" charset="0"/>
                <a:cs typeface="Calibri" panose="020F0502020204030204" pitchFamily="34" charset="0"/>
              </a:rPr>
              <a:t>beschouwen</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als</a:t>
            </a:r>
            <a:r>
              <a:rPr lang="en-US" altLang="zh-CN" sz="2400" b="1" dirty="0">
                <a:latin typeface="Calibri" panose="020F0502020204030204" pitchFamily="34" charset="0"/>
                <a:cs typeface="Calibri" panose="020F0502020204030204" pitchFamily="34" charset="0"/>
              </a:rPr>
              <a:t> non-communicable </a:t>
            </a:r>
          </a:p>
          <a:p>
            <a:pPr eaLnBrk="1" hangingPunct="1"/>
            <a:r>
              <a:rPr lang="en-US" altLang="zh-CN" sz="2400" b="1" dirty="0">
                <a:latin typeface="Calibri" panose="020F0502020204030204" pitchFamily="34" charset="0"/>
                <a:cs typeface="Calibri" panose="020F0502020204030204" pitchFamily="34" charset="0"/>
              </a:rPr>
              <a:t>(</a:t>
            </a:r>
            <a:r>
              <a:rPr lang="en-US" altLang="zh-CN" sz="2400" b="1" dirty="0" err="1">
                <a:latin typeface="Calibri" panose="020F0502020204030204" pitchFamily="34" charset="0"/>
                <a:cs typeface="Calibri" panose="020F0502020204030204" pitchFamily="34" charset="0"/>
              </a:rPr>
              <a:t>niet-overdraagbaar</a:t>
            </a:r>
            <a:r>
              <a:rPr lang="en-US" altLang="zh-CN" sz="2400" b="1" dirty="0">
                <a:latin typeface="Calibri" panose="020F0502020204030204" pitchFamily="34" charset="0"/>
                <a:cs typeface="Calibri" panose="020F0502020204030204" pitchFamily="34" charset="0"/>
              </a:rPr>
              <a:t>)?</a:t>
            </a:r>
          </a:p>
          <a:p>
            <a:pPr eaLnBrk="1" hangingPunct="1"/>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err="1">
                <a:latin typeface="Calibri" panose="020F0502020204030204" pitchFamily="34" charset="0"/>
                <a:cs typeface="Calibri" panose="020F0502020204030204" pitchFamily="34" charset="0"/>
              </a:rPr>
              <a:t>Bepaalde</a:t>
            </a:r>
            <a:r>
              <a:rPr lang="en-US" altLang="zh-CN" sz="2400" dirty="0">
                <a:latin typeface="Calibri" panose="020F0502020204030204" pitchFamily="34" charset="0"/>
                <a:cs typeface="Calibri" panose="020F0502020204030204" pitchFamily="34" charset="0"/>
              </a:rPr>
              <a:t> microorganisms </a:t>
            </a:r>
            <a:r>
              <a:rPr lang="en-US" altLang="zh-CN" sz="2400" dirty="0" err="1">
                <a:latin typeface="Calibri" panose="020F0502020204030204" pitchFamily="34" charset="0"/>
                <a:cs typeface="Calibri" panose="020F0502020204030204" pitchFamily="34" charset="0"/>
              </a:rPr>
              <a:t>kunnen</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buiten</a:t>
            </a:r>
            <a:r>
              <a:rPr lang="en-US" altLang="zh-CN" sz="2400" dirty="0">
                <a:latin typeface="Calibri" panose="020F0502020204030204" pitchFamily="34" charset="0"/>
                <a:cs typeface="Calibri" panose="020F0502020204030204" pitchFamily="34" charset="0"/>
              </a:rPr>
              <a:t> het </a:t>
            </a:r>
            <a:r>
              <a:rPr lang="en-US" altLang="zh-CN" sz="2400" dirty="0" err="1">
                <a:latin typeface="Calibri" panose="020F0502020204030204" pitchFamily="34" charset="0"/>
                <a:cs typeface="Calibri" panose="020F0502020204030204" pitchFamily="34" charset="0"/>
              </a:rPr>
              <a:t>menselijk</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lichaam</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leven</a:t>
            </a:r>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err="1">
                <a:latin typeface="Calibri" panose="020F0502020204030204" pitchFamily="34" charset="0"/>
                <a:cs typeface="Calibri" panose="020F0502020204030204" pitchFamily="34" charset="0"/>
              </a:rPr>
              <a:t>Reproduceren</a:t>
            </a:r>
            <a:r>
              <a:rPr lang="en-US" altLang="zh-CN" sz="2400" dirty="0">
                <a:latin typeface="Calibri" panose="020F0502020204030204" pitchFamily="34" charset="0"/>
                <a:cs typeface="Calibri" panose="020F0502020204030204" pitchFamily="34" charset="0"/>
              </a:rPr>
              <a:t> op </a:t>
            </a:r>
            <a:r>
              <a:rPr lang="en-US" altLang="zh-CN" sz="2400" dirty="0" err="1">
                <a:latin typeface="Calibri" panose="020F0502020204030204" pitchFamily="34" charset="0"/>
                <a:cs typeface="Calibri" panose="020F0502020204030204" pitchFamily="34" charset="0"/>
              </a:rPr>
              <a:t>voedsel</a:t>
            </a:r>
            <a:r>
              <a:rPr lang="en-US" altLang="zh-CN" sz="2400" dirty="0">
                <a:latin typeface="Calibri" panose="020F0502020204030204" pitchFamily="34" charset="0"/>
                <a:cs typeface="Calibri" panose="020F0502020204030204" pitchFamily="34" charset="0"/>
              </a:rPr>
              <a:t>, in water, of op </a:t>
            </a:r>
            <a:r>
              <a:rPr lang="en-US" altLang="zh-CN" sz="2400" dirty="0" err="1">
                <a:latin typeface="Calibri" panose="020F0502020204030204" pitchFamily="34" charset="0"/>
                <a:cs typeface="Calibri" panose="020F0502020204030204" pitchFamily="34" charset="0"/>
              </a:rPr>
              <a:t>andere</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plaatsen</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en</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oppervlaktes</a:t>
            </a:r>
            <a:r>
              <a:rPr lang="en-US" altLang="zh-CN" sz="2400" dirty="0">
                <a:latin typeface="Calibri" panose="020F0502020204030204" pitchFamily="34" charset="0"/>
                <a:cs typeface="Calibri" panose="020F0502020204030204" pitchFamily="34" charset="0"/>
              </a:rPr>
              <a:t> in de </a:t>
            </a:r>
            <a:r>
              <a:rPr lang="en-US" altLang="zh-CN" sz="2400" dirty="0" err="1">
                <a:latin typeface="Calibri" panose="020F0502020204030204" pitchFamily="34" charset="0"/>
                <a:cs typeface="Calibri" panose="020F0502020204030204" pitchFamily="34" charset="0"/>
              </a:rPr>
              <a:t>omgeving</a:t>
            </a:r>
            <a:endParaRPr lang="en-US" altLang="zh-CN" sz="2400" dirty="0">
              <a:latin typeface="Calibri" panose="020F0502020204030204" pitchFamily="34" charset="0"/>
              <a:cs typeface="Calibri" panose="020F0502020204030204" pitchFamily="34" charset="0"/>
            </a:endParaRPr>
          </a:p>
          <a:p>
            <a:pPr eaLnBrk="1" hangingPunct="1"/>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err="1">
                <a:latin typeface="Calibri" panose="020F0502020204030204" pitchFamily="34" charset="0"/>
                <a:cs typeface="Calibri" panose="020F0502020204030204" pitchFamily="34" charset="0"/>
              </a:rPr>
              <a:t>Voorbeeld</a:t>
            </a:r>
            <a:r>
              <a:rPr lang="en-US" altLang="zh-CN" sz="2400" dirty="0">
                <a:latin typeface="Calibri" panose="020F0502020204030204" pitchFamily="34" charset="0"/>
                <a:cs typeface="Calibri" panose="020F0502020204030204" pitchFamily="34" charset="0"/>
              </a:rPr>
              <a:t>: normal resident flora</a:t>
            </a:r>
          </a:p>
          <a:p>
            <a:pPr eaLnBrk="1" hangingPunct="1"/>
            <a:r>
              <a:rPr lang="en-US" altLang="zh-CN" sz="2400" dirty="0">
                <a:latin typeface="Calibri" panose="020F0502020204030204" pitchFamily="34" charset="0"/>
                <a:cs typeface="Calibri" panose="020F0502020204030204" pitchFamily="34" charset="0"/>
              </a:rPr>
              <a:t>- op de </a:t>
            </a:r>
            <a:r>
              <a:rPr lang="en-US" altLang="zh-CN" sz="2400" dirty="0" err="1">
                <a:latin typeface="Calibri" panose="020F0502020204030204" pitchFamily="34" charset="0"/>
                <a:cs typeface="Calibri" panose="020F0502020204030204" pitchFamily="34" charset="0"/>
              </a:rPr>
              <a:t>oppervlakte</a:t>
            </a:r>
            <a:r>
              <a:rPr lang="en-US" altLang="zh-CN" sz="2400" dirty="0">
                <a:latin typeface="Calibri" panose="020F0502020204030204" pitchFamily="34" charset="0"/>
                <a:cs typeface="Calibri" panose="020F0502020204030204" pitchFamily="34" charset="0"/>
              </a:rPr>
              <a:t> van </a:t>
            </a:r>
            <a:r>
              <a:rPr lang="en-US" altLang="zh-CN" sz="2400" dirty="0" err="1">
                <a:latin typeface="Calibri" panose="020F0502020204030204" pitchFamily="34" charset="0"/>
                <a:cs typeface="Calibri" panose="020F0502020204030204" pitchFamily="34" charset="0"/>
              </a:rPr>
              <a:t>niet-steriele</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delen</a:t>
            </a:r>
            <a:r>
              <a:rPr lang="en-US" altLang="zh-CN" sz="2400" dirty="0">
                <a:latin typeface="Calibri" panose="020F0502020204030204" pitchFamily="34" charset="0"/>
                <a:cs typeface="Calibri" panose="020F0502020204030204" pitchFamily="34" charset="0"/>
              </a:rPr>
              <a:t> van het </a:t>
            </a:r>
            <a:r>
              <a:rPr lang="en-US" altLang="zh-CN" sz="2400" dirty="0" err="1">
                <a:latin typeface="Calibri" panose="020F0502020204030204" pitchFamily="34" charset="0"/>
                <a:cs typeface="Calibri" panose="020F0502020204030204" pitchFamily="34" charset="0"/>
              </a:rPr>
              <a:t>lichaam</a:t>
            </a:r>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worden</a:t>
            </a:r>
            <a:r>
              <a:rPr lang="en-US" altLang="zh-CN" sz="2400" dirty="0">
                <a:latin typeface="Calibri" panose="020F0502020204030204" pitchFamily="34" charset="0"/>
                <a:cs typeface="Calibri" panose="020F0502020204030204" pitchFamily="34" charset="0"/>
              </a:rPr>
              <a:t> pas </a:t>
            </a:r>
            <a:r>
              <a:rPr lang="en-US" altLang="zh-CN" sz="2400" dirty="0" err="1">
                <a:latin typeface="Calibri" panose="020F0502020204030204" pitchFamily="34" charset="0"/>
                <a:cs typeface="Calibri" panose="020F0502020204030204" pitchFamily="34" charset="0"/>
              </a:rPr>
              <a:t>pathogeen</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ziekte</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verwekkend</a:t>
            </a:r>
            <a:r>
              <a:rPr lang="en-US" altLang="zh-CN" sz="2400" dirty="0">
                <a:latin typeface="Calibri" panose="020F0502020204030204" pitchFamily="34" charset="0"/>
                <a:cs typeface="Calibri" panose="020F0502020204030204" pitchFamily="34" charset="0"/>
              </a:rPr>
              <a:t>) </a:t>
            </a:r>
          </a:p>
          <a:p>
            <a:pPr eaLnBrk="1" hangingPunct="1"/>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na</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doorbraak</a:t>
            </a:r>
            <a:r>
              <a:rPr lang="en-US" altLang="zh-CN" sz="2400" dirty="0">
                <a:latin typeface="Calibri" panose="020F0502020204030204" pitchFamily="34" charset="0"/>
                <a:cs typeface="Calibri" panose="020F0502020204030204" pitchFamily="34" charset="0"/>
              </a:rPr>
              <a:t> 3 </a:t>
            </a:r>
            <a:r>
              <a:rPr lang="en-US" altLang="zh-CN" sz="2400" dirty="0" err="1">
                <a:latin typeface="Calibri" panose="020F0502020204030204" pitchFamily="34" charset="0"/>
                <a:cs typeface="Calibri" panose="020F0502020204030204" pitchFamily="34" charset="0"/>
              </a:rPr>
              <a:t>defensielijnen</a:t>
            </a:r>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na</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verstoring</a:t>
            </a:r>
            <a:r>
              <a:rPr lang="en-US" altLang="zh-CN" sz="2400" dirty="0">
                <a:latin typeface="Calibri" panose="020F0502020204030204" pitchFamily="34" charset="0"/>
                <a:cs typeface="Calibri" panose="020F0502020204030204" pitchFamily="34" charset="0"/>
              </a:rPr>
              <a:t> van resident flora (</a:t>
            </a:r>
            <a:r>
              <a:rPr lang="en-US" altLang="zh-CN" sz="2400" dirty="0" err="1">
                <a:latin typeface="Calibri" panose="020F0502020204030204" pitchFamily="34" charset="0"/>
                <a:cs typeface="Calibri" panose="020F0502020204030204" pitchFamily="34" charset="0"/>
              </a:rPr>
              <a:t>nv</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verlend</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antibiotica</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gebruik</a:t>
            </a:r>
            <a:r>
              <a:rPr lang="en-US" altLang="zh-CN" sz="2400" dirty="0">
                <a:latin typeface="Calibri" panose="020F0502020204030204" pitchFamily="34" charset="0"/>
                <a:cs typeface="Calibri" panose="020F0502020204030204" pitchFamily="34" charset="0"/>
              </a:rPr>
              <a:t>)</a:t>
            </a:r>
            <a:endParaRPr lang="nl-NL" altLang="nl-BE" sz="24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93769987-5C6F-EDAA-DD56-FA282B62E73B}"/>
              </a:ext>
            </a:extLst>
          </p:cNvPr>
          <p:cNvSpPr txBox="1">
            <a:spLocks noChangeArrowheads="1"/>
          </p:cNvSpPr>
          <p:nvPr/>
        </p:nvSpPr>
        <p:spPr>
          <a:xfrm>
            <a:off x="1833562" y="467418"/>
            <a:ext cx="8524875"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Infection</a:t>
            </a:r>
          </a:p>
        </p:txBody>
      </p:sp>
    </p:spTree>
    <p:extLst>
      <p:ext uri="{BB962C8B-B14F-4D97-AF65-F5344CB8AC3E}">
        <p14:creationId xmlns:p14="http://schemas.microsoft.com/office/powerpoint/2010/main" val="20090533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03EA0-D9A9-7ACB-1388-135FC3ADCAB8}"/>
              </a:ext>
            </a:extLst>
          </p:cNvPr>
          <p:cNvSpPr txBox="1"/>
          <p:nvPr/>
        </p:nvSpPr>
        <p:spPr>
          <a:xfrm>
            <a:off x="630913" y="1511838"/>
            <a:ext cx="11371385" cy="830997"/>
          </a:xfrm>
          <a:prstGeom prst="rect">
            <a:avLst/>
          </a:prstGeom>
          <a:noFill/>
        </p:spPr>
        <p:txBody>
          <a:bodyPr wrap="square">
            <a:spAutoFit/>
          </a:bodyPr>
          <a:lstStyle/>
          <a:p>
            <a:pPr eaLnBrk="1" hangingPunct="1"/>
            <a:r>
              <a:rPr lang="en-US" altLang="zh-CN" sz="2400" b="1" dirty="0" err="1">
                <a:latin typeface="Calibri" panose="020F0502020204030204" pitchFamily="34" charset="0"/>
                <a:cs typeface="Calibri" panose="020F0502020204030204" pitchFamily="34" charset="0"/>
              </a:rPr>
              <a:t>Welke</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veroorzakers</a:t>
            </a:r>
            <a:r>
              <a:rPr lang="en-US" altLang="zh-CN" sz="2400" b="1" dirty="0">
                <a:latin typeface="Calibri" panose="020F0502020204030204" pitchFamily="34" charset="0"/>
                <a:cs typeface="Calibri" panose="020F0502020204030204" pitchFamily="34" charset="0"/>
              </a:rPr>
              <a:t> van </a:t>
            </a:r>
            <a:r>
              <a:rPr lang="en-US" altLang="zh-CN" sz="2400" b="1" dirty="0" err="1">
                <a:latin typeface="Calibri" panose="020F0502020204030204" pitchFamily="34" charset="0"/>
                <a:cs typeface="Calibri" panose="020F0502020204030204" pitchFamily="34" charset="0"/>
              </a:rPr>
              <a:t>infectie</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kan</a:t>
            </a:r>
            <a:r>
              <a:rPr lang="en-US" altLang="zh-CN" sz="2400" b="1" dirty="0">
                <a:latin typeface="Calibri" panose="020F0502020204030204" pitchFamily="34" charset="0"/>
                <a:cs typeface="Calibri" panose="020F0502020204030204" pitchFamily="34" charset="0"/>
              </a:rPr>
              <a:t> men </a:t>
            </a:r>
            <a:r>
              <a:rPr lang="en-US" altLang="zh-CN" sz="2400" b="1" dirty="0" err="1">
                <a:latin typeface="Calibri" panose="020F0502020204030204" pitchFamily="34" charset="0"/>
                <a:cs typeface="Calibri" panose="020F0502020204030204" pitchFamily="34" charset="0"/>
              </a:rPr>
              <a:t>beschouwen</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als</a:t>
            </a:r>
            <a:r>
              <a:rPr lang="en-US" altLang="zh-CN" sz="2400" b="1" dirty="0">
                <a:latin typeface="Calibri" panose="020F0502020204030204" pitchFamily="34" charset="0"/>
                <a:cs typeface="Calibri" panose="020F0502020204030204" pitchFamily="34" charset="0"/>
              </a:rPr>
              <a:t> non-communicable </a:t>
            </a:r>
          </a:p>
          <a:p>
            <a:pPr eaLnBrk="1" hangingPunct="1"/>
            <a:r>
              <a:rPr lang="en-US" altLang="zh-CN" sz="2400" b="1" dirty="0">
                <a:latin typeface="Calibri" panose="020F0502020204030204" pitchFamily="34" charset="0"/>
                <a:cs typeface="Calibri" panose="020F0502020204030204" pitchFamily="34" charset="0"/>
              </a:rPr>
              <a:t>(</a:t>
            </a:r>
            <a:r>
              <a:rPr lang="en-US" altLang="zh-CN" sz="2400" b="1" dirty="0" err="1">
                <a:latin typeface="Calibri" panose="020F0502020204030204" pitchFamily="34" charset="0"/>
                <a:cs typeface="Calibri" panose="020F0502020204030204" pitchFamily="34" charset="0"/>
              </a:rPr>
              <a:t>niet-overdraagbaar</a:t>
            </a:r>
            <a:r>
              <a:rPr lang="en-US" altLang="zh-CN" sz="2400" b="1" dirty="0">
                <a:latin typeface="Calibri" panose="020F0502020204030204" pitchFamily="34" charset="0"/>
                <a:cs typeface="Calibri" panose="020F0502020204030204" pitchFamily="34" charset="0"/>
              </a:rPr>
              <a:t>)?</a:t>
            </a:r>
            <a:endParaRPr lang="nl-NL" altLang="nl-BE" sz="24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93769987-5C6F-EDAA-DD56-FA282B62E73B}"/>
              </a:ext>
            </a:extLst>
          </p:cNvPr>
          <p:cNvSpPr txBox="1">
            <a:spLocks noChangeArrowheads="1"/>
          </p:cNvSpPr>
          <p:nvPr/>
        </p:nvSpPr>
        <p:spPr>
          <a:xfrm>
            <a:off x="1833562" y="467418"/>
            <a:ext cx="8524875"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Infection</a:t>
            </a:r>
          </a:p>
        </p:txBody>
      </p:sp>
    </p:spTree>
    <p:extLst>
      <p:ext uri="{BB962C8B-B14F-4D97-AF65-F5344CB8AC3E}">
        <p14:creationId xmlns:p14="http://schemas.microsoft.com/office/powerpoint/2010/main" val="382531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4955203"/>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I. Host defense failure</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II. Hypersensitivity </a:t>
            </a: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III. Autoimmunity</a:t>
            </a:r>
          </a:p>
          <a:p>
            <a:pPr marL="0" indent="0" eaLnBrk="1" hangingPunct="1">
              <a:buNone/>
            </a:pPr>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IV. </a:t>
            </a:r>
            <a:r>
              <a:rPr lang="en-US" altLang="nl-BE" sz="2400" b="1" dirty="0" err="1">
                <a:latin typeface="Calibri" panose="020F0502020204030204" pitchFamily="34" charset="0"/>
                <a:cs typeface="Calibri" panose="020F0502020204030204" pitchFamily="34" charset="0"/>
              </a:rPr>
              <a:t>Alloimmunity</a:t>
            </a:r>
            <a:endParaRPr lang="en-US" altLang="nl-BE" sz="2400" b="1"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     Reactie tegen weefselantigenen van andere individuel van dezelfde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4" name="Rectangle 3">
            <a:extLst>
              <a:ext uri="{FF2B5EF4-FFF2-40B4-BE49-F238E27FC236}">
                <a16:creationId xmlns:a16="http://schemas.microsoft.com/office/drawing/2014/main" id="{FF4D19E6-9CA1-3F7A-0C67-1E4B43DA2095}"/>
              </a:ext>
            </a:extLst>
          </p:cNvPr>
          <p:cNvSpPr/>
          <p:nvPr/>
        </p:nvSpPr>
        <p:spPr>
          <a:xfrm>
            <a:off x="596348" y="2107097"/>
            <a:ext cx="10031895" cy="4439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640E074-DEF5-6AE0-7119-DDF49EC7F76A}"/>
              </a:ext>
            </a:extLst>
          </p:cNvPr>
          <p:cNvGrpSpPr/>
          <p:nvPr/>
        </p:nvGrpSpPr>
        <p:grpSpPr>
          <a:xfrm>
            <a:off x="2638829" y="2498966"/>
            <a:ext cx="7599329" cy="4357011"/>
            <a:chOff x="3808014" y="1828800"/>
            <a:chExt cx="7599329" cy="4357011"/>
          </a:xfrm>
        </p:grpSpPr>
        <p:pic>
          <p:nvPicPr>
            <p:cNvPr id="6" name="Picture 4" descr="figure_3.1.jpg">
              <a:extLst>
                <a:ext uri="{FF2B5EF4-FFF2-40B4-BE49-F238E27FC236}">
                  <a16:creationId xmlns:a16="http://schemas.microsoft.com/office/drawing/2014/main" id="{6E8D238A-BFCB-1252-6D36-4C2B479D73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960491" y="1828800"/>
              <a:ext cx="7446852" cy="374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3827391-D8AA-F164-3E75-F4BF8BB16D6D}"/>
                </a:ext>
              </a:extLst>
            </p:cNvPr>
            <p:cNvSpPr/>
            <p:nvPr/>
          </p:nvSpPr>
          <p:spPr>
            <a:xfrm>
              <a:off x="9155153" y="4920804"/>
              <a:ext cx="1237785" cy="6325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DB5D582-9789-7435-D8E4-64E7576DFCF5}"/>
                </a:ext>
              </a:extLst>
            </p:cNvPr>
            <p:cNvSpPr/>
            <p:nvPr/>
          </p:nvSpPr>
          <p:spPr>
            <a:xfrm>
              <a:off x="6218666" y="4819740"/>
              <a:ext cx="706242" cy="7335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F11254BB-D5D8-AFA4-B064-5250F86A51A1}"/>
                </a:ext>
              </a:extLst>
            </p:cNvPr>
            <p:cNvSpPr/>
            <p:nvPr/>
          </p:nvSpPr>
          <p:spPr>
            <a:xfrm>
              <a:off x="3808014" y="5508703"/>
              <a:ext cx="5414045" cy="6771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0" name="Oval 9">
            <a:extLst>
              <a:ext uri="{FF2B5EF4-FFF2-40B4-BE49-F238E27FC236}">
                <a16:creationId xmlns:a16="http://schemas.microsoft.com/office/drawing/2014/main" id="{B44926CA-243D-092A-6F32-CD760980E8F3}"/>
              </a:ext>
            </a:extLst>
          </p:cNvPr>
          <p:cNvSpPr/>
          <p:nvPr/>
        </p:nvSpPr>
        <p:spPr>
          <a:xfrm>
            <a:off x="5456255" y="4632290"/>
            <a:ext cx="2893925" cy="2059912"/>
          </a:xfrm>
          <a:prstGeom prst="ellipse">
            <a:avLst/>
          </a:prstGeom>
          <a:noFill/>
          <a:ln w="142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19224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body" idx="1"/>
          </p:nvPr>
        </p:nvSpPr>
        <p:spPr>
          <a:xfrm>
            <a:off x="640773" y="1511589"/>
            <a:ext cx="10515600" cy="4351338"/>
          </a:xfrm>
        </p:spPr>
        <p:txBody>
          <a:bodyPr/>
          <a:lstStyle/>
          <a:p>
            <a:pPr marL="0" indent="0" eaLnBrk="1" hangingPunct="1">
              <a:lnSpc>
                <a:spcPct val="90000"/>
              </a:lnSpc>
              <a:buNone/>
            </a:pPr>
            <a:r>
              <a:rPr lang="nl-BE" altLang="nl-BE" sz="2400" b="1" dirty="0">
                <a:latin typeface="Calibri" panose="020F0502020204030204" pitchFamily="34" charset="0"/>
                <a:cs typeface="Calibri" panose="020F0502020204030204" pitchFamily="34" charset="0"/>
              </a:rPr>
              <a:t>Bacteria</a:t>
            </a:r>
          </a:p>
          <a:p>
            <a:pPr eaLnBrk="1" hangingPunct="1">
              <a:lnSpc>
                <a:spcPct val="90000"/>
              </a:lnSpc>
              <a:buFontTx/>
              <a:buNone/>
            </a:pPr>
            <a:r>
              <a:rPr lang="nl-BE" altLang="nl-BE" sz="2400" dirty="0">
                <a:latin typeface="Calibri" panose="020F0502020204030204" pitchFamily="34" charset="0"/>
                <a:cs typeface="Calibri" panose="020F0502020204030204" pitchFamily="34" charset="0"/>
              </a:rPr>
              <a:t>		single-cell microorganisms</a:t>
            </a:r>
          </a:p>
          <a:p>
            <a:pPr marL="0" indent="0" eaLnBrk="1" hangingPunct="1">
              <a:lnSpc>
                <a:spcPct val="90000"/>
              </a:lnSpc>
              <a:buNone/>
            </a:pPr>
            <a:r>
              <a:rPr lang="nl-BE" altLang="nl-BE" sz="2400" b="1" dirty="0">
                <a:latin typeface="Calibri" panose="020F0502020204030204" pitchFamily="34" charset="0"/>
                <a:cs typeface="Calibri" panose="020F0502020204030204" pitchFamily="34" charset="0"/>
              </a:rPr>
              <a:t>Viruses</a:t>
            </a:r>
          </a:p>
          <a:p>
            <a:pPr eaLnBrk="1" hangingPunct="1">
              <a:lnSpc>
                <a:spcPct val="90000"/>
              </a:lnSpc>
              <a:buFontTx/>
              <a:buNone/>
            </a:pPr>
            <a:r>
              <a:rPr lang="nl-BE" altLang="nl-BE" sz="2400" dirty="0">
                <a:latin typeface="Calibri" panose="020F0502020204030204" pitchFamily="34" charset="0"/>
                <a:cs typeface="Calibri" panose="020F0502020204030204" pitchFamily="34" charset="0"/>
              </a:rPr>
              <a:t>		obligate intracellular parasites</a:t>
            </a:r>
          </a:p>
          <a:p>
            <a:pPr marL="0" indent="0" eaLnBrk="1" hangingPunct="1">
              <a:lnSpc>
                <a:spcPct val="90000"/>
              </a:lnSpc>
              <a:buNone/>
            </a:pPr>
            <a:r>
              <a:rPr lang="nl-BE" altLang="nl-BE" sz="2400" b="1" dirty="0">
                <a:latin typeface="Calibri" panose="020F0502020204030204" pitchFamily="34" charset="0"/>
                <a:cs typeface="Calibri" panose="020F0502020204030204" pitchFamily="34" charset="0"/>
              </a:rPr>
              <a:t>Fungi</a:t>
            </a:r>
          </a:p>
          <a:p>
            <a:pPr eaLnBrk="1" hangingPunct="1">
              <a:lnSpc>
                <a:spcPct val="90000"/>
              </a:lnSpc>
              <a:buFontTx/>
              <a:buNone/>
            </a:pPr>
            <a:r>
              <a:rPr lang="nl-BE" altLang="nl-BE" sz="2400" dirty="0">
                <a:latin typeface="Calibri" panose="020F0502020204030204" pitchFamily="34" charset="0"/>
                <a:cs typeface="Calibri" panose="020F0502020204030204" pitchFamily="34" charset="0"/>
              </a:rPr>
              <a:t>		yeast (gist): unicellular</a:t>
            </a:r>
          </a:p>
          <a:p>
            <a:pPr eaLnBrk="1" hangingPunct="1">
              <a:lnSpc>
                <a:spcPct val="90000"/>
              </a:lnSpc>
              <a:buFontTx/>
              <a:buNone/>
            </a:pPr>
            <a:r>
              <a:rPr lang="nl-BE" altLang="nl-BE" sz="2400" dirty="0">
                <a:latin typeface="Calibri" panose="020F0502020204030204" pitchFamily="34" charset="0"/>
                <a:cs typeface="Calibri" panose="020F0502020204030204" pitchFamily="34" charset="0"/>
              </a:rPr>
              <a:t>		molds (schimmel): multicellular</a:t>
            </a:r>
          </a:p>
        </p:txBody>
      </p:sp>
      <p:sp>
        <p:nvSpPr>
          <p:cNvPr id="325635" name="Rectangle 2"/>
          <p:cNvSpPr>
            <a:spLocks noChangeArrowheads="1"/>
          </p:cNvSpPr>
          <p:nvPr/>
        </p:nvSpPr>
        <p:spPr bwMode="auto">
          <a:xfrm>
            <a:off x="1825626" y="582296"/>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Microbes</a:t>
            </a:r>
          </a:p>
        </p:txBody>
      </p:sp>
    </p:spTree>
    <p:extLst>
      <p:ext uri="{BB962C8B-B14F-4D97-AF65-F5344CB8AC3E}">
        <p14:creationId xmlns:p14="http://schemas.microsoft.com/office/powerpoint/2010/main" val="28609067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692" y="1451807"/>
            <a:ext cx="3963988"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Rectangle 2"/>
          <p:cNvSpPr>
            <a:spLocks noChangeArrowheads="1"/>
          </p:cNvSpPr>
          <p:nvPr/>
        </p:nvSpPr>
        <p:spPr bwMode="auto">
          <a:xfrm>
            <a:off x="1845285" y="444522"/>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Bacterial cell</a:t>
            </a:r>
          </a:p>
        </p:txBody>
      </p:sp>
      <p:pic>
        <p:nvPicPr>
          <p:cNvPr id="2" name="Picture 2" descr="figure_5">
            <a:extLst>
              <a:ext uri="{FF2B5EF4-FFF2-40B4-BE49-F238E27FC236}">
                <a16:creationId xmlns:a16="http://schemas.microsoft.com/office/drawing/2014/main" id="{D0D2F909-1904-8993-A3FA-E4CC54363BF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16769" y="1805556"/>
            <a:ext cx="6833211" cy="430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7280FF3-BBF1-01AF-38E2-18C2B8D8A299}"/>
              </a:ext>
            </a:extLst>
          </p:cNvPr>
          <p:cNvSpPr txBox="1"/>
          <p:nvPr/>
        </p:nvSpPr>
        <p:spPr>
          <a:xfrm>
            <a:off x="8608203" y="5905585"/>
            <a:ext cx="3523913" cy="861774"/>
          </a:xfrm>
          <a:prstGeom prst="rect">
            <a:avLst/>
          </a:prstGeom>
          <a:noFill/>
        </p:spPr>
        <p:txBody>
          <a:bodyPr wrap="none" rtlCol="0">
            <a:spAutoFit/>
          </a:bodyPr>
          <a:lstStyle/>
          <a:p>
            <a:r>
              <a:rPr lang="en-US" sz="1600" dirty="0"/>
              <a:t>No real (enveloped) nucleus</a:t>
            </a:r>
          </a:p>
          <a:p>
            <a:r>
              <a:rPr lang="en-US" sz="1600" dirty="0"/>
              <a:t>Cell wall = where many antibiotics work </a:t>
            </a:r>
          </a:p>
          <a:p>
            <a:r>
              <a:rPr lang="en-US" sz="1600" dirty="0"/>
              <a:t>(human cells don't have walls)</a:t>
            </a:r>
          </a:p>
        </p:txBody>
      </p:sp>
    </p:spTree>
    <p:extLst>
      <p:ext uri="{BB962C8B-B14F-4D97-AF65-F5344CB8AC3E}">
        <p14:creationId xmlns:p14="http://schemas.microsoft.com/office/powerpoint/2010/main" val="12365945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Afbeelding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9985" y="1701165"/>
            <a:ext cx="75438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849072" y="406451"/>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
        <p:nvSpPr>
          <p:cNvPr id="2" name="TextBox 1">
            <a:extLst>
              <a:ext uri="{FF2B5EF4-FFF2-40B4-BE49-F238E27FC236}">
                <a16:creationId xmlns:a16="http://schemas.microsoft.com/office/drawing/2014/main" id="{B5744ED7-DE21-7C2A-355B-F8772A3F7C0A}"/>
              </a:ext>
            </a:extLst>
          </p:cNvPr>
          <p:cNvSpPr txBox="1"/>
          <p:nvPr/>
        </p:nvSpPr>
        <p:spPr>
          <a:xfrm>
            <a:off x="8931564" y="3942993"/>
            <a:ext cx="3117905" cy="369332"/>
          </a:xfrm>
          <a:prstGeom prst="rect">
            <a:avLst/>
          </a:prstGeom>
          <a:noFill/>
        </p:spPr>
        <p:txBody>
          <a:bodyPr wrap="none" rtlCol="0">
            <a:spAutoFit/>
          </a:bodyPr>
          <a:lstStyle/>
          <a:p>
            <a:r>
              <a:rPr lang="en-US" dirty="0"/>
              <a:t>"Injected" into host machinery</a:t>
            </a:r>
          </a:p>
        </p:txBody>
      </p:sp>
    </p:spTree>
    <p:extLst>
      <p:ext uri="{BB962C8B-B14F-4D97-AF65-F5344CB8AC3E}">
        <p14:creationId xmlns:p14="http://schemas.microsoft.com/office/powerpoint/2010/main" val="33257990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849072" y="406451"/>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
        <p:nvSpPr>
          <p:cNvPr id="4" name="TextBox 3">
            <a:extLst>
              <a:ext uri="{FF2B5EF4-FFF2-40B4-BE49-F238E27FC236}">
                <a16:creationId xmlns:a16="http://schemas.microsoft.com/office/drawing/2014/main" id="{FFA43A24-676F-5B1A-D618-21B06F6DCDE6}"/>
              </a:ext>
            </a:extLst>
          </p:cNvPr>
          <p:cNvSpPr txBox="1"/>
          <p:nvPr/>
        </p:nvSpPr>
        <p:spPr>
          <a:xfrm>
            <a:off x="613386" y="1126269"/>
            <a:ext cx="10996245" cy="461665"/>
          </a:xfrm>
          <a:prstGeom prst="rect">
            <a:avLst/>
          </a:prstGeom>
          <a:noFill/>
        </p:spPr>
        <p:txBody>
          <a:bodyPr wrap="square">
            <a:spAutoFit/>
          </a:bodyPr>
          <a:lstStyle/>
          <a:p>
            <a:pPr algn="ctr" eaLnBrk="1" hangingPunct="1"/>
            <a:r>
              <a:rPr lang="en-US" altLang="zh-CN" sz="2400" b="1" dirty="0">
                <a:latin typeface="Calibri" panose="020F0502020204030204" pitchFamily="34" charset="0"/>
                <a:cs typeface="Calibri" panose="020F0502020204030204" pitchFamily="34" charset="0"/>
              </a:rPr>
              <a:t>Why are antiviral drugs difficult to develop and use effectively?</a:t>
            </a:r>
          </a:p>
        </p:txBody>
      </p:sp>
    </p:spTree>
    <p:extLst>
      <p:ext uri="{BB962C8B-B14F-4D97-AF65-F5344CB8AC3E}">
        <p14:creationId xmlns:p14="http://schemas.microsoft.com/office/powerpoint/2010/main" val="27268574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Afbeelding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1032" y="3761506"/>
            <a:ext cx="4369935" cy="281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849072" y="406451"/>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
        <p:nvSpPr>
          <p:cNvPr id="4" name="TextBox 3">
            <a:extLst>
              <a:ext uri="{FF2B5EF4-FFF2-40B4-BE49-F238E27FC236}">
                <a16:creationId xmlns:a16="http://schemas.microsoft.com/office/drawing/2014/main" id="{FFA43A24-676F-5B1A-D618-21B06F6DCDE6}"/>
              </a:ext>
            </a:extLst>
          </p:cNvPr>
          <p:cNvSpPr txBox="1"/>
          <p:nvPr/>
        </p:nvSpPr>
        <p:spPr>
          <a:xfrm>
            <a:off x="613386" y="1126269"/>
            <a:ext cx="10996245" cy="461665"/>
          </a:xfrm>
          <a:prstGeom prst="rect">
            <a:avLst/>
          </a:prstGeom>
          <a:noFill/>
        </p:spPr>
        <p:txBody>
          <a:bodyPr wrap="square">
            <a:spAutoFit/>
          </a:bodyPr>
          <a:lstStyle/>
          <a:p>
            <a:pPr algn="ctr" eaLnBrk="1" hangingPunct="1"/>
            <a:r>
              <a:rPr lang="en-US" altLang="zh-CN" sz="2400" b="1" dirty="0">
                <a:latin typeface="Calibri" panose="020F0502020204030204" pitchFamily="34" charset="0"/>
                <a:cs typeface="Calibri" panose="020F0502020204030204" pitchFamily="34" charset="0"/>
              </a:rPr>
              <a:t>Why are antiviral drugs difficult to develop and use effectively?</a:t>
            </a:r>
          </a:p>
        </p:txBody>
      </p:sp>
      <p:sp>
        <p:nvSpPr>
          <p:cNvPr id="9" name="TextBox 8">
            <a:extLst>
              <a:ext uri="{FF2B5EF4-FFF2-40B4-BE49-F238E27FC236}">
                <a16:creationId xmlns:a16="http://schemas.microsoft.com/office/drawing/2014/main" id="{04018214-A92F-62AB-9B3E-E7C508FFFEEA}"/>
              </a:ext>
            </a:extLst>
          </p:cNvPr>
          <p:cNvSpPr txBox="1"/>
          <p:nvPr/>
        </p:nvSpPr>
        <p:spPr>
          <a:xfrm>
            <a:off x="1483267" y="1794841"/>
            <a:ext cx="10422405" cy="1631216"/>
          </a:xfrm>
          <a:prstGeom prst="rect">
            <a:avLst/>
          </a:prstGeom>
          <a:noFill/>
        </p:spPr>
        <p:txBody>
          <a:bodyPr wrap="square">
            <a:spAutoFit/>
          </a:bodyPr>
          <a:lstStyle/>
          <a:p>
            <a:pPr eaLnBrk="1" hangingPunct="1"/>
            <a:r>
              <a:rPr lang="en-US" altLang="zh-CN" sz="2000" dirty="0">
                <a:latin typeface="Calibri" panose="020F0502020204030204" pitchFamily="34" charset="0"/>
                <a:cs typeface="Calibri" panose="020F0502020204030204" pitchFamily="34" charset="0"/>
              </a:rPr>
              <a:t>- virus </a:t>
            </a:r>
            <a:r>
              <a:rPr lang="en-US" altLang="zh-CN" sz="2000" dirty="0" err="1">
                <a:latin typeface="Calibri" panose="020F0502020204030204" pitchFamily="34" charset="0"/>
                <a:cs typeface="Calibri" panose="020F0502020204030204" pitchFamily="34" charset="0"/>
              </a:rPr>
              <a:t>heeft</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geen</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ribosomen</a:t>
            </a:r>
            <a:r>
              <a:rPr lang="en-US" altLang="zh-CN" sz="2000" dirty="0">
                <a:latin typeface="Calibri" panose="020F0502020204030204" pitchFamily="34" charset="0"/>
                <a:cs typeface="Calibri" panose="020F0502020204030204" pitchFamily="34" charset="0"/>
              </a:rPr>
              <a:t> </a:t>
            </a:r>
          </a:p>
          <a:p>
            <a:pPr eaLnBrk="1" hangingPunct="1"/>
            <a:r>
              <a:rPr lang="en-US" altLang="zh-CN" sz="2000" dirty="0">
                <a:latin typeface="Calibri" panose="020F0502020204030204" pitchFamily="34" charset="0"/>
                <a:cs typeface="Calibri" panose="020F0502020204030204" pitchFamily="34" charset="0"/>
                <a:sym typeface="Wingdings" pitchFamily="2" charset="2"/>
              </a:rPr>
              <a:t>    </a:t>
            </a:r>
            <a:r>
              <a:rPr lang="en-US" altLang="zh-CN" sz="2000" dirty="0" err="1">
                <a:latin typeface="Calibri" panose="020F0502020204030204" pitchFamily="34" charset="0"/>
                <a:cs typeface="Calibri" panose="020F0502020204030204" pitchFamily="34" charset="0"/>
                <a:sym typeface="Wingdings" pitchFamily="2" charset="2"/>
              </a:rPr>
              <a:t>geen</a:t>
            </a:r>
            <a:r>
              <a:rPr lang="en-US" altLang="zh-CN" sz="2000" dirty="0">
                <a:latin typeface="Calibri" panose="020F0502020204030204" pitchFamily="34" charset="0"/>
                <a:cs typeface="Calibri" panose="020F0502020204030204" pitchFamily="34" charset="0"/>
                <a:sym typeface="Wingdings" pitchFamily="2" charset="2"/>
              </a:rPr>
              <a:t> </a:t>
            </a:r>
            <a:r>
              <a:rPr lang="en-US" altLang="zh-CN" sz="2000" dirty="0" err="1">
                <a:latin typeface="Calibri" panose="020F0502020204030204" pitchFamily="34" charset="0"/>
                <a:cs typeface="Calibri" panose="020F0502020204030204" pitchFamily="34" charset="0"/>
                <a:sym typeface="Wingdings" pitchFamily="2" charset="2"/>
              </a:rPr>
              <a:t>eiwit</a:t>
            </a:r>
            <a:r>
              <a:rPr lang="en-US" altLang="zh-CN" sz="2000" dirty="0">
                <a:latin typeface="Calibri" panose="020F0502020204030204" pitchFamily="34" charset="0"/>
                <a:cs typeface="Calibri" panose="020F0502020204030204" pitchFamily="34" charset="0"/>
                <a:sym typeface="Wingdings" pitchFamily="2" charset="2"/>
              </a:rPr>
              <a:t> </a:t>
            </a:r>
            <a:r>
              <a:rPr lang="en-US" altLang="zh-CN" sz="2000" dirty="0" err="1">
                <a:latin typeface="Calibri" panose="020F0502020204030204" pitchFamily="34" charset="0"/>
                <a:cs typeface="Calibri" panose="020F0502020204030204" pitchFamily="34" charset="0"/>
                <a:sym typeface="Wingdings" pitchFamily="2" charset="2"/>
              </a:rPr>
              <a:t>synthese</a:t>
            </a:r>
            <a:endParaRPr lang="en-US" altLang="zh-CN" sz="2000" dirty="0">
              <a:latin typeface="Calibri" panose="020F0502020204030204" pitchFamily="34" charset="0"/>
              <a:cs typeface="Calibri" panose="020F0502020204030204" pitchFamily="34" charset="0"/>
              <a:sym typeface="Wingdings" pitchFamily="2" charset="2"/>
            </a:endParaRPr>
          </a:p>
          <a:p>
            <a:pPr eaLnBrk="1" hangingPunct="1"/>
            <a:r>
              <a:rPr lang="en-US" altLang="zh-CN" sz="2000" dirty="0">
                <a:latin typeface="Calibri" panose="020F0502020204030204" pitchFamily="34" charset="0"/>
                <a:cs typeface="Calibri" panose="020F0502020204030204" pitchFamily="34" charset="0"/>
                <a:sym typeface="Wingdings" pitchFamily="2" charset="2"/>
              </a:rPr>
              <a:t>        </a:t>
            </a:r>
            <a:r>
              <a:rPr lang="en-US" altLang="zh-CN" sz="2000" dirty="0">
                <a:latin typeface="Calibri" panose="020F0502020204030204" pitchFamily="34" charset="0"/>
                <a:cs typeface="Calibri" panose="020F0502020204030204" pitchFamily="34" charset="0"/>
              </a:rPr>
              <a:t>virus </a:t>
            </a:r>
            <a:r>
              <a:rPr lang="en-US" altLang="zh-CN" sz="2000" dirty="0" err="1">
                <a:latin typeface="Calibri" panose="020F0502020204030204" pitchFamily="34" charset="0"/>
                <a:cs typeface="Calibri" panose="020F0502020204030204" pitchFamily="34" charset="0"/>
              </a:rPr>
              <a:t>gebruikt</a:t>
            </a:r>
            <a:r>
              <a:rPr lang="en-US" altLang="zh-CN" sz="2000" dirty="0">
                <a:latin typeface="Calibri" panose="020F0502020204030204" pitchFamily="34" charset="0"/>
                <a:cs typeface="Calibri" panose="020F0502020204030204" pitchFamily="34" charset="0"/>
              </a:rPr>
              <a:t> machinery van </a:t>
            </a:r>
            <a:r>
              <a:rPr lang="en-US" altLang="zh-CN" sz="2000" dirty="0" err="1">
                <a:latin typeface="Calibri" panose="020F0502020204030204" pitchFamily="34" charset="0"/>
                <a:cs typeface="Calibri" panose="020F0502020204030204" pitchFamily="34" charset="0"/>
              </a:rPr>
              <a:t>besmette</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menselijke</a:t>
            </a:r>
            <a:r>
              <a:rPr lang="en-US" altLang="zh-CN" sz="2000" dirty="0">
                <a:latin typeface="Calibri" panose="020F0502020204030204" pitchFamily="34" charset="0"/>
                <a:cs typeface="Calibri" panose="020F0502020204030204" pitchFamily="34" charset="0"/>
              </a:rPr>
              <a:t> cell om </a:t>
            </a:r>
            <a:r>
              <a:rPr lang="en-US" altLang="zh-CN" sz="2000" dirty="0" err="1">
                <a:latin typeface="Calibri" panose="020F0502020204030204" pitchFamily="34" charset="0"/>
                <a:cs typeface="Calibri" panose="020F0502020204030204" pitchFamily="34" charset="0"/>
              </a:rPr>
              <a:t>zijn</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eiwitten</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te</a:t>
            </a:r>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synthetiseren</a:t>
            </a:r>
            <a:endParaRPr lang="en-US" altLang="zh-CN" sz="2000" dirty="0">
              <a:latin typeface="Calibri" panose="020F0502020204030204" pitchFamily="34" charset="0"/>
              <a:cs typeface="Calibri" panose="020F0502020204030204" pitchFamily="34" charset="0"/>
            </a:endParaRPr>
          </a:p>
          <a:p>
            <a:pPr eaLnBrk="1" hangingPunct="1"/>
            <a:endParaRPr lang="en-US" altLang="zh-CN" sz="2000" dirty="0">
              <a:latin typeface="Calibri" panose="020F0502020204030204" pitchFamily="34" charset="0"/>
              <a:cs typeface="Calibri" panose="020F0502020204030204" pitchFamily="34" charset="0"/>
            </a:endParaRPr>
          </a:p>
          <a:p>
            <a:pPr eaLnBrk="1" hangingPunct="1"/>
            <a:r>
              <a:rPr lang="en-US" altLang="zh-CN" sz="2000" dirty="0">
                <a:latin typeface="Calibri" panose="020F0502020204030204" pitchFamily="34" charset="0"/>
                <a:cs typeface="Calibri" panose="020F0502020204030204" pitchFamily="34" charset="0"/>
              </a:rPr>
              <a:t>- </a:t>
            </a:r>
            <a:r>
              <a:rPr lang="en-US" altLang="zh-CN" sz="2000" dirty="0" err="1">
                <a:latin typeface="Calibri" panose="020F0502020204030204" pitchFamily="34" charset="0"/>
                <a:cs typeface="Calibri" panose="020F0502020204030204" pitchFamily="34" charset="0"/>
              </a:rPr>
              <a:t>probleem</a:t>
            </a:r>
            <a:r>
              <a:rPr lang="en-US" altLang="zh-CN" sz="2000" dirty="0">
                <a:latin typeface="Calibri" panose="020F0502020204030204" pitchFamily="34" charset="0"/>
                <a:cs typeface="Calibri" panose="020F0502020204030204" pitchFamily="34" charset="0"/>
              </a:rPr>
              <a:t>: targeting and destroying the host cell's machinery would also destroy the host cell </a:t>
            </a:r>
            <a:r>
              <a:rPr lang="en-US" altLang="zh-CN" sz="2000" dirty="0">
                <a:latin typeface="Calibri" panose="020F0502020204030204" pitchFamily="34" charset="0"/>
                <a:cs typeface="Calibri" panose="020F0502020204030204" pitchFamily="34" charset="0"/>
                <a:sym typeface="Wingdings" pitchFamily="2" charset="2"/>
              </a:rPr>
              <a:t></a:t>
            </a:r>
            <a:endParaRPr lang="nl-NL" altLang="nl-B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5572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Afbeelding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799" y="1570038"/>
            <a:ext cx="60150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9" name="Tekstvak 4"/>
          <p:cNvSpPr txBox="1">
            <a:spLocks noChangeArrowheads="1"/>
          </p:cNvSpPr>
          <p:nvPr/>
        </p:nvSpPr>
        <p:spPr bwMode="auto">
          <a:xfrm>
            <a:off x="4439774" y="404102"/>
            <a:ext cx="33721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b">
            <a:spAutoFit/>
          </a:bodyPr>
          <a:lstStyle>
            <a:defPPr>
              <a:defRPr lang="nl-BE"/>
            </a:defPPr>
            <a:lvl1pPr algn="ctr" fontAlgn="base">
              <a:spcBef>
                <a:spcPct val="0"/>
              </a:spcBef>
              <a:spcAft>
                <a:spcPct val="0"/>
              </a:spcAft>
              <a:buFontTx/>
              <a:buNone/>
              <a:defRPr sz="4400">
                <a:solidFill>
                  <a:srgbClr val="1974CF"/>
                </a:solidFill>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nl-BE" altLang="nl-BE" sz="3200" dirty="0">
                <a:latin typeface="Calibri" panose="020F0502020204030204" pitchFamily="34" charset="0"/>
                <a:cs typeface="Calibri" panose="020F0502020204030204" pitchFamily="34" charset="0"/>
              </a:rPr>
              <a:t>Corona virus</a:t>
            </a:r>
          </a:p>
        </p:txBody>
      </p:sp>
    </p:spTree>
    <p:extLst>
      <p:ext uri="{BB962C8B-B14F-4D97-AF65-F5344CB8AC3E}">
        <p14:creationId xmlns:p14="http://schemas.microsoft.com/office/powerpoint/2010/main" val="2719620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Afbeelding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57246" y="1752600"/>
            <a:ext cx="5586413"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vak 4"/>
          <p:cNvSpPr txBox="1">
            <a:spLocks noChangeArrowheads="1"/>
          </p:cNvSpPr>
          <p:nvPr/>
        </p:nvSpPr>
        <p:spPr bwMode="auto">
          <a:xfrm>
            <a:off x="2022470" y="424925"/>
            <a:ext cx="81856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nchor="b">
            <a:spAutoFit/>
          </a:bodyPr>
          <a:lstStyle>
            <a:defPPr>
              <a:defRPr lang="nl-BE"/>
            </a:defPPr>
            <a:lvl1pPr algn="ctr" fontAlgn="base">
              <a:spcBef>
                <a:spcPct val="0"/>
              </a:spcBef>
              <a:spcAft>
                <a:spcPct val="0"/>
              </a:spcAft>
              <a:buFontTx/>
              <a:buNone/>
              <a:defRPr sz="4400">
                <a:solidFill>
                  <a:srgbClr val="1974CF"/>
                </a:solidFill>
                <a:latin typeface="Arial" panose="020B060402020202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nl-BE" altLang="nl-BE" sz="3200" dirty="0">
                <a:latin typeface="Calibri" panose="020F0502020204030204" pitchFamily="34" charset="0"/>
                <a:cs typeface="Calibri" panose="020F0502020204030204" pitchFamily="34" charset="0"/>
              </a:rPr>
              <a:t>Human </a:t>
            </a:r>
            <a:r>
              <a:rPr lang="nl-BE" altLang="nl-BE" sz="3200" dirty="0" err="1">
                <a:latin typeface="Calibri" panose="020F0502020204030204" pitchFamily="34" charset="0"/>
                <a:cs typeface="Calibri" panose="020F0502020204030204" pitchFamily="34" charset="0"/>
              </a:rPr>
              <a:t>Immunodeficiency</a:t>
            </a:r>
            <a:r>
              <a:rPr lang="nl-BE" altLang="nl-BE" sz="3200" dirty="0">
                <a:latin typeface="Calibri" panose="020F0502020204030204" pitchFamily="34" charset="0"/>
                <a:cs typeface="Calibri" panose="020F0502020204030204" pitchFamily="34" charset="0"/>
              </a:rPr>
              <a:t> Virus</a:t>
            </a:r>
          </a:p>
        </p:txBody>
      </p:sp>
    </p:spTree>
    <p:extLst>
      <p:ext uri="{BB962C8B-B14F-4D97-AF65-F5344CB8AC3E}">
        <p14:creationId xmlns:p14="http://schemas.microsoft.com/office/powerpoint/2010/main" val="3310183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ChangeArrowheads="1"/>
          </p:cNvSpPr>
          <p:nvPr/>
        </p:nvSpPr>
        <p:spPr bwMode="auto">
          <a:xfrm>
            <a:off x="1845285" y="43122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
        <p:nvSpPr>
          <p:cNvPr id="3" name="TextBox 2">
            <a:extLst>
              <a:ext uri="{FF2B5EF4-FFF2-40B4-BE49-F238E27FC236}">
                <a16:creationId xmlns:a16="http://schemas.microsoft.com/office/drawing/2014/main" id="{47A9887F-7B82-8B2E-8138-03FCA303A54C}"/>
              </a:ext>
            </a:extLst>
          </p:cNvPr>
          <p:cNvSpPr txBox="1"/>
          <p:nvPr/>
        </p:nvSpPr>
        <p:spPr>
          <a:xfrm>
            <a:off x="6471137" y="1720840"/>
            <a:ext cx="5276214" cy="1200329"/>
          </a:xfrm>
          <a:prstGeom prst="rect">
            <a:avLst/>
          </a:prstGeom>
          <a:noFill/>
        </p:spPr>
        <p:txBody>
          <a:bodyPr wrap="square">
            <a:spAutoFit/>
          </a:bodyPr>
          <a:lstStyle/>
          <a:p>
            <a:pPr eaLnBrk="1" hangingPunct="1"/>
            <a:r>
              <a:rPr lang="nl-BE" altLang="nl-BE" dirty="0">
                <a:latin typeface="Calibri" panose="020F0502020204030204" pitchFamily="34" charset="0"/>
                <a:cs typeface="Calibri" panose="020F0502020204030204" pitchFamily="34" charset="0"/>
              </a:rPr>
              <a:t>Gevolgen van virale infectie in gastheercellen ?</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Virus is obligate celparasiet </a:t>
            </a:r>
          </a:p>
          <a:p>
            <a:pPr eaLnBrk="1" hangingPunct="1"/>
            <a:r>
              <a:rPr lang="nl-BE" altLang="nl-BE" dirty="0">
                <a:latin typeface="Calibri" panose="020F0502020204030204" pitchFamily="34" charset="0"/>
                <a:cs typeface="Calibri" panose="020F0502020204030204" pitchFamily="34" charset="0"/>
              </a:rPr>
              <a:t>(moet machinerie van host gebruiken)</a:t>
            </a:r>
          </a:p>
        </p:txBody>
      </p:sp>
      <p:grpSp>
        <p:nvGrpSpPr>
          <p:cNvPr id="7" name="Group 6">
            <a:extLst>
              <a:ext uri="{FF2B5EF4-FFF2-40B4-BE49-F238E27FC236}">
                <a16:creationId xmlns:a16="http://schemas.microsoft.com/office/drawing/2014/main" id="{B37867EE-BDC7-D91E-D09E-B26766B5E8E0}"/>
              </a:ext>
            </a:extLst>
          </p:cNvPr>
          <p:cNvGrpSpPr/>
          <p:nvPr/>
        </p:nvGrpSpPr>
        <p:grpSpPr>
          <a:xfrm>
            <a:off x="461063" y="1388577"/>
            <a:ext cx="3126199" cy="2163515"/>
            <a:chOff x="461063" y="1388577"/>
            <a:chExt cx="3126199" cy="2163515"/>
          </a:xfrm>
        </p:grpSpPr>
        <p:grpSp>
          <p:nvGrpSpPr>
            <p:cNvPr id="5" name="Group 4">
              <a:extLst>
                <a:ext uri="{FF2B5EF4-FFF2-40B4-BE49-F238E27FC236}">
                  <a16:creationId xmlns:a16="http://schemas.microsoft.com/office/drawing/2014/main" id="{F370FEB0-3D4E-FBB8-9465-CEEA1303ADD3}"/>
                </a:ext>
              </a:extLst>
            </p:cNvPr>
            <p:cNvGrpSpPr/>
            <p:nvPr/>
          </p:nvGrpSpPr>
          <p:grpSpPr>
            <a:xfrm>
              <a:off x="1652954" y="1388577"/>
              <a:ext cx="1934308" cy="1436686"/>
              <a:chOff x="1652954" y="1388577"/>
              <a:chExt cx="1934308" cy="1436686"/>
            </a:xfrm>
          </p:grpSpPr>
          <p:pic>
            <p:nvPicPr>
              <p:cNvPr id="329731" name="Picture 3" descr="figure_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52954" y="1388577"/>
                <a:ext cx="1793632" cy="143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45B1706D-DEE9-C398-891C-578A9C8FB8CD}"/>
                  </a:ext>
                </a:extLst>
              </p:cNvPr>
              <p:cNvSpPr/>
              <p:nvPr/>
            </p:nvSpPr>
            <p:spPr>
              <a:xfrm>
                <a:off x="3327689" y="1840523"/>
                <a:ext cx="259573" cy="234462"/>
              </a:xfrm>
              <a:custGeom>
                <a:avLst/>
                <a:gdLst>
                  <a:gd name="connsiteX0" fmla="*/ 13388 w 259573"/>
                  <a:gd name="connsiteY0" fmla="*/ 0 h 234462"/>
                  <a:gd name="connsiteX1" fmla="*/ 13388 w 259573"/>
                  <a:gd name="connsiteY1" fmla="*/ 0 h 234462"/>
                  <a:gd name="connsiteX2" fmla="*/ 95449 w 259573"/>
                  <a:gd name="connsiteY2" fmla="*/ 58615 h 234462"/>
                  <a:gd name="connsiteX3" fmla="*/ 154065 w 259573"/>
                  <a:gd name="connsiteY3" fmla="*/ 105508 h 234462"/>
                  <a:gd name="connsiteX4" fmla="*/ 259573 w 259573"/>
                  <a:gd name="connsiteY4" fmla="*/ 152400 h 234462"/>
                  <a:gd name="connsiteX5" fmla="*/ 224403 w 259573"/>
                  <a:gd name="connsiteY5" fmla="*/ 222739 h 234462"/>
                  <a:gd name="connsiteX6" fmla="*/ 189234 w 259573"/>
                  <a:gd name="connsiteY6" fmla="*/ 234462 h 234462"/>
                  <a:gd name="connsiteX7" fmla="*/ 83726 w 259573"/>
                  <a:gd name="connsiteY7" fmla="*/ 222739 h 234462"/>
                  <a:gd name="connsiteX8" fmla="*/ 48557 w 259573"/>
                  <a:gd name="connsiteY8" fmla="*/ 211015 h 234462"/>
                  <a:gd name="connsiteX9" fmla="*/ 36834 w 259573"/>
                  <a:gd name="connsiteY9" fmla="*/ 128954 h 234462"/>
                  <a:gd name="connsiteX10" fmla="*/ 1665 w 259573"/>
                  <a:gd name="connsiteY10" fmla="*/ 58615 h 234462"/>
                  <a:gd name="connsiteX11" fmla="*/ 13388 w 259573"/>
                  <a:gd name="connsiteY11" fmla="*/ 0 h 23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573" h="234462">
                    <a:moveTo>
                      <a:pt x="13388" y="0"/>
                    </a:moveTo>
                    <a:lnTo>
                      <a:pt x="13388" y="0"/>
                    </a:lnTo>
                    <a:cubicBezTo>
                      <a:pt x="40742" y="19538"/>
                      <a:pt x="68915" y="37977"/>
                      <a:pt x="95449" y="58615"/>
                    </a:cubicBezTo>
                    <a:cubicBezTo>
                      <a:pt x="127928" y="83877"/>
                      <a:pt x="110885" y="86317"/>
                      <a:pt x="154065" y="105508"/>
                    </a:cubicBezTo>
                    <a:cubicBezTo>
                      <a:pt x="279625" y="161313"/>
                      <a:pt x="179977" y="99338"/>
                      <a:pt x="259573" y="152400"/>
                    </a:cubicBezTo>
                    <a:cubicBezTo>
                      <a:pt x="251144" y="186114"/>
                      <a:pt x="255142" y="204295"/>
                      <a:pt x="224403" y="222739"/>
                    </a:cubicBezTo>
                    <a:cubicBezTo>
                      <a:pt x="213807" y="229097"/>
                      <a:pt x="200957" y="230554"/>
                      <a:pt x="189234" y="234462"/>
                    </a:cubicBezTo>
                    <a:cubicBezTo>
                      <a:pt x="154065" y="230554"/>
                      <a:pt x="118630" y="228557"/>
                      <a:pt x="83726" y="222739"/>
                    </a:cubicBezTo>
                    <a:cubicBezTo>
                      <a:pt x="71537" y="220707"/>
                      <a:pt x="54083" y="222068"/>
                      <a:pt x="48557" y="211015"/>
                    </a:cubicBezTo>
                    <a:cubicBezTo>
                      <a:pt x="36200" y="186301"/>
                      <a:pt x="42253" y="156049"/>
                      <a:pt x="36834" y="128954"/>
                    </a:cubicBezTo>
                    <a:cubicBezTo>
                      <a:pt x="31056" y="100063"/>
                      <a:pt x="20107" y="81668"/>
                      <a:pt x="1665" y="58615"/>
                    </a:cubicBezTo>
                    <a:cubicBezTo>
                      <a:pt x="-5239" y="49984"/>
                      <a:pt x="11434" y="9769"/>
                      <a:pt x="13388"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 name="Freeform 5">
              <a:extLst>
                <a:ext uri="{FF2B5EF4-FFF2-40B4-BE49-F238E27FC236}">
                  <a16:creationId xmlns:a16="http://schemas.microsoft.com/office/drawing/2014/main" id="{00977FEA-05E3-AD28-A0B8-76B1C33B45E6}"/>
                </a:ext>
              </a:extLst>
            </p:cNvPr>
            <p:cNvSpPr/>
            <p:nvPr/>
          </p:nvSpPr>
          <p:spPr>
            <a:xfrm>
              <a:off x="461063" y="2121877"/>
              <a:ext cx="1906999" cy="1430215"/>
            </a:xfrm>
            <a:custGeom>
              <a:avLst/>
              <a:gdLst>
                <a:gd name="connsiteX0" fmla="*/ 1684260 w 1906999"/>
                <a:gd name="connsiteY0" fmla="*/ 0 h 1430215"/>
                <a:gd name="connsiteX1" fmla="*/ 1684260 w 1906999"/>
                <a:gd name="connsiteY1" fmla="*/ 0 h 1430215"/>
                <a:gd name="connsiteX2" fmla="*/ 1766322 w 1906999"/>
                <a:gd name="connsiteY2" fmla="*/ 58615 h 1430215"/>
                <a:gd name="connsiteX3" fmla="*/ 1824937 w 1906999"/>
                <a:gd name="connsiteY3" fmla="*/ 164123 h 1430215"/>
                <a:gd name="connsiteX4" fmla="*/ 1848383 w 1906999"/>
                <a:gd name="connsiteY4" fmla="*/ 199292 h 1430215"/>
                <a:gd name="connsiteX5" fmla="*/ 1883552 w 1906999"/>
                <a:gd name="connsiteY5" fmla="*/ 328246 h 1430215"/>
                <a:gd name="connsiteX6" fmla="*/ 1906999 w 1906999"/>
                <a:gd name="connsiteY6" fmla="*/ 445477 h 1430215"/>
                <a:gd name="connsiteX7" fmla="*/ 1895275 w 1906999"/>
                <a:gd name="connsiteY7" fmla="*/ 820615 h 1430215"/>
                <a:gd name="connsiteX8" fmla="*/ 1883552 w 1906999"/>
                <a:gd name="connsiteY8" fmla="*/ 855785 h 1430215"/>
                <a:gd name="connsiteX9" fmla="*/ 1860106 w 1906999"/>
                <a:gd name="connsiteY9" fmla="*/ 890954 h 1430215"/>
                <a:gd name="connsiteX10" fmla="*/ 1742875 w 1906999"/>
                <a:gd name="connsiteY10" fmla="*/ 996461 h 1430215"/>
                <a:gd name="connsiteX11" fmla="*/ 1707706 w 1906999"/>
                <a:gd name="connsiteY11" fmla="*/ 1019908 h 1430215"/>
                <a:gd name="connsiteX12" fmla="*/ 1660814 w 1906999"/>
                <a:gd name="connsiteY12" fmla="*/ 1066800 h 1430215"/>
                <a:gd name="connsiteX13" fmla="*/ 1461522 w 1906999"/>
                <a:gd name="connsiteY13" fmla="*/ 1172308 h 1430215"/>
                <a:gd name="connsiteX14" fmla="*/ 1191891 w 1906999"/>
                <a:gd name="connsiteY14" fmla="*/ 1289538 h 1430215"/>
                <a:gd name="connsiteX15" fmla="*/ 1133275 w 1906999"/>
                <a:gd name="connsiteY15" fmla="*/ 1301261 h 1430215"/>
                <a:gd name="connsiteX16" fmla="*/ 1027768 w 1906999"/>
                <a:gd name="connsiteY16" fmla="*/ 1336431 h 1430215"/>
                <a:gd name="connsiteX17" fmla="*/ 945706 w 1906999"/>
                <a:gd name="connsiteY17" fmla="*/ 1359877 h 1430215"/>
                <a:gd name="connsiteX18" fmla="*/ 898814 w 1906999"/>
                <a:gd name="connsiteY18" fmla="*/ 1371600 h 1430215"/>
                <a:gd name="connsiteX19" fmla="*/ 805029 w 1906999"/>
                <a:gd name="connsiteY19" fmla="*/ 1383323 h 1430215"/>
                <a:gd name="connsiteX20" fmla="*/ 699522 w 1906999"/>
                <a:gd name="connsiteY20" fmla="*/ 1406769 h 1430215"/>
                <a:gd name="connsiteX21" fmla="*/ 629183 w 1906999"/>
                <a:gd name="connsiteY21" fmla="*/ 1418492 h 1430215"/>
                <a:gd name="connsiteX22" fmla="*/ 570568 w 1906999"/>
                <a:gd name="connsiteY22" fmla="*/ 1430215 h 1430215"/>
                <a:gd name="connsiteX23" fmla="*/ 148537 w 1906999"/>
                <a:gd name="connsiteY23" fmla="*/ 1418492 h 1430215"/>
                <a:gd name="connsiteX24" fmla="*/ 78199 w 1906999"/>
                <a:gd name="connsiteY24" fmla="*/ 1395046 h 1430215"/>
                <a:gd name="connsiteX25" fmla="*/ 54752 w 1906999"/>
                <a:gd name="connsiteY25" fmla="*/ 1371600 h 1430215"/>
                <a:gd name="connsiteX26" fmla="*/ 7860 w 1906999"/>
                <a:gd name="connsiteY26" fmla="*/ 1266092 h 1430215"/>
                <a:gd name="connsiteX27" fmla="*/ 43029 w 1906999"/>
                <a:gd name="connsiteY27" fmla="*/ 750277 h 1430215"/>
                <a:gd name="connsiteX28" fmla="*/ 89922 w 1906999"/>
                <a:gd name="connsiteY28" fmla="*/ 668215 h 1430215"/>
                <a:gd name="connsiteX29" fmla="*/ 136814 w 1906999"/>
                <a:gd name="connsiteY29" fmla="*/ 621323 h 1430215"/>
                <a:gd name="connsiteX30" fmla="*/ 160260 w 1906999"/>
                <a:gd name="connsiteY30" fmla="*/ 586154 h 1430215"/>
                <a:gd name="connsiteX31" fmla="*/ 382999 w 1906999"/>
                <a:gd name="connsiteY31" fmla="*/ 433754 h 1430215"/>
                <a:gd name="connsiteX32" fmla="*/ 570568 w 1906999"/>
                <a:gd name="connsiteY32" fmla="*/ 339969 h 1430215"/>
                <a:gd name="connsiteX33" fmla="*/ 640906 w 1906999"/>
                <a:gd name="connsiteY33" fmla="*/ 304800 h 1430215"/>
                <a:gd name="connsiteX34" fmla="*/ 676075 w 1906999"/>
                <a:gd name="connsiteY34" fmla="*/ 281354 h 1430215"/>
                <a:gd name="connsiteX35" fmla="*/ 734691 w 1906999"/>
                <a:gd name="connsiteY35" fmla="*/ 257908 h 1430215"/>
                <a:gd name="connsiteX36" fmla="*/ 828475 w 1906999"/>
                <a:gd name="connsiteY36" fmla="*/ 222738 h 1430215"/>
                <a:gd name="connsiteX37" fmla="*/ 863645 w 1906999"/>
                <a:gd name="connsiteY37" fmla="*/ 199292 h 1430215"/>
                <a:gd name="connsiteX38" fmla="*/ 933983 w 1906999"/>
                <a:gd name="connsiteY38" fmla="*/ 175846 h 1430215"/>
                <a:gd name="connsiteX39" fmla="*/ 1016045 w 1906999"/>
                <a:gd name="connsiteY39" fmla="*/ 152400 h 1430215"/>
                <a:gd name="connsiteX40" fmla="*/ 1074660 w 1906999"/>
                <a:gd name="connsiteY40" fmla="*/ 140677 h 1430215"/>
                <a:gd name="connsiteX41" fmla="*/ 1109829 w 1906999"/>
                <a:gd name="connsiteY41" fmla="*/ 128954 h 1430215"/>
                <a:gd name="connsiteX42" fmla="*/ 1238783 w 1906999"/>
                <a:gd name="connsiteY42" fmla="*/ 105508 h 1430215"/>
                <a:gd name="connsiteX43" fmla="*/ 1297399 w 1906999"/>
                <a:gd name="connsiteY43" fmla="*/ 93785 h 1430215"/>
                <a:gd name="connsiteX44" fmla="*/ 1344291 w 1906999"/>
                <a:gd name="connsiteY44" fmla="*/ 82061 h 1430215"/>
                <a:gd name="connsiteX45" fmla="*/ 1426352 w 1906999"/>
                <a:gd name="connsiteY45" fmla="*/ 58615 h 1430215"/>
                <a:gd name="connsiteX46" fmla="*/ 1637368 w 1906999"/>
                <a:gd name="connsiteY46" fmla="*/ 35169 h 1430215"/>
                <a:gd name="connsiteX47" fmla="*/ 1684260 w 1906999"/>
                <a:gd name="connsiteY47" fmla="*/ 0 h 143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6999" h="1430215">
                  <a:moveTo>
                    <a:pt x="1684260" y="0"/>
                  </a:moveTo>
                  <a:lnTo>
                    <a:pt x="1684260" y="0"/>
                  </a:lnTo>
                  <a:cubicBezTo>
                    <a:pt x="1711614" y="19538"/>
                    <a:pt x="1742552" y="34845"/>
                    <a:pt x="1766322" y="58615"/>
                  </a:cubicBezTo>
                  <a:cubicBezTo>
                    <a:pt x="1840247" y="132540"/>
                    <a:pt x="1795454" y="105157"/>
                    <a:pt x="1824937" y="164123"/>
                  </a:cubicBezTo>
                  <a:cubicBezTo>
                    <a:pt x="1831238" y="176725"/>
                    <a:pt x="1842661" y="186417"/>
                    <a:pt x="1848383" y="199292"/>
                  </a:cubicBezTo>
                  <a:cubicBezTo>
                    <a:pt x="1872781" y="254188"/>
                    <a:pt x="1871294" y="273086"/>
                    <a:pt x="1883552" y="328246"/>
                  </a:cubicBezTo>
                  <a:cubicBezTo>
                    <a:pt x="1906871" y="433182"/>
                    <a:pt x="1884024" y="307634"/>
                    <a:pt x="1906999" y="445477"/>
                  </a:cubicBezTo>
                  <a:cubicBezTo>
                    <a:pt x="1903091" y="570523"/>
                    <a:pt x="1902413" y="695712"/>
                    <a:pt x="1895275" y="820615"/>
                  </a:cubicBezTo>
                  <a:cubicBezTo>
                    <a:pt x="1894570" y="832952"/>
                    <a:pt x="1889078" y="844732"/>
                    <a:pt x="1883552" y="855785"/>
                  </a:cubicBezTo>
                  <a:cubicBezTo>
                    <a:pt x="1877251" y="868387"/>
                    <a:pt x="1869466" y="880424"/>
                    <a:pt x="1860106" y="890954"/>
                  </a:cubicBezTo>
                  <a:cubicBezTo>
                    <a:pt x="1812393" y="944631"/>
                    <a:pt x="1794821" y="959356"/>
                    <a:pt x="1742875" y="996461"/>
                  </a:cubicBezTo>
                  <a:cubicBezTo>
                    <a:pt x="1731410" y="1004650"/>
                    <a:pt x="1718403" y="1010739"/>
                    <a:pt x="1707706" y="1019908"/>
                  </a:cubicBezTo>
                  <a:cubicBezTo>
                    <a:pt x="1690923" y="1034294"/>
                    <a:pt x="1678802" y="1053952"/>
                    <a:pt x="1660814" y="1066800"/>
                  </a:cubicBezTo>
                  <a:cubicBezTo>
                    <a:pt x="1552294" y="1144314"/>
                    <a:pt x="1563116" y="1124499"/>
                    <a:pt x="1461522" y="1172308"/>
                  </a:cubicBezTo>
                  <a:cubicBezTo>
                    <a:pt x="1383374" y="1209084"/>
                    <a:pt x="1275732" y="1272770"/>
                    <a:pt x="1191891" y="1289538"/>
                  </a:cubicBezTo>
                  <a:cubicBezTo>
                    <a:pt x="1172352" y="1293446"/>
                    <a:pt x="1152434" y="1295787"/>
                    <a:pt x="1133275" y="1301261"/>
                  </a:cubicBezTo>
                  <a:cubicBezTo>
                    <a:pt x="1097630" y="1311445"/>
                    <a:pt x="1063152" y="1325373"/>
                    <a:pt x="1027768" y="1336431"/>
                  </a:cubicBezTo>
                  <a:cubicBezTo>
                    <a:pt x="1000614" y="1344917"/>
                    <a:pt x="973152" y="1352392"/>
                    <a:pt x="945706" y="1359877"/>
                  </a:cubicBezTo>
                  <a:cubicBezTo>
                    <a:pt x="930162" y="1364116"/>
                    <a:pt x="914707" y="1368951"/>
                    <a:pt x="898814" y="1371600"/>
                  </a:cubicBezTo>
                  <a:cubicBezTo>
                    <a:pt x="867738" y="1376779"/>
                    <a:pt x="836055" y="1377848"/>
                    <a:pt x="805029" y="1383323"/>
                  </a:cubicBezTo>
                  <a:cubicBezTo>
                    <a:pt x="769550" y="1389584"/>
                    <a:pt x="734849" y="1399704"/>
                    <a:pt x="699522" y="1406769"/>
                  </a:cubicBezTo>
                  <a:cubicBezTo>
                    <a:pt x="676214" y="1411431"/>
                    <a:pt x="652569" y="1414240"/>
                    <a:pt x="629183" y="1418492"/>
                  </a:cubicBezTo>
                  <a:cubicBezTo>
                    <a:pt x="609579" y="1422056"/>
                    <a:pt x="590106" y="1426307"/>
                    <a:pt x="570568" y="1430215"/>
                  </a:cubicBezTo>
                  <a:cubicBezTo>
                    <a:pt x="429891" y="1426307"/>
                    <a:pt x="288911" y="1428519"/>
                    <a:pt x="148537" y="1418492"/>
                  </a:cubicBezTo>
                  <a:cubicBezTo>
                    <a:pt x="123886" y="1416731"/>
                    <a:pt x="78199" y="1395046"/>
                    <a:pt x="78199" y="1395046"/>
                  </a:cubicBezTo>
                  <a:cubicBezTo>
                    <a:pt x="70383" y="1387231"/>
                    <a:pt x="60883" y="1380796"/>
                    <a:pt x="54752" y="1371600"/>
                  </a:cubicBezTo>
                  <a:cubicBezTo>
                    <a:pt x="38323" y="1346957"/>
                    <a:pt x="18014" y="1291476"/>
                    <a:pt x="7860" y="1266092"/>
                  </a:cubicBezTo>
                  <a:cubicBezTo>
                    <a:pt x="8476" y="1242677"/>
                    <a:pt x="-25435" y="887204"/>
                    <a:pt x="43029" y="750277"/>
                  </a:cubicBezTo>
                  <a:cubicBezTo>
                    <a:pt x="56335" y="723665"/>
                    <a:pt x="70037" y="691414"/>
                    <a:pt x="89922" y="668215"/>
                  </a:cubicBezTo>
                  <a:cubicBezTo>
                    <a:pt x="104308" y="651432"/>
                    <a:pt x="122428" y="638106"/>
                    <a:pt x="136814" y="621323"/>
                  </a:cubicBezTo>
                  <a:cubicBezTo>
                    <a:pt x="145983" y="610626"/>
                    <a:pt x="149053" y="594693"/>
                    <a:pt x="160260" y="586154"/>
                  </a:cubicBezTo>
                  <a:cubicBezTo>
                    <a:pt x="231819" y="531633"/>
                    <a:pt x="302535" y="473987"/>
                    <a:pt x="382999" y="433754"/>
                  </a:cubicBezTo>
                  <a:lnTo>
                    <a:pt x="570568" y="339969"/>
                  </a:lnTo>
                  <a:cubicBezTo>
                    <a:pt x="594014" y="328246"/>
                    <a:pt x="619095" y="319341"/>
                    <a:pt x="640906" y="304800"/>
                  </a:cubicBezTo>
                  <a:cubicBezTo>
                    <a:pt x="652629" y="296985"/>
                    <a:pt x="663473" y="287655"/>
                    <a:pt x="676075" y="281354"/>
                  </a:cubicBezTo>
                  <a:cubicBezTo>
                    <a:pt x="694897" y="271943"/>
                    <a:pt x="715461" y="266455"/>
                    <a:pt x="734691" y="257908"/>
                  </a:cubicBezTo>
                  <a:cubicBezTo>
                    <a:pt x="813513" y="222875"/>
                    <a:pt x="748477" y="242738"/>
                    <a:pt x="828475" y="222738"/>
                  </a:cubicBezTo>
                  <a:cubicBezTo>
                    <a:pt x="840198" y="214923"/>
                    <a:pt x="850770" y="205014"/>
                    <a:pt x="863645" y="199292"/>
                  </a:cubicBezTo>
                  <a:cubicBezTo>
                    <a:pt x="886229" y="189255"/>
                    <a:pt x="910537" y="183661"/>
                    <a:pt x="933983" y="175846"/>
                  </a:cubicBezTo>
                  <a:cubicBezTo>
                    <a:pt x="973149" y="162791"/>
                    <a:pt x="971882" y="162214"/>
                    <a:pt x="1016045" y="152400"/>
                  </a:cubicBezTo>
                  <a:cubicBezTo>
                    <a:pt x="1035496" y="148078"/>
                    <a:pt x="1055330" y="145510"/>
                    <a:pt x="1074660" y="140677"/>
                  </a:cubicBezTo>
                  <a:cubicBezTo>
                    <a:pt x="1086648" y="137680"/>
                    <a:pt x="1097841" y="131951"/>
                    <a:pt x="1109829" y="128954"/>
                  </a:cubicBezTo>
                  <a:cubicBezTo>
                    <a:pt x="1148436" y="119302"/>
                    <a:pt x="1200463" y="112475"/>
                    <a:pt x="1238783" y="105508"/>
                  </a:cubicBezTo>
                  <a:cubicBezTo>
                    <a:pt x="1258387" y="101944"/>
                    <a:pt x="1277948" y="98108"/>
                    <a:pt x="1297399" y="93785"/>
                  </a:cubicBezTo>
                  <a:cubicBezTo>
                    <a:pt x="1313127" y="90290"/>
                    <a:pt x="1328799" y="86487"/>
                    <a:pt x="1344291" y="82061"/>
                  </a:cubicBezTo>
                  <a:cubicBezTo>
                    <a:pt x="1383311" y="70912"/>
                    <a:pt x="1382380" y="65944"/>
                    <a:pt x="1426352" y="58615"/>
                  </a:cubicBezTo>
                  <a:cubicBezTo>
                    <a:pt x="1476134" y="50318"/>
                    <a:pt x="1592215" y="39684"/>
                    <a:pt x="1637368" y="35169"/>
                  </a:cubicBezTo>
                  <a:cubicBezTo>
                    <a:pt x="1680826" y="20683"/>
                    <a:pt x="1676445" y="5862"/>
                    <a:pt x="1684260" y="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pic>
        <p:nvPicPr>
          <p:cNvPr id="8" name="Afbeelding 6">
            <a:extLst>
              <a:ext uri="{FF2B5EF4-FFF2-40B4-BE49-F238E27FC236}">
                <a16:creationId xmlns:a16="http://schemas.microsoft.com/office/drawing/2014/main" id="{038C7E41-5D69-664C-54D9-4601E58B944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04398" y="3235569"/>
            <a:ext cx="3646103" cy="234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D098A8E-4EDC-4D40-9A6A-B46A0AF32025}"/>
              </a:ext>
            </a:extLst>
          </p:cNvPr>
          <p:cNvSpPr txBox="1"/>
          <p:nvPr/>
        </p:nvSpPr>
        <p:spPr>
          <a:xfrm>
            <a:off x="6471137" y="5784351"/>
            <a:ext cx="5047023" cy="646331"/>
          </a:xfrm>
          <a:prstGeom prst="rect">
            <a:avLst/>
          </a:prstGeom>
          <a:noFill/>
        </p:spPr>
        <p:txBody>
          <a:bodyPr wrap="none" rtlCol="0">
            <a:spAutoFit/>
          </a:bodyPr>
          <a:lstStyle/>
          <a:p>
            <a:r>
              <a:rPr lang="en-US" dirty="0" err="1"/>
              <a:t>Viraal</a:t>
            </a:r>
            <a:r>
              <a:rPr lang="en-US" dirty="0"/>
              <a:t> </a:t>
            </a:r>
            <a:r>
              <a:rPr lang="en-US" dirty="0" err="1"/>
              <a:t>genoom</a:t>
            </a:r>
            <a:r>
              <a:rPr lang="en-US" dirty="0"/>
              <a:t> </a:t>
            </a:r>
            <a:r>
              <a:rPr lang="en-US" dirty="0" err="1"/>
              <a:t>wordt</a:t>
            </a:r>
            <a:r>
              <a:rPr lang="en-US" dirty="0"/>
              <a:t> </a:t>
            </a:r>
            <a:r>
              <a:rPr lang="en-US" dirty="0" err="1"/>
              <a:t>gebruikt</a:t>
            </a:r>
            <a:r>
              <a:rPr lang="en-US" dirty="0"/>
              <a:t> om </a:t>
            </a:r>
            <a:r>
              <a:rPr lang="en-US" dirty="0" err="1"/>
              <a:t>besmette</a:t>
            </a:r>
            <a:r>
              <a:rPr lang="en-US" dirty="0"/>
              <a:t> </a:t>
            </a:r>
            <a:r>
              <a:rPr lang="en-US" dirty="0" err="1"/>
              <a:t>cel</a:t>
            </a:r>
            <a:r>
              <a:rPr lang="en-US" dirty="0"/>
              <a:t> alle </a:t>
            </a:r>
          </a:p>
          <a:p>
            <a:r>
              <a:rPr lang="en-US" dirty="0" err="1"/>
              <a:t>andere</a:t>
            </a:r>
            <a:r>
              <a:rPr lang="en-US" dirty="0"/>
              <a:t> </a:t>
            </a:r>
            <a:r>
              <a:rPr lang="en-US" dirty="0" err="1"/>
              <a:t>delen</a:t>
            </a:r>
            <a:r>
              <a:rPr lang="en-US" dirty="0"/>
              <a:t> van het virus </a:t>
            </a:r>
            <a:r>
              <a:rPr lang="en-US" dirty="0" err="1"/>
              <a:t>aan</a:t>
            </a:r>
            <a:r>
              <a:rPr lang="en-US" dirty="0"/>
              <a:t> </a:t>
            </a:r>
            <a:r>
              <a:rPr lang="en-US" dirty="0" err="1"/>
              <a:t>te</a:t>
            </a:r>
            <a:r>
              <a:rPr lang="en-US" dirty="0"/>
              <a:t> </a:t>
            </a:r>
            <a:r>
              <a:rPr lang="en-US" dirty="0" err="1"/>
              <a:t>doen</a:t>
            </a:r>
            <a:r>
              <a:rPr lang="en-US" dirty="0"/>
              <a:t> </a:t>
            </a:r>
            <a:r>
              <a:rPr lang="en-US" dirty="0" err="1"/>
              <a:t>maken</a:t>
            </a:r>
            <a:r>
              <a:rPr lang="en-US" dirty="0"/>
              <a:t> </a:t>
            </a:r>
          </a:p>
        </p:txBody>
      </p:sp>
    </p:spTree>
    <p:extLst>
      <p:ext uri="{BB962C8B-B14F-4D97-AF65-F5344CB8AC3E}">
        <p14:creationId xmlns:p14="http://schemas.microsoft.com/office/powerpoint/2010/main" val="39094464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A9887F-7B82-8B2E-8138-03FCA303A54C}"/>
              </a:ext>
            </a:extLst>
          </p:cNvPr>
          <p:cNvSpPr txBox="1"/>
          <p:nvPr/>
        </p:nvSpPr>
        <p:spPr>
          <a:xfrm>
            <a:off x="6471137" y="1720840"/>
            <a:ext cx="6100174" cy="1477328"/>
          </a:xfrm>
          <a:prstGeom prst="rect">
            <a:avLst/>
          </a:prstGeom>
          <a:noFill/>
        </p:spPr>
        <p:txBody>
          <a:bodyPr wrap="square">
            <a:spAutoFit/>
          </a:bodyPr>
          <a:lstStyle/>
          <a:p>
            <a:pPr eaLnBrk="1" hangingPunct="1"/>
            <a:r>
              <a:rPr lang="nl-BE" altLang="nl-BE" dirty="0">
                <a:latin typeface="Calibri" panose="020F0502020204030204" pitchFamily="34" charset="0"/>
                <a:cs typeface="Calibri" panose="020F0502020204030204" pitchFamily="34" charset="0"/>
              </a:rPr>
              <a:t>Gevolgen van virale infectie in gastheercellen</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Virus is obligate celparasiet </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1. Cell lyse</a:t>
            </a:r>
            <a:endParaRPr lang="nl-NL" altLang="nl-BE"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9FC3547D-7945-CC51-D1F4-0A309B231144}"/>
              </a:ext>
            </a:extLst>
          </p:cNvPr>
          <p:cNvGrpSpPr/>
          <p:nvPr/>
        </p:nvGrpSpPr>
        <p:grpSpPr>
          <a:xfrm>
            <a:off x="433754" y="1388576"/>
            <a:ext cx="4103077" cy="5210175"/>
            <a:chOff x="433754" y="1388576"/>
            <a:chExt cx="4103077" cy="5210175"/>
          </a:xfrm>
        </p:grpSpPr>
        <p:pic>
          <p:nvPicPr>
            <p:cNvPr id="5" name="Picture 3" descr="figure_5">
              <a:extLst>
                <a:ext uri="{FF2B5EF4-FFF2-40B4-BE49-F238E27FC236}">
                  <a16:creationId xmlns:a16="http://schemas.microsoft.com/office/drawing/2014/main" id="{AF4462E1-1BD9-8365-98F2-AB3C21DF4E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97168" y="1388576"/>
              <a:ext cx="3739663"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2D5EE54-C65B-3B21-9764-83FF142051FF}"/>
                </a:ext>
              </a:extLst>
            </p:cNvPr>
            <p:cNvSpPr/>
            <p:nvPr/>
          </p:nvSpPr>
          <p:spPr>
            <a:xfrm>
              <a:off x="433754" y="1805354"/>
              <a:ext cx="996461" cy="29659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E88CC71-A57C-21E3-5345-0673E3734435}"/>
                </a:ext>
              </a:extLst>
            </p:cNvPr>
            <p:cNvSpPr/>
            <p:nvPr/>
          </p:nvSpPr>
          <p:spPr>
            <a:xfrm>
              <a:off x="1265344" y="4196862"/>
              <a:ext cx="364164" cy="515815"/>
            </a:xfrm>
            <a:custGeom>
              <a:avLst/>
              <a:gdLst>
                <a:gd name="connsiteX0" fmla="*/ 164871 w 364164"/>
                <a:gd name="connsiteY0" fmla="*/ 0 h 515815"/>
                <a:gd name="connsiteX1" fmla="*/ 164871 w 364164"/>
                <a:gd name="connsiteY1" fmla="*/ 0 h 515815"/>
                <a:gd name="connsiteX2" fmla="*/ 200041 w 364164"/>
                <a:gd name="connsiteY2" fmla="*/ 93784 h 515815"/>
                <a:gd name="connsiteX3" fmla="*/ 211764 w 364164"/>
                <a:gd name="connsiteY3" fmla="*/ 128953 h 515815"/>
                <a:gd name="connsiteX4" fmla="*/ 235210 w 364164"/>
                <a:gd name="connsiteY4" fmla="*/ 234461 h 515815"/>
                <a:gd name="connsiteX5" fmla="*/ 293825 w 364164"/>
                <a:gd name="connsiteY5" fmla="*/ 293076 h 515815"/>
                <a:gd name="connsiteX6" fmla="*/ 364164 w 364164"/>
                <a:gd name="connsiteY6" fmla="*/ 375138 h 515815"/>
                <a:gd name="connsiteX7" fmla="*/ 352441 w 364164"/>
                <a:gd name="connsiteY7" fmla="*/ 433753 h 515815"/>
                <a:gd name="connsiteX8" fmla="*/ 317271 w 364164"/>
                <a:gd name="connsiteY8" fmla="*/ 457200 h 515815"/>
                <a:gd name="connsiteX9" fmla="*/ 200041 w 364164"/>
                <a:gd name="connsiteY9" fmla="*/ 504092 h 515815"/>
                <a:gd name="connsiteX10" fmla="*/ 106256 w 364164"/>
                <a:gd name="connsiteY10" fmla="*/ 515815 h 515815"/>
                <a:gd name="connsiteX11" fmla="*/ 24194 w 364164"/>
                <a:gd name="connsiteY11" fmla="*/ 504092 h 515815"/>
                <a:gd name="connsiteX12" fmla="*/ 748 w 364164"/>
                <a:gd name="connsiteY12" fmla="*/ 468923 h 515815"/>
                <a:gd name="connsiteX13" fmla="*/ 12471 w 364164"/>
                <a:gd name="connsiteY13" fmla="*/ 269630 h 515815"/>
                <a:gd name="connsiteX14" fmla="*/ 24194 w 364164"/>
                <a:gd name="connsiteY14" fmla="*/ 234461 h 515815"/>
                <a:gd name="connsiteX15" fmla="*/ 47641 w 364164"/>
                <a:gd name="connsiteY15" fmla="*/ 211015 h 515815"/>
                <a:gd name="connsiteX16" fmla="*/ 94533 w 364164"/>
                <a:gd name="connsiteY16" fmla="*/ 152400 h 515815"/>
                <a:gd name="connsiteX17" fmla="*/ 106256 w 364164"/>
                <a:gd name="connsiteY17" fmla="*/ 117230 h 515815"/>
                <a:gd name="connsiteX18" fmla="*/ 129702 w 364164"/>
                <a:gd name="connsiteY18" fmla="*/ 82061 h 515815"/>
                <a:gd name="connsiteX19" fmla="*/ 141425 w 364164"/>
                <a:gd name="connsiteY19" fmla="*/ 46892 h 515815"/>
                <a:gd name="connsiteX20" fmla="*/ 164871 w 364164"/>
                <a:gd name="connsiteY20" fmla="*/ 0 h 51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4164" h="515815">
                  <a:moveTo>
                    <a:pt x="164871" y="0"/>
                  </a:moveTo>
                  <a:lnTo>
                    <a:pt x="164871" y="0"/>
                  </a:lnTo>
                  <a:cubicBezTo>
                    <a:pt x="176594" y="31261"/>
                    <a:pt x="188631" y="62407"/>
                    <a:pt x="200041" y="93784"/>
                  </a:cubicBezTo>
                  <a:cubicBezTo>
                    <a:pt x="204264" y="105397"/>
                    <a:pt x="209083" y="116890"/>
                    <a:pt x="211764" y="128953"/>
                  </a:cubicBezTo>
                  <a:cubicBezTo>
                    <a:pt x="218968" y="161371"/>
                    <a:pt x="219376" y="202792"/>
                    <a:pt x="235210" y="234461"/>
                  </a:cubicBezTo>
                  <a:cubicBezTo>
                    <a:pt x="260610" y="285261"/>
                    <a:pt x="252794" y="257907"/>
                    <a:pt x="293825" y="293076"/>
                  </a:cubicBezTo>
                  <a:cubicBezTo>
                    <a:pt x="338046" y="330980"/>
                    <a:pt x="336509" y="333655"/>
                    <a:pt x="364164" y="375138"/>
                  </a:cubicBezTo>
                  <a:cubicBezTo>
                    <a:pt x="360256" y="394676"/>
                    <a:pt x="362327" y="416453"/>
                    <a:pt x="352441" y="433753"/>
                  </a:cubicBezTo>
                  <a:cubicBezTo>
                    <a:pt x="345450" y="445986"/>
                    <a:pt x="329504" y="450209"/>
                    <a:pt x="317271" y="457200"/>
                  </a:cubicBezTo>
                  <a:cubicBezTo>
                    <a:pt x="287995" y="473929"/>
                    <a:pt x="230784" y="500249"/>
                    <a:pt x="200041" y="504092"/>
                  </a:cubicBezTo>
                  <a:lnTo>
                    <a:pt x="106256" y="515815"/>
                  </a:lnTo>
                  <a:cubicBezTo>
                    <a:pt x="78902" y="511907"/>
                    <a:pt x="49444" y="515314"/>
                    <a:pt x="24194" y="504092"/>
                  </a:cubicBezTo>
                  <a:cubicBezTo>
                    <a:pt x="11319" y="498370"/>
                    <a:pt x="1452" y="482995"/>
                    <a:pt x="748" y="468923"/>
                  </a:cubicBezTo>
                  <a:cubicBezTo>
                    <a:pt x="-2575" y="402460"/>
                    <a:pt x="5849" y="335846"/>
                    <a:pt x="12471" y="269630"/>
                  </a:cubicBezTo>
                  <a:cubicBezTo>
                    <a:pt x="13701" y="257334"/>
                    <a:pt x="17836" y="245057"/>
                    <a:pt x="24194" y="234461"/>
                  </a:cubicBezTo>
                  <a:cubicBezTo>
                    <a:pt x="29881" y="224983"/>
                    <a:pt x="39825" y="218830"/>
                    <a:pt x="47641" y="211015"/>
                  </a:cubicBezTo>
                  <a:cubicBezTo>
                    <a:pt x="77108" y="122615"/>
                    <a:pt x="33931" y="228153"/>
                    <a:pt x="94533" y="152400"/>
                  </a:cubicBezTo>
                  <a:cubicBezTo>
                    <a:pt x="102253" y="142750"/>
                    <a:pt x="100730" y="128283"/>
                    <a:pt x="106256" y="117230"/>
                  </a:cubicBezTo>
                  <a:cubicBezTo>
                    <a:pt x="112557" y="104628"/>
                    <a:pt x="123401" y="94663"/>
                    <a:pt x="129702" y="82061"/>
                  </a:cubicBezTo>
                  <a:cubicBezTo>
                    <a:pt x="135228" y="71008"/>
                    <a:pt x="135899" y="57945"/>
                    <a:pt x="141425" y="46892"/>
                  </a:cubicBezTo>
                  <a:lnTo>
                    <a:pt x="164871"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 name="Rectangle 2">
            <a:extLst>
              <a:ext uri="{FF2B5EF4-FFF2-40B4-BE49-F238E27FC236}">
                <a16:creationId xmlns:a16="http://schemas.microsoft.com/office/drawing/2014/main" id="{71AEB027-1A8D-5498-ADA0-51961304BBAD}"/>
              </a:ext>
            </a:extLst>
          </p:cNvPr>
          <p:cNvSpPr>
            <a:spLocks noChangeArrowheads="1"/>
          </p:cNvSpPr>
          <p:nvPr/>
        </p:nvSpPr>
        <p:spPr bwMode="auto">
          <a:xfrm>
            <a:off x="1845285" y="43122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
        <p:nvSpPr>
          <p:cNvPr id="9" name="TextBox 8">
            <a:extLst>
              <a:ext uri="{FF2B5EF4-FFF2-40B4-BE49-F238E27FC236}">
                <a16:creationId xmlns:a16="http://schemas.microsoft.com/office/drawing/2014/main" id="{B9E73952-11EC-F730-A0CA-D01D4F88C4EB}"/>
              </a:ext>
            </a:extLst>
          </p:cNvPr>
          <p:cNvSpPr txBox="1"/>
          <p:nvPr/>
        </p:nvSpPr>
        <p:spPr>
          <a:xfrm>
            <a:off x="695037" y="2347164"/>
            <a:ext cx="1089356" cy="369332"/>
          </a:xfrm>
          <a:prstGeom prst="rect">
            <a:avLst/>
          </a:prstGeom>
          <a:noFill/>
        </p:spPr>
        <p:txBody>
          <a:bodyPr wrap="square">
            <a:spAutoFit/>
          </a:bodyPr>
          <a:lstStyle/>
          <a:p>
            <a:r>
              <a:rPr lang="nl-BE" altLang="nl-BE" dirty="0">
                <a:latin typeface="Calibri" panose="020F0502020204030204" pitchFamily="34" charset="0"/>
                <a:cs typeface="Calibri" panose="020F0502020204030204" pitchFamily="34" charset="0"/>
              </a:rPr>
              <a:t>Cell lyse</a:t>
            </a:r>
            <a:endParaRPr lang="en-US" dirty="0"/>
          </a:p>
        </p:txBody>
      </p:sp>
    </p:spTree>
    <p:extLst>
      <p:ext uri="{BB962C8B-B14F-4D97-AF65-F5344CB8AC3E}">
        <p14:creationId xmlns:p14="http://schemas.microsoft.com/office/powerpoint/2010/main" val="306577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descr="figure_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2878" y="1388576"/>
            <a:ext cx="4303954"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7A9887F-7B82-8B2E-8138-03FCA303A54C}"/>
              </a:ext>
            </a:extLst>
          </p:cNvPr>
          <p:cNvSpPr txBox="1"/>
          <p:nvPr/>
        </p:nvSpPr>
        <p:spPr>
          <a:xfrm>
            <a:off x="6471137" y="1720840"/>
            <a:ext cx="6100174" cy="1754326"/>
          </a:xfrm>
          <a:prstGeom prst="rect">
            <a:avLst/>
          </a:prstGeom>
          <a:noFill/>
        </p:spPr>
        <p:txBody>
          <a:bodyPr wrap="square">
            <a:spAutoFit/>
          </a:bodyPr>
          <a:lstStyle/>
          <a:p>
            <a:pPr eaLnBrk="1" hangingPunct="1"/>
            <a:r>
              <a:rPr lang="nl-BE" altLang="nl-BE" dirty="0">
                <a:latin typeface="Calibri" panose="020F0502020204030204" pitchFamily="34" charset="0"/>
                <a:cs typeface="Calibri" panose="020F0502020204030204" pitchFamily="34" charset="0"/>
              </a:rPr>
              <a:t>Gevolgen van virale infectie in gastheercellen</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Virus is obligate celparasiet </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1. Cell lyse</a:t>
            </a:r>
          </a:p>
          <a:p>
            <a:pPr eaLnBrk="1" hangingPunct="1"/>
            <a:r>
              <a:rPr lang="nl-BE" altLang="nl-BE" dirty="0">
                <a:latin typeface="Calibri" panose="020F0502020204030204" pitchFamily="34" charset="0"/>
                <a:cs typeface="Calibri" panose="020F0502020204030204" pitchFamily="34" charset="0"/>
              </a:rPr>
              <a:t>2. Budding</a:t>
            </a:r>
            <a:endParaRPr lang="nl-NL" altLang="nl-BE"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81F5713C-CF2B-7472-536D-6164DAFA057B}"/>
              </a:ext>
            </a:extLst>
          </p:cNvPr>
          <p:cNvSpPr>
            <a:spLocks noChangeArrowheads="1"/>
          </p:cNvSpPr>
          <p:nvPr/>
        </p:nvSpPr>
        <p:spPr bwMode="auto">
          <a:xfrm>
            <a:off x="1845285" y="43122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Tree>
    <p:extLst>
      <p:ext uri="{BB962C8B-B14F-4D97-AF65-F5344CB8AC3E}">
        <p14:creationId xmlns:p14="http://schemas.microsoft.com/office/powerpoint/2010/main" val="380967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andere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4" name="Rectangle 3">
            <a:extLst>
              <a:ext uri="{FF2B5EF4-FFF2-40B4-BE49-F238E27FC236}">
                <a16:creationId xmlns:a16="http://schemas.microsoft.com/office/drawing/2014/main" id="{5C87E440-DAFE-4063-7C18-D5FA41B24113}"/>
              </a:ext>
            </a:extLst>
          </p:cNvPr>
          <p:cNvSpPr/>
          <p:nvPr/>
        </p:nvSpPr>
        <p:spPr>
          <a:xfrm>
            <a:off x="827810" y="3429000"/>
            <a:ext cx="11009694" cy="31647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3973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877" y="1388576"/>
            <a:ext cx="548798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7A9887F-7B82-8B2E-8138-03FCA303A54C}"/>
              </a:ext>
            </a:extLst>
          </p:cNvPr>
          <p:cNvSpPr txBox="1"/>
          <p:nvPr/>
        </p:nvSpPr>
        <p:spPr>
          <a:xfrm>
            <a:off x="6471137" y="1720840"/>
            <a:ext cx="6100174" cy="3693319"/>
          </a:xfrm>
          <a:prstGeom prst="rect">
            <a:avLst/>
          </a:prstGeom>
          <a:noFill/>
        </p:spPr>
        <p:txBody>
          <a:bodyPr wrap="square">
            <a:spAutoFit/>
          </a:bodyPr>
          <a:lstStyle/>
          <a:p>
            <a:pPr eaLnBrk="1" hangingPunct="1"/>
            <a:r>
              <a:rPr lang="nl-BE" altLang="nl-BE" dirty="0">
                <a:latin typeface="Calibri" panose="020F0502020204030204" pitchFamily="34" charset="0"/>
                <a:cs typeface="Calibri" panose="020F0502020204030204" pitchFamily="34" charset="0"/>
              </a:rPr>
              <a:t>Gevolgen van virale infectie in gastheercellen</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Virus is obligate celparasiet </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1. Cell lyse</a:t>
            </a:r>
          </a:p>
          <a:p>
            <a:pPr eaLnBrk="1" hangingPunct="1"/>
            <a:r>
              <a:rPr lang="nl-BE" altLang="nl-BE" dirty="0">
                <a:latin typeface="Calibri" panose="020F0502020204030204" pitchFamily="34" charset="0"/>
                <a:cs typeface="Calibri" panose="020F0502020204030204" pitchFamily="34" charset="0"/>
              </a:rPr>
              <a:t>2. Budding</a:t>
            </a:r>
          </a:p>
          <a:p>
            <a:pPr eaLnBrk="1" hangingPunct="1"/>
            <a:r>
              <a:rPr lang="nl-BE" altLang="nl-BE" dirty="0">
                <a:latin typeface="Calibri" panose="020F0502020204030204" pitchFamily="34" charset="0"/>
                <a:cs typeface="Calibri" panose="020F0502020204030204" pitchFamily="34" charset="0"/>
              </a:rPr>
              <a:t>3. Latentie</a:t>
            </a:r>
          </a:p>
          <a:p>
            <a:pPr eaLnBrk="1" hangingPunct="1"/>
            <a:r>
              <a:rPr lang="nl-BE" altLang="nl-BE" dirty="0">
                <a:latin typeface="Calibri" panose="020F0502020204030204" pitchFamily="34" charset="0"/>
                <a:cs typeface="Calibri" panose="020F0502020204030204" pitchFamily="34" charset="0"/>
              </a:rPr>
              <a:t>	- chronische virale infectie</a:t>
            </a:r>
          </a:p>
          <a:p>
            <a:pPr eaLnBrk="1" hangingPunct="1"/>
            <a:r>
              <a:rPr lang="nl-BE" altLang="nl-BE" dirty="0">
                <a:latin typeface="Calibri" panose="020F0502020204030204" pitchFamily="34" charset="0"/>
                <a:cs typeface="Calibri" panose="020F0502020204030204" pitchFamily="34" charset="0"/>
              </a:rPr>
              <a:t>	- geen integratie in genetisch materiaal gastcel </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vb. HSV herpes simplex: koortsblaasjes 	(bij ↓immuniteit)</a:t>
            </a:r>
          </a:p>
          <a:p>
            <a:r>
              <a:rPr lang="nl-BE" altLang="nl-BE" dirty="0">
                <a:latin typeface="Calibri" panose="020F0502020204030204" pitchFamily="34" charset="0"/>
                <a:cs typeface="Calibri" panose="020F0502020204030204" pitchFamily="34" charset="0"/>
              </a:rPr>
              <a:t>vb. HCV windpokken </a:t>
            </a:r>
            <a:r>
              <a:rPr lang="nl-BE" altLang="nl-BE" dirty="0">
                <a:latin typeface="Calibri" panose="020F0502020204030204" pitchFamily="34" charset="0"/>
                <a:cs typeface="Calibri" panose="020F0502020204030204" pitchFamily="34" charset="0"/>
                <a:sym typeface="Wingdings" pitchFamily="2" charset="2"/>
              </a:rPr>
              <a:t></a:t>
            </a:r>
            <a:r>
              <a:rPr lang="nl-BE" altLang="nl-BE" dirty="0">
                <a:latin typeface="Calibri" panose="020F0502020204030204" pitchFamily="34" charset="0"/>
                <a:cs typeface="Calibri" panose="020F0502020204030204" pitchFamily="34" charset="0"/>
              </a:rPr>
              <a:t> zona 		(bij ↓immuniteit)</a:t>
            </a:r>
          </a:p>
          <a:p>
            <a:pPr eaLnBrk="1" hangingPunct="1"/>
            <a:endParaRPr lang="nl-BE" altLang="nl-BE"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189EDFB3-3438-787F-2F4D-3B8750FBF64D}"/>
              </a:ext>
            </a:extLst>
          </p:cNvPr>
          <p:cNvSpPr/>
          <p:nvPr/>
        </p:nvSpPr>
        <p:spPr>
          <a:xfrm>
            <a:off x="4454769" y="1388576"/>
            <a:ext cx="1266095" cy="2280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80DF0598-83D0-7E94-3416-C49BB974761C}"/>
              </a:ext>
            </a:extLst>
          </p:cNvPr>
          <p:cNvSpPr>
            <a:spLocks noChangeArrowheads="1"/>
          </p:cNvSpPr>
          <p:nvPr/>
        </p:nvSpPr>
        <p:spPr bwMode="auto">
          <a:xfrm>
            <a:off x="1845285" y="43122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Tree>
    <p:extLst>
      <p:ext uri="{BB962C8B-B14F-4D97-AF65-F5344CB8AC3E}">
        <p14:creationId xmlns:p14="http://schemas.microsoft.com/office/powerpoint/2010/main" val="24213785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877" y="1388576"/>
            <a:ext cx="548798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7A9887F-7B82-8B2E-8138-03FCA303A54C}"/>
              </a:ext>
            </a:extLst>
          </p:cNvPr>
          <p:cNvSpPr txBox="1"/>
          <p:nvPr/>
        </p:nvSpPr>
        <p:spPr>
          <a:xfrm>
            <a:off x="6471137" y="1720840"/>
            <a:ext cx="6100174" cy="2308324"/>
          </a:xfrm>
          <a:prstGeom prst="rect">
            <a:avLst/>
          </a:prstGeom>
          <a:noFill/>
        </p:spPr>
        <p:txBody>
          <a:bodyPr wrap="square">
            <a:spAutoFit/>
          </a:bodyPr>
          <a:lstStyle/>
          <a:p>
            <a:pPr eaLnBrk="1" hangingPunct="1"/>
            <a:r>
              <a:rPr lang="nl-BE" altLang="nl-BE" dirty="0">
                <a:latin typeface="Calibri" panose="020F0502020204030204" pitchFamily="34" charset="0"/>
                <a:cs typeface="Calibri" panose="020F0502020204030204" pitchFamily="34" charset="0"/>
              </a:rPr>
              <a:t>Gevolgen van virale infectie in gastheercellen</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Virus is obligate celparasiet </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1. Cell lyse</a:t>
            </a:r>
          </a:p>
          <a:p>
            <a:pPr eaLnBrk="1" hangingPunct="1"/>
            <a:r>
              <a:rPr lang="nl-BE" altLang="nl-BE" dirty="0">
                <a:latin typeface="Calibri" panose="020F0502020204030204" pitchFamily="34" charset="0"/>
                <a:cs typeface="Calibri" panose="020F0502020204030204" pitchFamily="34" charset="0"/>
              </a:rPr>
              <a:t>2. Budding</a:t>
            </a:r>
          </a:p>
          <a:p>
            <a:pPr eaLnBrk="1" hangingPunct="1"/>
            <a:r>
              <a:rPr lang="nl-BE" altLang="nl-BE" dirty="0">
                <a:latin typeface="Calibri" panose="020F0502020204030204" pitchFamily="34" charset="0"/>
                <a:cs typeface="Calibri" panose="020F0502020204030204" pitchFamily="34" charset="0"/>
              </a:rPr>
              <a:t>3. Latentie</a:t>
            </a:r>
          </a:p>
          <a:p>
            <a:pPr eaLnBrk="1" hangingPunct="1"/>
            <a:r>
              <a:rPr lang="nl-BE" altLang="nl-BE" dirty="0">
                <a:latin typeface="Calibri" panose="020F0502020204030204" pitchFamily="34" charset="0"/>
                <a:cs typeface="Calibri" panose="020F0502020204030204" pitchFamily="34" charset="0"/>
              </a:rPr>
              <a:t>4. Tumorvorming door integratie in genetisch materiaal</a:t>
            </a:r>
            <a:endParaRPr lang="nl-NL" altLang="nl-BE"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7DCA294-87B3-0A74-DF63-010E3FF2B910}"/>
              </a:ext>
            </a:extLst>
          </p:cNvPr>
          <p:cNvSpPr>
            <a:spLocks noChangeArrowheads="1"/>
          </p:cNvSpPr>
          <p:nvPr/>
        </p:nvSpPr>
        <p:spPr bwMode="auto">
          <a:xfrm>
            <a:off x="1845285" y="43122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Viral infection</a:t>
            </a:r>
          </a:p>
        </p:txBody>
      </p:sp>
    </p:spTree>
    <p:extLst>
      <p:ext uri="{BB962C8B-B14F-4D97-AF65-F5344CB8AC3E}">
        <p14:creationId xmlns:p14="http://schemas.microsoft.com/office/powerpoint/2010/main" val="13055629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1825626" y="418174"/>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Yeast infection</a:t>
            </a:r>
          </a:p>
        </p:txBody>
      </p:sp>
      <p:pic>
        <p:nvPicPr>
          <p:cNvPr id="337923" name="Picture 3" descr="figure_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2827" y="1175461"/>
            <a:ext cx="4333875"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A81B274-38D5-842B-ABD9-10457EC27BF0}"/>
              </a:ext>
            </a:extLst>
          </p:cNvPr>
          <p:cNvSpPr txBox="1"/>
          <p:nvPr/>
        </p:nvSpPr>
        <p:spPr>
          <a:xfrm>
            <a:off x="5023821" y="1752677"/>
            <a:ext cx="7347473" cy="3046988"/>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Candida (gist)</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Wordt gezien bij HIV/AIDS</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Echter ook bvb. bij antibiotica gebruik: </a:t>
            </a:r>
          </a:p>
          <a:p>
            <a:pPr eaLnBrk="1" hangingPunct="1"/>
            <a:r>
              <a:rPr lang="nl-BE" altLang="nl-BE" sz="2400" dirty="0">
                <a:latin typeface="Calibri" panose="020F0502020204030204" pitchFamily="34" charset="0"/>
                <a:cs typeface="Calibri" panose="020F0502020204030204" pitchFamily="34" charset="0"/>
              </a:rPr>
              <a:t>- normale flora remt normmaal gezien gist overgroei af </a:t>
            </a:r>
          </a:p>
          <a:p>
            <a:pPr eaLnBrk="1" hangingPunct="1"/>
            <a:r>
              <a:rPr lang="nl-BE" altLang="nl-BE" sz="2400" dirty="0">
                <a:latin typeface="Calibri" panose="020F0502020204030204" pitchFamily="34" charset="0"/>
                <a:cs typeface="Calibri" panose="020F0502020204030204" pitchFamily="34" charset="0"/>
              </a:rPr>
              <a:t>- als antibiotica normale flora elimineert, </a:t>
            </a:r>
          </a:p>
          <a:p>
            <a:pPr eaLnBrk="1" hangingPunct="1"/>
            <a:r>
              <a:rPr lang="nl-BE" altLang="nl-BE" sz="2400" dirty="0">
                <a:latin typeface="Calibri" panose="020F0502020204030204" pitchFamily="34" charset="0"/>
                <a:cs typeface="Calibri" panose="020F0502020204030204" pitchFamily="34" charset="0"/>
              </a:rPr>
              <a:t>  kan gist overgroeien</a:t>
            </a:r>
            <a:endParaRPr lang="nl-NL" altLang="nl-BE"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959C135-89E6-0DD3-54D7-4577F5A6775A}"/>
              </a:ext>
            </a:extLst>
          </p:cNvPr>
          <p:cNvSpPr txBox="1"/>
          <p:nvPr/>
        </p:nvSpPr>
        <p:spPr>
          <a:xfrm>
            <a:off x="8469745" y="6270549"/>
            <a:ext cx="3408218" cy="338554"/>
          </a:xfrm>
          <a:prstGeom prst="rect">
            <a:avLst/>
          </a:prstGeom>
          <a:noFill/>
        </p:spPr>
        <p:txBody>
          <a:bodyPr wrap="square">
            <a:spAutoFit/>
          </a:bodyPr>
          <a:lstStyle/>
          <a:p>
            <a:pPr algn="ctr"/>
            <a:r>
              <a:rPr lang="en-US" sz="1600" dirty="0"/>
              <a:t>Nota: </a:t>
            </a:r>
            <a:r>
              <a:rPr lang="en-US" sz="1600" dirty="0" err="1"/>
              <a:t>gisten</a:t>
            </a:r>
            <a:r>
              <a:rPr lang="en-US" sz="1600" dirty="0"/>
              <a:t> </a:t>
            </a:r>
            <a:r>
              <a:rPr lang="en-US" sz="1600" dirty="0" err="1"/>
              <a:t>zijn</a:t>
            </a:r>
            <a:r>
              <a:rPr lang="en-US" sz="1600" dirty="0"/>
              <a:t> </a:t>
            </a:r>
            <a:r>
              <a:rPr lang="en-US" sz="1600" dirty="0" err="1"/>
              <a:t>ééncellige</a:t>
            </a:r>
            <a:r>
              <a:rPr lang="en-US" sz="1600" dirty="0"/>
              <a:t> schimmels</a:t>
            </a:r>
          </a:p>
        </p:txBody>
      </p:sp>
    </p:spTree>
    <p:extLst>
      <p:ext uri="{BB962C8B-B14F-4D97-AF65-F5344CB8AC3E}">
        <p14:creationId xmlns:p14="http://schemas.microsoft.com/office/powerpoint/2010/main" val="28904440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081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33C467F-1F35-8472-8E4B-1B0F8D8DDA88}"/>
              </a:ext>
            </a:extLst>
          </p:cNvPr>
          <p:cNvSpPr txBox="1"/>
          <p:nvPr/>
        </p:nvSpPr>
        <p:spPr>
          <a:xfrm>
            <a:off x="7081838" y="500381"/>
            <a:ext cx="5110162" cy="1200329"/>
          </a:xfrm>
          <a:prstGeom prst="rect">
            <a:avLst/>
          </a:prstGeom>
          <a:noFill/>
        </p:spPr>
        <p:txBody>
          <a:bodyPr wrap="square">
            <a:spAutoFit/>
          </a:bodyPr>
          <a:lstStyle/>
          <a:p>
            <a:pPr marL="228600" indent="-228600" eaLnBrk="1" hangingPunct="1"/>
            <a:r>
              <a:rPr lang="nl-BE" altLang="nl-BE" dirty="0">
                <a:latin typeface="Calibri" panose="020F0502020204030204" pitchFamily="34" charset="0"/>
                <a:cs typeface="Calibri" panose="020F0502020204030204" pitchFamily="34" charset="0"/>
              </a:rPr>
              <a:t>Acute infectie verloopt in 5 fazen:</a:t>
            </a: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Exposure</a:t>
            </a:r>
          </a:p>
          <a:p>
            <a:pPr eaLnBrk="1" hangingPunct="1"/>
            <a:r>
              <a:rPr lang="nl-BE" altLang="nl-BE" dirty="0">
                <a:latin typeface="Calibri" panose="020F0502020204030204" pitchFamily="34" charset="0"/>
                <a:cs typeface="Calibri" panose="020F0502020204030204" pitchFamily="34" charset="0"/>
              </a:rPr>
              <a:t>    </a:t>
            </a:r>
            <a:r>
              <a:rPr lang="nl-BE" altLang="nl-BE" dirty="0">
                <a:latin typeface="Calibri" panose="020F0502020204030204" pitchFamily="34" charset="0"/>
                <a:cs typeface="Calibri" panose="020F0502020204030204" pitchFamily="34" charset="0"/>
                <a:sym typeface="Wingdings" pitchFamily="2" charset="2"/>
              </a:rPr>
              <a:t></a:t>
            </a:r>
            <a:r>
              <a:rPr lang="nl-BE" altLang="nl-BE" dirty="0">
                <a:latin typeface="Calibri" panose="020F0502020204030204" pitchFamily="34" charset="0"/>
                <a:cs typeface="Calibri" panose="020F0502020204030204" pitchFamily="34" charset="0"/>
              </a:rPr>
              <a:t> modes of transmission zie vorige slides</a:t>
            </a:r>
          </a:p>
        </p:txBody>
      </p:sp>
      <p:sp>
        <p:nvSpPr>
          <p:cNvPr id="2" name="Rectangle 1">
            <a:extLst>
              <a:ext uri="{FF2B5EF4-FFF2-40B4-BE49-F238E27FC236}">
                <a16:creationId xmlns:a16="http://schemas.microsoft.com/office/drawing/2014/main" id="{667A92D1-0C79-F10F-1B0F-410CF044F232}"/>
              </a:ext>
            </a:extLst>
          </p:cNvPr>
          <p:cNvSpPr/>
          <p:nvPr/>
        </p:nvSpPr>
        <p:spPr>
          <a:xfrm>
            <a:off x="0" y="2130014"/>
            <a:ext cx="7218381" cy="4727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59625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081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33C467F-1F35-8472-8E4B-1B0F8D8DDA88}"/>
              </a:ext>
            </a:extLst>
          </p:cNvPr>
          <p:cNvSpPr txBox="1"/>
          <p:nvPr/>
        </p:nvSpPr>
        <p:spPr>
          <a:xfrm>
            <a:off x="7081838" y="500381"/>
            <a:ext cx="5203395" cy="4247317"/>
          </a:xfrm>
          <a:prstGeom prst="rect">
            <a:avLst/>
          </a:prstGeom>
          <a:noFill/>
        </p:spPr>
        <p:txBody>
          <a:bodyPr wrap="square">
            <a:spAutoFit/>
          </a:bodyPr>
          <a:lstStyle/>
          <a:p>
            <a:pPr marL="228600" indent="-228600" eaLnBrk="1" hangingPunct="1"/>
            <a:r>
              <a:rPr lang="nl-BE" altLang="nl-BE" dirty="0">
                <a:latin typeface="Calibri" panose="020F0502020204030204" pitchFamily="34" charset="0"/>
                <a:cs typeface="Calibri" panose="020F0502020204030204" pitchFamily="34" charset="0"/>
              </a:rPr>
              <a:t>Acute infectie verloopt in 5 fazen:</a:t>
            </a: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Exposure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Incubation</a:t>
            </a:r>
          </a:p>
          <a:p>
            <a:pPr lvl="1"/>
            <a:r>
              <a:rPr lang="nl-BE" altLang="nl-BE" dirty="0">
                <a:latin typeface="Calibri" panose="020F0502020204030204" pitchFamily="34" charset="0"/>
                <a:cs typeface="Calibri" panose="020F0502020204030204" pitchFamily="34" charset="0"/>
              </a:rPr>
              <a:t>= tijd tussen exposure en eerste symptomen</a:t>
            </a:r>
          </a:p>
          <a:p>
            <a:pPr eaLnBrk="1" hangingPunct="1"/>
            <a:r>
              <a:rPr lang="nl-BE" altLang="nl-BE" dirty="0">
                <a:latin typeface="Calibri" panose="020F0502020204030204" pitchFamily="34" charset="0"/>
                <a:cs typeface="Calibri" panose="020F0502020204030204" pitchFamily="34" charset="0"/>
              </a:rPr>
              <a:t>       persoon weet niet dat besmet is</a:t>
            </a:r>
          </a:p>
          <a:p>
            <a:pPr eaLnBrk="1" hangingPunct="1"/>
            <a:r>
              <a:rPr lang="nl-BE" altLang="nl-BE" dirty="0">
                <a:latin typeface="Calibri" panose="020F0502020204030204" pitchFamily="34" charset="0"/>
                <a:cs typeface="Calibri" panose="020F0502020204030204" pitchFamily="34" charset="0"/>
              </a:rPr>
              <a:t>       grootste kans op transmissie naar anderen</a:t>
            </a:r>
          </a:p>
          <a:p>
            <a:pPr eaLnBrk="1" hangingPunct="1"/>
            <a:r>
              <a:rPr lang="nl-BE" altLang="nl-BE" dirty="0">
                <a:latin typeface="Calibri" panose="020F0502020204030204" pitchFamily="34" charset="0"/>
                <a:cs typeface="Calibri" panose="020F0502020204030204" pitchFamily="34" charset="0"/>
              </a:rPr>
              <a:t>       bvb windpokken incubatie 7 tot 21 dagen</a:t>
            </a:r>
          </a:p>
          <a:p>
            <a:pPr marL="228600" indent="-228600" eaLnBrk="1" hangingPunct="1"/>
            <a:r>
              <a:rPr lang="nl-BE" altLang="nl-BE" dirty="0">
                <a:latin typeface="Calibri" panose="020F0502020204030204" pitchFamily="34" charset="0"/>
                <a:cs typeface="Calibri" panose="020F0502020204030204" pitchFamily="34" charset="0"/>
              </a:rPr>
              <a:t>3. Prodromi</a:t>
            </a:r>
          </a:p>
          <a:p>
            <a:pPr marL="228600" indent="-228600" eaLnBrk="1" hangingPunct="1"/>
            <a:r>
              <a:rPr lang="nl-BE" altLang="nl-BE" dirty="0">
                <a:latin typeface="Calibri" panose="020F0502020204030204" pitchFamily="34" charset="0"/>
                <a:cs typeface="Calibri" panose="020F0502020204030204" pitchFamily="34" charset="0"/>
              </a:rPr>
              <a:t>       = geen specifieke verschijnselen ziekte </a:t>
            </a:r>
          </a:p>
          <a:p>
            <a:pPr marL="228600" indent="-228600" eaLnBrk="1" hangingPunct="1"/>
            <a:r>
              <a:rPr lang="nl-BE" altLang="nl-BE" dirty="0">
                <a:latin typeface="Calibri" panose="020F0502020204030204" pitchFamily="34" charset="0"/>
                <a:cs typeface="Calibri" panose="020F0502020204030204" pitchFamily="34" charset="0"/>
              </a:rPr>
              <a:t>       maar vage symptomen: 	moe</a:t>
            </a:r>
          </a:p>
          <a:p>
            <a:pPr marL="228600" indent="-228600" eaLnBrk="1" hangingPunct="1"/>
            <a:r>
              <a:rPr lang="nl-BE" altLang="nl-BE" dirty="0">
                <a:latin typeface="Calibri" panose="020F0502020204030204" pitchFamily="34" charset="0"/>
                <a:cs typeface="Calibri" panose="020F0502020204030204" pitchFamily="34" charset="0"/>
              </a:rPr>
              <a:t>				zwak</a:t>
            </a:r>
          </a:p>
          <a:p>
            <a:pPr marL="228600" indent="-228600" eaLnBrk="1" hangingPunct="1"/>
            <a:r>
              <a:rPr lang="nl-BE" altLang="nl-BE" dirty="0">
                <a:latin typeface="Calibri" panose="020F0502020204030204" pitchFamily="34" charset="0"/>
                <a:cs typeface="Calibri" panose="020F0502020204030204" pitchFamily="34" charset="0"/>
              </a:rPr>
              <a:t>				lichte koorts</a:t>
            </a:r>
          </a:p>
          <a:p>
            <a:pPr marL="228600" indent="-228600" eaLnBrk="1" hangingPunct="1"/>
            <a:r>
              <a:rPr lang="nl-BE" altLang="nl-BE" dirty="0">
                <a:latin typeface="Calibri" panose="020F0502020204030204" pitchFamily="34" charset="0"/>
                <a:cs typeface="Calibri" panose="020F0502020204030204" pitchFamily="34" charset="0"/>
              </a:rPr>
              <a:t>				nausea  </a:t>
            </a:r>
          </a:p>
          <a:p>
            <a:pPr marL="228600" indent="-228600" eaLnBrk="1" hangingPunct="1"/>
            <a:r>
              <a:rPr lang="nl-BE" altLang="nl-BE" dirty="0">
                <a:latin typeface="Calibri" panose="020F0502020204030204" pitchFamily="34" charset="0"/>
                <a:cs typeface="Calibri" panose="020F0502020204030204" pitchFamily="34" charset="0"/>
              </a:rPr>
              <a:t>       </a:t>
            </a:r>
            <a:endParaRPr lang="nl-NL" altLang="nl-BE"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C330C12E-DEF9-F347-B8D5-C81B51646FA4}"/>
              </a:ext>
            </a:extLst>
          </p:cNvPr>
          <p:cNvSpPr/>
          <p:nvPr/>
        </p:nvSpPr>
        <p:spPr>
          <a:xfrm>
            <a:off x="0" y="3123344"/>
            <a:ext cx="7218381" cy="3734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pic>
        <p:nvPicPr>
          <p:cNvPr id="5" name="Picture 2" descr="figure_5">
            <a:extLst>
              <a:ext uri="{FF2B5EF4-FFF2-40B4-BE49-F238E27FC236}">
                <a16:creationId xmlns:a16="http://schemas.microsoft.com/office/drawing/2014/main" id="{54687B8C-5E19-2DA1-3386-6810654C03A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0159" y="2866490"/>
            <a:ext cx="1566174" cy="25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figure_5">
            <a:extLst>
              <a:ext uri="{FF2B5EF4-FFF2-40B4-BE49-F238E27FC236}">
                <a16:creationId xmlns:a16="http://schemas.microsoft.com/office/drawing/2014/main" id="{0FE3E2EB-325A-5E02-8971-D23C1CD61EF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19152" y="3008411"/>
            <a:ext cx="1566174" cy="11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7479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081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33C467F-1F35-8472-8E4B-1B0F8D8DDA88}"/>
              </a:ext>
            </a:extLst>
          </p:cNvPr>
          <p:cNvSpPr txBox="1"/>
          <p:nvPr/>
        </p:nvSpPr>
        <p:spPr>
          <a:xfrm>
            <a:off x="7081838" y="500381"/>
            <a:ext cx="5203395" cy="3693319"/>
          </a:xfrm>
          <a:prstGeom prst="rect">
            <a:avLst/>
          </a:prstGeom>
          <a:noFill/>
        </p:spPr>
        <p:txBody>
          <a:bodyPr wrap="square">
            <a:spAutoFit/>
          </a:bodyPr>
          <a:lstStyle/>
          <a:p>
            <a:pPr marL="228600" indent="-228600" eaLnBrk="1" hangingPunct="1"/>
            <a:r>
              <a:rPr lang="nl-BE" altLang="nl-BE" dirty="0">
                <a:latin typeface="Calibri" panose="020F0502020204030204" pitchFamily="34" charset="0"/>
                <a:cs typeface="Calibri" panose="020F0502020204030204" pitchFamily="34" charset="0"/>
              </a:rPr>
              <a:t>Acute infectie verloopt in 5 fazen:</a:t>
            </a: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Exposure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Incubation</a:t>
            </a:r>
          </a:p>
          <a:p>
            <a:pPr lvl="1"/>
            <a:r>
              <a:rPr lang="nl-BE" altLang="nl-BE" dirty="0">
                <a:latin typeface="Calibri" panose="020F0502020204030204" pitchFamily="34" charset="0"/>
                <a:cs typeface="Calibri" panose="020F0502020204030204" pitchFamily="34" charset="0"/>
              </a:rPr>
              <a:t>= tijd tussen exposure en eerste symptomen</a:t>
            </a:r>
          </a:p>
          <a:p>
            <a:pPr eaLnBrk="1" hangingPunct="1"/>
            <a:r>
              <a:rPr lang="nl-BE" altLang="nl-BE" dirty="0">
                <a:latin typeface="Calibri" panose="020F0502020204030204" pitchFamily="34" charset="0"/>
                <a:cs typeface="Calibri" panose="020F0502020204030204" pitchFamily="34" charset="0"/>
              </a:rPr>
              <a:t>       persoon weet niet dat besmet is</a:t>
            </a:r>
          </a:p>
          <a:p>
            <a:pPr eaLnBrk="1" hangingPunct="1"/>
            <a:r>
              <a:rPr lang="nl-BE" altLang="nl-BE" dirty="0">
                <a:latin typeface="Calibri" panose="020F0502020204030204" pitchFamily="34" charset="0"/>
                <a:cs typeface="Calibri" panose="020F0502020204030204" pitchFamily="34" charset="0"/>
              </a:rPr>
              <a:t>       grootste kans op transmissie naar anderen</a:t>
            </a:r>
          </a:p>
          <a:p>
            <a:pPr eaLnBrk="1" hangingPunct="1"/>
            <a:r>
              <a:rPr lang="nl-BE" altLang="nl-BE" dirty="0">
                <a:latin typeface="Calibri" panose="020F0502020204030204" pitchFamily="34" charset="0"/>
                <a:cs typeface="Calibri" panose="020F0502020204030204" pitchFamily="34" charset="0"/>
              </a:rPr>
              <a:t>       bvb windpokken incubatie 7 tot 21 dagen</a:t>
            </a:r>
          </a:p>
          <a:p>
            <a:pPr marL="228600" indent="-228600" eaLnBrk="1" hangingPunct="1"/>
            <a:r>
              <a:rPr lang="nl-BE" altLang="nl-BE" dirty="0">
                <a:latin typeface="Calibri" panose="020F0502020204030204" pitchFamily="34" charset="0"/>
                <a:cs typeface="Calibri" panose="020F0502020204030204" pitchFamily="34" charset="0"/>
              </a:rPr>
              <a:t>3. Prodromi</a:t>
            </a:r>
          </a:p>
          <a:p>
            <a:pPr marL="228600" indent="-228600" eaLnBrk="1" hangingPunct="1"/>
            <a:r>
              <a:rPr lang="nl-BE" altLang="nl-BE" dirty="0">
                <a:latin typeface="Calibri" panose="020F0502020204030204" pitchFamily="34" charset="0"/>
                <a:cs typeface="Calibri" panose="020F0502020204030204" pitchFamily="34" charset="0"/>
              </a:rPr>
              <a:t>       = geen specifieke verschijnselen ziekte </a:t>
            </a:r>
          </a:p>
          <a:p>
            <a:pPr marL="228600" indent="-228600" eaLnBrk="1" hangingPunct="1"/>
            <a:r>
              <a:rPr lang="nl-BE" altLang="nl-BE" dirty="0">
                <a:latin typeface="Calibri" panose="020F0502020204030204" pitchFamily="34" charset="0"/>
                <a:cs typeface="Calibri" panose="020F0502020204030204" pitchFamily="34" charset="0"/>
              </a:rPr>
              <a:t>       maar vage symptomen</a:t>
            </a:r>
          </a:p>
          <a:p>
            <a:pPr marL="228600" indent="-228600" eaLnBrk="1" hangingPunct="1"/>
            <a:r>
              <a:rPr lang="nl-BE" altLang="nl-BE" dirty="0">
                <a:latin typeface="Calibri" panose="020F0502020204030204" pitchFamily="34" charset="0"/>
                <a:cs typeface="Calibri" panose="020F0502020204030204" pitchFamily="34" charset="0"/>
              </a:rPr>
              <a:t>     Soms: "Subclinical illness" </a:t>
            </a:r>
          </a:p>
          <a:p>
            <a:pPr marL="228600" indent="-228600" eaLnBrk="1" hangingPunct="1"/>
            <a:r>
              <a:rPr lang="nl-BE" altLang="nl-BE" dirty="0">
                <a:latin typeface="Calibri" panose="020F0502020204030204" pitchFamily="34" charset="0"/>
                <a:cs typeface="Calibri" panose="020F0502020204030204" pitchFamily="34" charset="0"/>
              </a:rPr>
              <a:t>	 vb. "kissing disease" t.g.v. Epstein Barr virus</a:t>
            </a:r>
          </a:p>
        </p:txBody>
      </p:sp>
      <p:sp>
        <p:nvSpPr>
          <p:cNvPr id="2" name="Rectangle 1">
            <a:extLst>
              <a:ext uri="{FF2B5EF4-FFF2-40B4-BE49-F238E27FC236}">
                <a16:creationId xmlns:a16="http://schemas.microsoft.com/office/drawing/2014/main" id="{C330C12E-DEF9-F347-B8D5-C81B51646FA4}"/>
              </a:ext>
            </a:extLst>
          </p:cNvPr>
          <p:cNvSpPr/>
          <p:nvPr/>
        </p:nvSpPr>
        <p:spPr>
          <a:xfrm>
            <a:off x="0" y="3349374"/>
            <a:ext cx="7218381" cy="350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31394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C467F-1F35-8472-8E4B-1B0F8D8DDA88}"/>
              </a:ext>
            </a:extLst>
          </p:cNvPr>
          <p:cNvSpPr txBox="1"/>
          <p:nvPr/>
        </p:nvSpPr>
        <p:spPr>
          <a:xfrm>
            <a:off x="7081838" y="500381"/>
            <a:ext cx="5203395" cy="5078313"/>
          </a:xfrm>
          <a:prstGeom prst="rect">
            <a:avLst/>
          </a:prstGeom>
          <a:noFill/>
        </p:spPr>
        <p:txBody>
          <a:bodyPr wrap="square">
            <a:spAutoFit/>
          </a:bodyPr>
          <a:lstStyle/>
          <a:p>
            <a:pPr marL="228600" indent="-228600" eaLnBrk="1" hangingPunct="1"/>
            <a:r>
              <a:rPr lang="nl-BE" altLang="nl-BE" dirty="0">
                <a:latin typeface="Calibri" panose="020F0502020204030204" pitchFamily="34" charset="0"/>
                <a:cs typeface="Calibri" panose="020F0502020204030204" pitchFamily="34" charset="0"/>
              </a:rPr>
              <a:t>Acute infectie verloopt in 5 fazen:</a:t>
            </a: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Exposure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Incubation</a:t>
            </a:r>
          </a:p>
          <a:p>
            <a:pPr lvl="1"/>
            <a:r>
              <a:rPr lang="nl-BE" altLang="nl-BE" dirty="0">
                <a:latin typeface="Calibri" panose="020F0502020204030204" pitchFamily="34" charset="0"/>
                <a:cs typeface="Calibri" panose="020F0502020204030204" pitchFamily="34" charset="0"/>
              </a:rPr>
              <a:t>= tijd tussen exposure en eerste symptomen</a:t>
            </a:r>
          </a:p>
          <a:p>
            <a:pPr eaLnBrk="1" hangingPunct="1"/>
            <a:r>
              <a:rPr lang="nl-BE" altLang="nl-BE" dirty="0">
                <a:latin typeface="Calibri" panose="020F0502020204030204" pitchFamily="34" charset="0"/>
                <a:cs typeface="Calibri" panose="020F0502020204030204" pitchFamily="34" charset="0"/>
              </a:rPr>
              <a:t>       persoon weet niet dat besmet is</a:t>
            </a:r>
          </a:p>
          <a:p>
            <a:pPr eaLnBrk="1" hangingPunct="1"/>
            <a:r>
              <a:rPr lang="nl-BE" altLang="nl-BE" dirty="0">
                <a:latin typeface="Calibri" panose="020F0502020204030204" pitchFamily="34" charset="0"/>
                <a:cs typeface="Calibri" panose="020F0502020204030204" pitchFamily="34" charset="0"/>
              </a:rPr>
              <a:t>       grootste kans op transmissie naar anderen</a:t>
            </a:r>
          </a:p>
          <a:p>
            <a:pPr eaLnBrk="1" hangingPunct="1"/>
            <a:r>
              <a:rPr lang="nl-BE" altLang="nl-BE" dirty="0">
                <a:latin typeface="Calibri" panose="020F0502020204030204" pitchFamily="34" charset="0"/>
                <a:cs typeface="Calibri" panose="020F0502020204030204" pitchFamily="34" charset="0"/>
              </a:rPr>
              <a:t>       bvb windpokken incubatie 7 tot 21 dagen</a:t>
            </a:r>
          </a:p>
          <a:p>
            <a:pPr marL="228600" indent="-228600" eaLnBrk="1" hangingPunct="1"/>
            <a:r>
              <a:rPr lang="nl-BE" altLang="nl-BE" dirty="0">
                <a:latin typeface="Calibri" panose="020F0502020204030204" pitchFamily="34" charset="0"/>
                <a:cs typeface="Calibri" panose="020F0502020204030204" pitchFamily="34" charset="0"/>
              </a:rPr>
              <a:t>3. Prodromi</a:t>
            </a:r>
          </a:p>
          <a:p>
            <a:pPr marL="228600" indent="-228600" eaLnBrk="1" hangingPunct="1"/>
            <a:r>
              <a:rPr lang="nl-BE" altLang="nl-BE" dirty="0">
                <a:latin typeface="Calibri" panose="020F0502020204030204" pitchFamily="34" charset="0"/>
                <a:cs typeface="Calibri" panose="020F0502020204030204" pitchFamily="34" charset="0"/>
              </a:rPr>
              <a:t>       = geen specifieke verschijnselen ziekte </a:t>
            </a:r>
          </a:p>
          <a:p>
            <a:pPr marL="228600" indent="-228600" eaLnBrk="1" hangingPunct="1"/>
            <a:r>
              <a:rPr lang="nl-BE" altLang="nl-BE" dirty="0">
                <a:latin typeface="Calibri" panose="020F0502020204030204" pitchFamily="34" charset="0"/>
                <a:cs typeface="Calibri" panose="020F0502020204030204" pitchFamily="34" charset="0"/>
              </a:rPr>
              <a:t>       maar vage symptomen</a:t>
            </a:r>
          </a:p>
          <a:p>
            <a:pPr marL="228600" indent="-228600" eaLnBrk="1" hangingPunct="1"/>
            <a:r>
              <a:rPr lang="nl-BE" altLang="nl-BE" dirty="0">
                <a:latin typeface="Calibri" panose="020F0502020204030204" pitchFamily="34" charset="0"/>
                <a:cs typeface="Calibri" panose="020F0502020204030204" pitchFamily="34" charset="0"/>
              </a:rPr>
              <a:t>4. Acute ziekte</a:t>
            </a:r>
          </a:p>
          <a:p>
            <a:pPr marL="228600" indent="-228600" eaLnBrk="1" hangingPunct="1"/>
            <a:r>
              <a:rPr lang="nl-BE" altLang="nl-BE" dirty="0">
                <a:latin typeface="Calibri" panose="020F0502020204030204" pitchFamily="34" charset="0"/>
                <a:cs typeface="Calibri" panose="020F0502020204030204" pitchFamily="34" charset="0"/>
                <a:sym typeface="Wingdings" pitchFamily="2" charset="2"/>
              </a:rPr>
              <a:t> locaal inflammatoire symptomen</a:t>
            </a:r>
          </a:p>
          <a:p>
            <a:pPr marL="228600" indent="-228600" eaLnBrk="1" hangingPunct="1"/>
            <a:r>
              <a:rPr lang="nl-BE" altLang="nl-BE" dirty="0">
                <a:latin typeface="Calibri" panose="020F0502020204030204" pitchFamily="34" charset="0"/>
                <a:cs typeface="Calibri" panose="020F0502020204030204" pitchFamily="34" charset="0"/>
                <a:sym typeface="Wingdings" pitchFamily="2" charset="2"/>
              </a:rPr>
              <a:t> systemisch: 	koorts</a:t>
            </a:r>
          </a:p>
          <a:p>
            <a:pPr marL="228600" indent="-228600" eaLnBrk="1" hangingPunct="1"/>
            <a:r>
              <a:rPr lang="nl-BE" altLang="nl-BE" dirty="0">
                <a:latin typeface="Calibri" panose="020F0502020204030204" pitchFamily="34" charset="0"/>
                <a:cs typeface="Calibri" panose="020F0502020204030204" pitchFamily="34" charset="0"/>
                <a:sym typeface="Wingdings" pitchFamily="2" charset="2"/>
              </a:rPr>
              <a:t> 			malaise</a:t>
            </a:r>
          </a:p>
          <a:p>
            <a:pPr marL="228600" indent="-228600" eaLnBrk="1" hangingPunct="1"/>
            <a:r>
              <a:rPr lang="nl-BE" altLang="nl-BE" dirty="0">
                <a:latin typeface="Calibri" panose="020F0502020204030204" pitchFamily="34" charset="0"/>
                <a:cs typeface="Calibri" panose="020F0502020204030204" pitchFamily="34" charset="0"/>
                <a:sym typeface="Wingdings" pitchFamily="2" charset="2"/>
              </a:rPr>
              <a:t>			anorexie</a:t>
            </a:r>
          </a:p>
          <a:p>
            <a:pPr marL="228600" indent="-228600" eaLnBrk="1" hangingPunct="1"/>
            <a:r>
              <a:rPr lang="nl-BE" altLang="nl-BE" dirty="0">
                <a:latin typeface="Calibri" panose="020F0502020204030204" pitchFamily="34" charset="0"/>
                <a:cs typeface="Calibri" panose="020F0502020204030204" pitchFamily="34" charset="0"/>
                <a:sym typeface="Wingdings" pitchFamily="2" charset="2"/>
              </a:rPr>
              <a:t>			hoofdpijn</a:t>
            </a:r>
          </a:p>
          <a:p>
            <a:pPr marL="228600" indent="-228600" eaLnBrk="1" hangingPunct="1"/>
            <a:r>
              <a:rPr lang="nl-BE" altLang="nl-BE" dirty="0">
                <a:latin typeface="Calibri" panose="020F0502020204030204" pitchFamily="34" charset="0"/>
                <a:cs typeface="Calibri" panose="020F0502020204030204" pitchFamily="34" charset="0"/>
                <a:sym typeface="Wingdings" pitchFamily="2" charset="2"/>
              </a:rPr>
              <a:t>			nausea</a:t>
            </a:r>
            <a:endParaRPr lang="nl-BE" altLang="nl-BE"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1FB2C89-1C57-4BAC-E786-91B6A0C5F4FB}"/>
              </a:ext>
            </a:extLst>
          </p:cNvPr>
          <p:cNvGrpSpPr/>
          <p:nvPr/>
        </p:nvGrpSpPr>
        <p:grpSpPr>
          <a:xfrm>
            <a:off x="-23445" y="-3583"/>
            <a:ext cx="7081838" cy="6884988"/>
            <a:chOff x="0" y="301214"/>
            <a:chExt cx="7081838" cy="6884988"/>
          </a:xfrm>
        </p:grpSpPr>
        <p:pic>
          <p:nvPicPr>
            <p:cNvPr id="342018"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214"/>
              <a:ext cx="7081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igure_5">
              <a:extLst>
                <a:ext uri="{FF2B5EF4-FFF2-40B4-BE49-F238E27FC236}">
                  <a16:creationId xmlns:a16="http://schemas.microsoft.com/office/drawing/2014/main" id="{39EC4050-2B43-413F-0495-76EF8C3BF9D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6277" y="4821769"/>
              <a:ext cx="2298927" cy="22237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figure_5">
              <a:extLst>
                <a:ext uri="{FF2B5EF4-FFF2-40B4-BE49-F238E27FC236}">
                  <a16:creationId xmlns:a16="http://schemas.microsoft.com/office/drawing/2014/main" id="{04418C06-48BB-02AB-0BC2-7D0BBABEE6A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083" y="3743708"/>
              <a:ext cx="1677655" cy="22237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figure_5">
              <a:extLst>
                <a:ext uri="{FF2B5EF4-FFF2-40B4-BE49-F238E27FC236}">
                  <a16:creationId xmlns:a16="http://schemas.microsoft.com/office/drawing/2014/main" id="{E46BDC7D-063B-AEBF-59C0-EB7C798C6EA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52680" y="3900753"/>
              <a:ext cx="1677655" cy="27981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figure_5">
              <a:extLst>
                <a:ext uri="{FF2B5EF4-FFF2-40B4-BE49-F238E27FC236}">
                  <a16:creationId xmlns:a16="http://schemas.microsoft.com/office/drawing/2014/main" id="{F7431E8A-FB3C-05BE-51F8-7C9E51B5724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47295" y="3819593"/>
              <a:ext cx="1496026" cy="14627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figure_5">
              <a:extLst>
                <a:ext uri="{FF2B5EF4-FFF2-40B4-BE49-F238E27FC236}">
                  <a16:creationId xmlns:a16="http://schemas.microsoft.com/office/drawing/2014/main" id="{E6BD6E74-A0AE-6542-5782-7459DD90407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792906" y="3811335"/>
              <a:ext cx="1496026" cy="1627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figure_5">
              <a:extLst>
                <a:ext uri="{FF2B5EF4-FFF2-40B4-BE49-F238E27FC236}">
                  <a16:creationId xmlns:a16="http://schemas.microsoft.com/office/drawing/2014/main" id="{9AE39F9C-8553-4D19-D002-EA6E6FA1040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813541" y="3247293"/>
              <a:ext cx="961293" cy="54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467076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C467F-1F35-8472-8E4B-1B0F8D8DDA88}"/>
              </a:ext>
            </a:extLst>
          </p:cNvPr>
          <p:cNvSpPr txBox="1"/>
          <p:nvPr/>
        </p:nvSpPr>
        <p:spPr>
          <a:xfrm>
            <a:off x="7081838" y="500381"/>
            <a:ext cx="5203395" cy="3693319"/>
          </a:xfrm>
          <a:prstGeom prst="rect">
            <a:avLst/>
          </a:prstGeom>
          <a:noFill/>
        </p:spPr>
        <p:txBody>
          <a:bodyPr wrap="square">
            <a:spAutoFit/>
          </a:bodyPr>
          <a:lstStyle/>
          <a:p>
            <a:pPr marL="228600" indent="-228600" eaLnBrk="1" hangingPunct="1"/>
            <a:r>
              <a:rPr lang="nl-BE" altLang="nl-BE" dirty="0">
                <a:latin typeface="Calibri" panose="020F0502020204030204" pitchFamily="34" charset="0"/>
                <a:cs typeface="Calibri" panose="020F0502020204030204" pitchFamily="34" charset="0"/>
              </a:rPr>
              <a:t>Acute infectie verloopt in 5 fazen:</a:t>
            </a: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Exposure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Incubation</a:t>
            </a:r>
          </a:p>
          <a:p>
            <a:pPr lvl="1"/>
            <a:r>
              <a:rPr lang="nl-BE" altLang="nl-BE" dirty="0">
                <a:latin typeface="Calibri" panose="020F0502020204030204" pitchFamily="34" charset="0"/>
                <a:cs typeface="Calibri" panose="020F0502020204030204" pitchFamily="34" charset="0"/>
              </a:rPr>
              <a:t>= tijd tussen exposure en eerste symptomen</a:t>
            </a:r>
          </a:p>
          <a:p>
            <a:pPr eaLnBrk="1" hangingPunct="1"/>
            <a:r>
              <a:rPr lang="nl-BE" altLang="nl-BE" dirty="0">
                <a:latin typeface="Calibri" panose="020F0502020204030204" pitchFamily="34" charset="0"/>
                <a:cs typeface="Calibri" panose="020F0502020204030204" pitchFamily="34" charset="0"/>
              </a:rPr>
              <a:t>       persoon weet niet dat besmet is</a:t>
            </a:r>
          </a:p>
          <a:p>
            <a:pPr eaLnBrk="1" hangingPunct="1"/>
            <a:r>
              <a:rPr lang="nl-BE" altLang="nl-BE" dirty="0">
                <a:latin typeface="Calibri" panose="020F0502020204030204" pitchFamily="34" charset="0"/>
                <a:cs typeface="Calibri" panose="020F0502020204030204" pitchFamily="34" charset="0"/>
              </a:rPr>
              <a:t>       grootste kans op transmissie naar anderen</a:t>
            </a:r>
          </a:p>
          <a:p>
            <a:pPr eaLnBrk="1" hangingPunct="1"/>
            <a:r>
              <a:rPr lang="nl-BE" altLang="nl-BE" dirty="0">
                <a:latin typeface="Calibri" panose="020F0502020204030204" pitchFamily="34" charset="0"/>
                <a:cs typeface="Calibri" panose="020F0502020204030204" pitchFamily="34" charset="0"/>
              </a:rPr>
              <a:t>       bvb windpokken incubatie 7 tot 21 dagen</a:t>
            </a:r>
          </a:p>
          <a:p>
            <a:pPr marL="228600" indent="-228600" eaLnBrk="1" hangingPunct="1"/>
            <a:r>
              <a:rPr lang="nl-BE" altLang="nl-BE" dirty="0">
                <a:latin typeface="Calibri" panose="020F0502020204030204" pitchFamily="34" charset="0"/>
                <a:cs typeface="Calibri" panose="020F0502020204030204" pitchFamily="34" charset="0"/>
              </a:rPr>
              <a:t>3. Prodromi</a:t>
            </a:r>
          </a:p>
          <a:p>
            <a:pPr marL="228600" indent="-228600" eaLnBrk="1" hangingPunct="1"/>
            <a:r>
              <a:rPr lang="nl-BE" altLang="nl-BE" dirty="0">
                <a:latin typeface="Calibri" panose="020F0502020204030204" pitchFamily="34" charset="0"/>
                <a:cs typeface="Calibri" panose="020F0502020204030204" pitchFamily="34" charset="0"/>
              </a:rPr>
              <a:t>       = geen specifieke verschijnselen ziekte </a:t>
            </a:r>
          </a:p>
          <a:p>
            <a:pPr marL="228600" indent="-228600" eaLnBrk="1" hangingPunct="1"/>
            <a:r>
              <a:rPr lang="nl-BE" altLang="nl-BE" dirty="0">
                <a:latin typeface="Calibri" panose="020F0502020204030204" pitchFamily="34" charset="0"/>
                <a:cs typeface="Calibri" panose="020F0502020204030204" pitchFamily="34" charset="0"/>
              </a:rPr>
              <a:t>       maar vage symptomen</a:t>
            </a:r>
          </a:p>
          <a:p>
            <a:pPr marL="228600" indent="-228600" eaLnBrk="1" hangingPunct="1"/>
            <a:r>
              <a:rPr lang="nl-BE" altLang="nl-BE" dirty="0">
                <a:latin typeface="Calibri" panose="020F0502020204030204" pitchFamily="34" charset="0"/>
                <a:cs typeface="Calibri" panose="020F0502020204030204" pitchFamily="34" charset="0"/>
              </a:rPr>
              <a:t>4. Acute ziekte</a:t>
            </a:r>
          </a:p>
          <a:p>
            <a:pPr marL="228600" indent="-228600" eaLnBrk="1" hangingPunct="1"/>
            <a:r>
              <a:rPr lang="nl-BE" altLang="nl-BE" dirty="0">
                <a:latin typeface="Calibri" panose="020F0502020204030204" pitchFamily="34" charset="0"/>
                <a:cs typeface="Calibri" panose="020F0502020204030204" pitchFamily="34" charset="0"/>
              </a:rPr>
              <a:t>5. Herstel </a:t>
            </a:r>
            <a:r>
              <a:rPr lang="nl-BE" altLang="nl-BE" dirty="0">
                <a:latin typeface="Calibri" panose="020F0502020204030204" pitchFamily="34" charset="0"/>
                <a:cs typeface="Calibri" panose="020F0502020204030204" pitchFamily="34" charset="0"/>
                <a:sym typeface="Wingdings" pitchFamily="2" charset="2"/>
              </a:rPr>
              <a:t></a:t>
            </a:r>
            <a:endParaRPr lang="nl-BE" altLang="nl-BE"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1FB2C89-1C57-4BAC-E786-91B6A0C5F4FB}"/>
              </a:ext>
            </a:extLst>
          </p:cNvPr>
          <p:cNvGrpSpPr/>
          <p:nvPr/>
        </p:nvGrpSpPr>
        <p:grpSpPr>
          <a:xfrm>
            <a:off x="-23445" y="-3583"/>
            <a:ext cx="7081838" cy="6884988"/>
            <a:chOff x="0" y="301214"/>
            <a:chExt cx="7081838" cy="6884988"/>
          </a:xfrm>
        </p:grpSpPr>
        <p:pic>
          <p:nvPicPr>
            <p:cNvPr id="342018"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214"/>
              <a:ext cx="7081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figure_5">
              <a:extLst>
                <a:ext uri="{FF2B5EF4-FFF2-40B4-BE49-F238E27FC236}">
                  <a16:creationId xmlns:a16="http://schemas.microsoft.com/office/drawing/2014/main" id="{39EC4050-2B43-413F-0495-76EF8C3BF9D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6277" y="4821769"/>
              <a:ext cx="2298927" cy="22237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figure_5">
              <a:extLst>
                <a:ext uri="{FF2B5EF4-FFF2-40B4-BE49-F238E27FC236}">
                  <a16:creationId xmlns:a16="http://schemas.microsoft.com/office/drawing/2014/main" id="{04418C06-48BB-02AB-0BC2-7D0BBABEE6A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9083" y="3743708"/>
              <a:ext cx="1677655" cy="22237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figure_5">
              <a:extLst>
                <a:ext uri="{FF2B5EF4-FFF2-40B4-BE49-F238E27FC236}">
                  <a16:creationId xmlns:a16="http://schemas.microsoft.com/office/drawing/2014/main" id="{E46BDC7D-063B-AEBF-59C0-EB7C798C6EA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52680" y="5236145"/>
              <a:ext cx="1677655" cy="14627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figure_5">
              <a:extLst>
                <a:ext uri="{FF2B5EF4-FFF2-40B4-BE49-F238E27FC236}">
                  <a16:creationId xmlns:a16="http://schemas.microsoft.com/office/drawing/2014/main" id="{F7431E8A-FB3C-05BE-51F8-7C9E51B5724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47295" y="3819593"/>
              <a:ext cx="1496026" cy="14627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figure_5">
              <a:extLst>
                <a:ext uri="{FF2B5EF4-FFF2-40B4-BE49-F238E27FC236}">
                  <a16:creationId xmlns:a16="http://schemas.microsoft.com/office/drawing/2014/main" id="{E6BD6E74-A0AE-6542-5782-7459DD90407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792906" y="3811335"/>
              <a:ext cx="1496026" cy="1627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figure_5">
              <a:extLst>
                <a:ext uri="{FF2B5EF4-FFF2-40B4-BE49-F238E27FC236}">
                  <a16:creationId xmlns:a16="http://schemas.microsoft.com/office/drawing/2014/main" id="{9AE39F9C-8553-4D19-D002-EA6E6FA1040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813541" y="3247293"/>
              <a:ext cx="961293" cy="54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370140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C467F-1F35-8472-8E4B-1B0F8D8DDA88}"/>
              </a:ext>
            </a:extLst>
          </p:cNvPr>
          <p:cNvSpPr txBox="1"/>
          <p:nvPr/>
        </p:nvSpPr>
        <p:spPr>
          <a:xfrm>
            <a:off x="7081838" y="500381"/>
            <a:ext cx="5203395" cy="6186309"/>
          </a:xfrm>
          <a:prstGeom prst="rect">
            <a:avLst/>
          </a:prstGeom>
          <a:noFill/>
        </p:spPr>
        <p:txBody>
          <a:bodyPr wrap="square">
            <a:spAutoFit/>
          </a:bodyPr>
          <a:lstStyle/>
          <a:p>
            <a:pPr marL="228600" indent="-228600" eaLnBrk="1" hangingPunct="1"/>
            <a:r>
              <a:rPr lang="nl-BE" altLang="nl-BE" dirty="0">
                <a:latin typeface="Calibri" panose="020F0502020204030204" pitchFamily="34" charset="0"/>
                <a:cs typeface="Calibri" panose="020F0502020204030204" pitchFamily="34" charset="0"/>
              </a:rPr>
              <a:t>Acute infectie verloopt in 5 fazen:</a:t>
            </a: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Exposure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Incubation</a:t>
            </a:r>
          </a:p>
          <a:p>
            <a:pPr lvl="1"/>
            <a:r>
              <a:rPr lang="nl-BE" altLang="nl-BE" dirty="0">
                <a:latin typeface="Calibri" panose="020F0502020204030204" pitchFamily="34" charset="0"/>
                <a:cs typeface="Calibri" panose="020F0502020204030204" pitchFamily="34" charset="0"/>
              </a:rPr>
              <a:t>= tijd tussen exposure en eerste symptomen</a:t>
            </a:r>
          </a:p>
          <a:p>
            <a:pPr eaLnBrk="1" hangingPunct="1"/>
            <a:r>
              <a:rPr lang="nl-BE" altLang="nl-BE" dirty="0">
                <a:latin typeface="Calibri" panose="020F0502020204030204" pitchFamily="34" charset="0"/>
                <a:cs typeface="Calibri" panose="020F0502020204030204" pitchFamily="34" charset="0"/>
              </a:rPr>
              <a:t>       persoon weet niet dat besmet is</a:t>
            </a:r>
          </a:p>
          <a:p>
            <a:pPr eaLnBrk="1" hangingPunct="1"/>
            <a:r>
              <a:rPr lang="nl-BE" altLang="nl-BE" dirty="0">
                <a:latin typeface="Calibri" panose="020F0502020204030204" pitchFamily="34" charset="0"/>
                <a:cs typeface="Calibri" panose="020F0502020204030204" pitchFamily="34" charset="0"/>
              </a:rPr>
              <a:t>       grootste kans op transmissie naar anderen</a:t>
            </a:r>
          </a:p>
          <a:p>
            <a:pPr eaLnBrk="1" hangingPunct="1"/>
            <a:r>
              <a:rPr lang="nl-BE" altLang="nl-BE" dirty="0">
                <a:latin typeface="Calibri" panose="020F0502020204030204" pitchFamily="34" charset="0"/>
                <a:cs typeface="Calibri" panose="020F0502020204030204" pitchFamily="34" charset="0"/>
              </a:rPr>
              <a:t>       bvb windpokken incubatie 7 tot 21 dagen</a:t>
            </a:r>
          </a:p>
          <a:p>
            <a:pPr marL="228600" indent="-228600" eaLnBrk="1" hangingPunct="1"/>
            <a:r>
              <a:rPr lang="nl-BE" altLang="nl-BE" dirty="0">
                <a:latin typeface="Calibri" panose="020F0502020204030204" pitchFamily="34" charset="0"/>
                <a:cs typeface="Calibri" panose="020F0502020204030204" pitchFamily="34" charset="0"/>
              </a:rPr>
              <a:t>3. Prodromi</a:t>
            </a:r>
          </a:p>
          <a:p>
            <a:pPr marL="228600" indent="-228600" eaLnBrk="1" hangingPunct="1"/>
            <a:r>
              <a:rPr lang="nl-BE" altLang="nl-BE" dirty="0">
                <a:latin typeface="Calibri" panose="020F0502020204030204" pitchFamily="34" charset="0"/>
                <a:cs typeface="Calibri" panose="020F0502020204030204" pitchFamily="34" charset="0"/>
              </a:rPr>
              <a:t>       = geen specifieke verschijnselen ziekte </a:t>
            </a:r>
          </a:p>
          <a:p>
            <a:pPr marL="228600" indent="-228600" eaLnBrk="1" hangingPunct="1"/>
            <a:r>
              <a:rPr lang="nl-BE" altLang="nl-BE" dirty="0">
                <a:latin typeface="Calibri" panose="020F0502020204030204" pitchFamily="34" charset="0"/>
                <a:cs typeface="Calibri" panose="020F0502020204030204" pitchFamily="34" charset="0"/>
              </a:rPr>
              <a:t>       maar vage symptomen</a:t>
            </a:r>
          </a:p>
          <a:p>
            <a:pPr marL="228600" indent="-228600" eaLnBrk="1" hangingPunct="1"/>
            <a:r>
              <a:rPr lang="nl-BE" altLang="nl-BE" dirty="0">
                <a:latin typeface="Calibri" panose="020F0502020204030204" pitchFamily="34" charset="0"/>
                <a:cs typeface="Calibri" panose="020F0502020204030204" pitchFamily="34" charset="0"/>
              </a:rPr>
              <a:t>4. Acute ziekte</a:t>
            </a:r>
          </a:p>
          <a:p>
            <a:pPr marL="228600" indent="-228600" eaLnBrk="1" hangingPunct="1"/>
            <a:r>
              <a:rPr lang="nl-BE" altLang="nl-BE" dirty="0">
                <a:latin typeface="Calibri" panose="020F0502020204030204" pitchFamily="34" charset="0"/>
                <a:cs typeface="Calibri" panose="020F0502020204030204" pitchFamily="34" charset="0"/>
              </a:rPr>
              <a:t>5. Herstel </a:t>
            </a:r>
            <a:r>
              <a:rPr lang="nl-BE" altLang="nl-BE" dirty="0">
                <a:latin typeface="Calibri" panose="020F0502020204030204" pitchFamily="34" charset="0"/>
                <a:cs typeface="Calibri" panose="020F0502020204030204" pitchFamily="34" charset="0"/>
                <a:sym typeface="Wingdings" pitchFamily="2" charset="2"/>
              </a:rPr>
              <a:t></a:t>
            </a:r>
          </a:p>
          <a:p>
            <a:pPr marL="228600" indent="-228600" eaLnBrk="1" hangingPunct="1"/>
            <a:endParaRPr lang="nl-BE" altLang="nl-BE" dirty="0">
              <a:latin typeface="Calibri" panose="020F0502020204030204" pitchFamily="34" charset="0"/>
              <a:cs typeface="Calibri" panose="020F0502020204030204" pitchFamily="34" charset="0"/>
              <a:sym typeface="Wingdings" pitchFamily="2" charset="2"/>
            </a:endParaRP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r>
              <a:rPr lang="nl-BE" altLang="nl-BE" dirty="0">
                <a:latin typeface="Calibri" panose="020F0502020204030204" pitchFamily="34" charset="0"/>
                <a:cs typeface="Calibri" panose="020F0502020204030204" pitchFamily="34" charset="0"/>
              </a:rPr>
              <a:t>Complicaties van infectie </a:t>
            </a:r>
            <a:r>
              <a:rPr lang="nl-BE" altLang="nl-BE" dirty="0">
                <a:latin typeface="Calibri" panose="020F0502020204030204" pitchFamily="34" charset="0"/>
                <a:cs typeface="Calibri" panose="020F0502020204030204" pitchFamily="34" charset="0"/>
                <a:sym typeface="Wingdings" pitchFamily="2" charset="2"/>
              </a:rPr>
              <a:t></a:t>
            </a:r>
          </a:p>
          <a:p>
            <a:pPr marL="228600" indent="-228600" eaLnBrk="1" hangingPunct="1"/>
            <a:r>
              <a:rPr lang="nl-BE" altLang="nl-BE" dirty="0">
                <a:latin typeface="Calibri" panose="020F0502020204030204" pitchFamily="34" charset="0"/>
                <a:cs typeface="Calibri" panose="020F0502020204030204" pitchFamily="34" charset="0"/>
              </a:rPr>
              <a:t>Twee belangrijkste: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Bacterie of virus geraakt tot in bloed </a:t>
            </a:r>
            <a:r>
              <a:rPr lang="nl-BE" altLang="nl-BE" dirty="0">
                <a:latin typeface="Calibri" panose="020F0502020204030204" pitchFamily="34" charset="0"/>
                <a:cs typeface="Calibri" panose="020F0502020204030204" pitchFamily="34" charset="0"/>
                <a:sym typeface="Wingdings" pitchFamily="2" charset="2"/>
              </a:rPr>
              <a:t>  </a:t>
            </a:r>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sym typeface="Wingdings" pitchFamily="2" charset="2"/>
              </a:rPr>
              <a:t>    = septicemie </a:t>
            </a:r>
          </a:p>
          <a:p>
            <a:pPr eaLnBrk="1" hangingPunct="1"/>
            <a:r>
              <a:rPr lang="nl-BE" altLang="nl-BE" dirty="0">
                <a:latin typeface="Calibri" panose="020F0502020204030204" pitchFamily="34" charset="0"/>
                <a:cs typeface="Calibri" panose="020F0502020204030204" pitchFamily="34" charset="0"/>
                <a:sym typeface="Wingdings" pitchFamily="2" charset="2"/>
              </a:rPr>
              <a:t>     </a:t>
            </a:r>
            <a:r>
              <a:rPr lang="nl-BE" altLang="nl-BE" dirty="0">
                <a:latin typeface="Calibri" panose="020F0502020204030204" pitchFamily="34" charset="0"/>
                <a:cs typeface="Calibri" panose="020F0502020204030204" pitchFamily="34" charset="0"/>
              </a:rPr>
              <a:t>septische schock (hoge mortaliteit)</a:t>
            </a:r>
          </a:p>
          <a:p>
            <a:pPr eaLnBrk="1" hangingPunct="1"/>
            <a:r>
              <a:rPr lang="nl-BE" altLang="nl-BE" dirty="0">
                <a:latin typeface="Calibri" panose="020F0502020204030204" pitchFamily="34" charset="0"/>
                <a:cs typeface="Calibri" panose="020F0502020204030204" pitchFamily="34" charset="0"/>
              </a:rPr>
              <a:t>2. Chronische infectie</a:t>
            </a:r>
          </a:p>
          <a:p>
            <a:pPr marL="228600" indent="-228600" eaLnBrk="1" hangingPunct="1"/>
            <a:endParaRPr lang="nl-BE" altLang="nl-BE"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1FB2C89-1C57-4BAC-E786-91B6A0C5F4FB}"/>
              </a:ext>
            </a:extLst>
          </p:cNvPr>
          <p:cNvGrpSpPr/>
          <p:nvPr/>
        </p:nvGrpSpPr>
        <p:grpSpPr>
          <a:xfrm>
            <a:off x="-23445" y="-3583"/>
            <a:ext cx="7081838" cy="6884988"/>
            <a:chOff x="0" y="301214"/>
            <a:chExt cx="7081838" cy="6884988"/>
          </a:xfrm>
        </p:grpSpPr>
        <p:pic>
          <p:nvPicPr>
            <p:cNvPr id="342018"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214"/>
              <a:ext cx="7081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igure_5">
              <a:extLst>
                <a:ext uri="{FF2B5EF4-FFF2-40B4-BE49-F238E27FC236}">
                  <a16:creationId xmlns:a16="http://schemas.microsoft.com/office/drawing/2014/main" id="{9AE39F9C-8553-4D19-D002-EA6E6FA1040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13541" y="3247293"/>
              <a:ext cx="961293" cy="54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23472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C467F-1F35-8472-8E4B-1B0F8D8DDA88}"/>
              </a:ext>
            </a:extLst>
          </p:cNvPr>
          <p:cNvSpPr txBox="1"/>
          <p:nvPr/>
        </p:nvSpPr>
        <p:spPr>
          <a:xfrm>
            <a:off x="7081838" y="500381"/>
            <a:ext cx="5203395" cy="6186309"/>
          </a:xfrm>
          <a:prstGeom prst="rect">
            <a:avLst/>
          </a:prstGeom>
          <a:noFill/>
        </p:spPr>
        <p:txBody>
          <a:bodyPr wrap="square">
            <a:spAutoFit/>
          </a:bodyPr>
          <a:lstStyle/>
          <a:p>
            <a:pPr marL="228600" indent="-228600" eaLnBrk="1" hangingPunct="1"/>
            <a:r>
              <a:rPr lang="nl-BE" altLang="nl-BE" dirty="0">
                <a:latin typeface="Calibri" panose="020F0502020204030204" pitchFamily="34" charset="0"/>
                <a:cs typeface="Calibri" panose="020F0502020204030204" pitchFamily="34" charset="0"/>
              </a:rPr>
              <a:t>Acute infectie verloopt in 5 fazen:</a:t>
            </a: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Exposure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Incubation</a:t>
            </a:r>
          </a:p>
          <a:p>
            <a:pPr lvl="1"/>
            <a:r>
              <a:rPr lang="nl-BE" altLang="nl-BE" dirty="0">
                <a:latin typeface="Calibri" panose="020F0502020204030204" pitchFamily="34" charset="0"/>
                <a:cs typeface="Calibri" panose="020F0502020204030204" pitchFamily="34" charset="0"/>
              </a:rPr>
              <a:t>= tijd tussen exposure en eerste symptomen</a:t>
            </a:r>
          </a:p>
          <a:p>
            <a:pPr eaLnBrk="1" hangingPunct="1"/>
            <a:r>
              <a:rPr lang="nl-BE" altLang="nl-BE" dirty="0">
                <a:latin typeface="Calibri" panose="020F0502020204030204" pitchFamily="34" charset="0"/>
                <a:cs typeface="Calibri" panose="020F0502020204030204" pitchFamily="34" charset="0"/>
              </a:rPr>
              <a:t>       persoon weet niet dat besmet is</a:t>
            </a:r>
          </a:p>
          <a:p>
            <a:pPr eaLnBrk="1" hangingPunct="1"/>
            <a:r>
              <a:rPr lang="nl-BE" altLang="nl-BE" dirty="0">
                <a:latin typeface="Calibri" panose="020F0502020204030204" pitchFamily="34" charset="0"/>
                <a:cs typeface="Calibri" panose="020F0502020204030204" pitchFamily="34" charset="0"/>
              </a:rPr>
              <a:t>       grootste kans op transmissie naar anderen</a:t>
            </a:r>
          </a:p>
          <a:p>
            <a:pPr eaLnBrk="1" hangingPunct="1"/>
            <a:r>
              <a:rPr lang="nl-BE" altLang="nl-BE" dirty="0">
                <a:latin typeface="Calibri" panose="020F0502020204030204" pitchFamily="34" charset="0"/>
                <a:cs typeface="Calibri" panose="020F0502020204030204" pitchFamily="34" charset="0"/>
              </a:rPr>
              <a:t>       bvb windpokken incubatie 7 tot 21 dagen</a:t>
            </a:r>
          </a:p>
          <a:p>
            <a:pPr marL="228600" indent="-228600" eaLnBrk="1" hangingPunct="1"/>
            <a:r>
              <a:rPr lang="nl-BE" altLang="nl-BE" dirty="0">
                <a:latin typeface="Calibri" panose="020F0502020204030204" pitchFamily="34" charset="0"/>
                <a:cs typeface="Calibri" panose="020F0502020204030204" pitchFamily="34" charset="0"/>
              </a:rPr>
              <a:t>3. Prodromi</a:t>
            </a:r>
          </a:p>
          <a:p>
            <a:pPr marL="228600" indent="-228600" eaLnBrk="1" hangingPunct="1"/>
            <a:r>
              <a:rPr lang="nl-BE" altLang="nl-BE" dirty="0">
                <a:latin typeface="Calibri" panose="020F0502020204030204" pitchFamily="34" charset="0"/>
                <a:cs typeface="Calibri" panose="020F0502020204030204" pitchFamily="34" charset="0"/>
              </a:rPr>
              <a:t>       = geen specifieke verschijnselen ziekte </a:t>
            </a:r>
          </a:p>
          <a:p>
            <a:pPr marL="228600" indent="-228600" eaLnBrk="1" hangingPunct="1"/>
            <a:r>
              <a:rPr lang="nl-BE" altLang="nl-BE" dirty="0">
                <a:latin typeface="Calibri" panose="020F0502020204030204" pitchFamily="34" charset="0"/>
                <a:cs typeface="Calibri" panose="020F0502020204030204" pitchFamily="34" charset="0"/>
              </a:rPr>
              <a:t>       maar vage symptomen</a:t>
            </a:r>
          </a:p>
          <a:p>
            <a:pPr marL="228600" indent="-228600" eaLnBrk="1" hangingPunct="1"/>
            <a:r>
              <a:rPr lang="nl-BE" altLang="nl-BE" dirty="0">
                <a:latin typeface="Calibri" panose="020F0502020204030204" pitchFamily="34" charset="0"/>
                <a:cs typeface="Calibri" panose="020F0502020204030204" pitchFamily="34" charset="0"/>
              </a:rPr>
              <a:t>4. Acute ziekte</a:t>
            </a:r>
          </a:p>
          <a:p>
            <a:pPr marL="228600" indent="-228600" eaLnBrk="1" hangingPunct="1"/>
            <a:r>
              <a:rPr lang="nl-BE" altLang="nl-BE" dirty="0">
                <a:latin typeface="Calibri" panose="020F0502020204030204" pitchFamily="34" charset="0"/>
                <a:cs typeface="Calibri" panose="020F0502020204030204" pitchFamily="34" charset="0"/>
              </a:rPr>
              <a:t>5. Herstel </a:t>
            </a:r>
            <a:r>
              <a:rPr lang="nl-BE" altLang="nl-BE" dirty="0">
                <a:latin typeface="Calibri" panose="020F0502020204030204" pitchFamily="34" charset="0"/>
                <a:cs typeface="Calibri" panose="020F0502020204030204" pitchFamily="34" charset="0"/>
                <a:sym typeface="Wingdings" pitchFamily="2" charset="2"/>
              </a:rPr>
              <a:t></a:t>
            </a:r>
          </a:p>
          <a:p>
            <a:pPr marL="228600" indent="-228600" eaLnBrk="1" hangingPunct="1"/>
            <a:endParaRPr lang="nl-BE" altLang="nl-BE" dirty="0">
              <a:latin typeface="Calibri" panose="020F0502020204030204" pitchFamily="34" charset="0"/>
              <a:cs typeface="Calibri" panose="020F0502020204030204" pitchFamily="34" charset="0"/>
              <a:sym typeface="Wingdings" pitchFamily="2" charset="2"/>
            </a:endParaRPr>
          </a:p>
          <a:p>
            <a:pPr marL="228600" indent="-228600" eaLnBrk="1" hangingPunct="1"/>
            <a:endParaRPr lang="nl-BE" altLang="nl-BE" dirty="0">
              <a:latin typeface="Calibri" panose="020F0502020204030204" pitchFamily="34" charset="0"/>
              <a:cs typeface="Calibri" panose="020F0502020204030204" pitchFamily="34" charset="0"/>
            </a:endParaRPr>
          </a:p>
          <a:p>
            <a:pPr marL="228600" indent="-228600" eaLnBrk="1" hangingPunct="1"/>
            <a:r>
              <a:rPr lang="nl-BE" altLang="nl-BE" dirty="0">
                <a:latin typeface="Calibri" panose="020F0502020204030204" pitchFamily="34" charset="0"/>
                <a:cs typeface="Calibri" panose="020F0502020204030204" pitchFamily="34" charset="0"/>
              </a:rPr>
              <a:t>Complicaties van infectie </a:t>
            </a:r>
            <a:r>
              <a:rPr lang="nl-BE" altLang="nl-BE" dirty="0">
                <a:latin typeface="Calibri" panose="020F0502020204030204" pitchFamily="34" charset="0"/>
                <a:cs typeface="Calibri" panose="020F0502020204030204" pitchFamily="34" charset="0"/>
                <a:sym typeface="Wingdings" pitchFamily="2" charset="2"/>
              </a:rPr>
              <a:t></a:t>
            </a:r>
          </a:p>
          <a:p>
            <a:pPr marL="228600" indent="-228600" eaLnBrk="1" hangingPunct="1"/>
            <a:r>
              <a:rPr lang="nl-BE" altLang="nl-BE" dirty="0">
                <a:latin typeface="Calibri" panose="020F0502020204030204" pitchFamily="34" charset="0"/>
                <a:cs typeface="Calibri" panose="020F0502020204030204" pitchFamily="34" charset="0"/>
              </a:rPr>
              <a:t>Twee belangrijkste:</a:t>
            </a:r>
          </a:p>
          <a:p>
            <a:pPr marL="228600" indent="-228600" eaLnBrk="1" hangingPunct="1">
              <a:buFontTx/>
              <a:buAutoNum type="arabicPeriod"/>
            </a:pPr>
            <a:r>
              <a:rPr lang="nl-BE" altLang="nl-BE" dirty="0">
                <a:latin typeface="Calibri" panose="020F0502020204030204" pitchFamily="34" charset="0"/>
                <a:cs typeface="Calibri" panose="020F0502020204030204" pitchFamily="34" charset="0"/>
              </a:rPr>
              <a:t>Bacterie of virus geraakt tot in bloed </a:t>
            </a:r>
            <a:r>
              <a:rPr lang="nl-BE" altLang="nl-BE" dirty="0">
                <a:latin typeface="Calibri" panose="020F0502020204030204" pitchFamily="34" charset="0"/>
                <a:cs typeface="Calibri" panose="020F0502020204030204" pitchFamily="34" charset="0"/>
                <a:sym typeface="Wingdings" pitchFamily="2" charset="2"/>
              </a:rPr>
              <a:t>  </a:t>
            </a:r>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sym typeface="Wingdings" pitchFamily="2" charset="2"/>
              </a:rPr>
              <a:t>    = septicemie </a:t>
            </a:r>
          </a:p>
          <a:p>
            <a:pPr eaLnBrk="1" hangingPunct="1"/>
            <a:r>
              <a:rPr lang="nl-BE" altLang="nl-BE" dirty="0">
                <a:latin typeface="Calibri" panose="020F0502020204030204" pitchFamily="34" charset="0"/>
                <a:cs typeface="Calibri" panose="020F0502020204030204" pitchFamily="34" charset="0"/>
                <a:sym typeface="Wingdings" pitchFamily="2" charset="2"/>
              </a:rPr>
              <a:t>     </a:t>
            </a:r>
            <a:r>
              <a:rPr lang="nl-BE" altLang="nl-BE" dirty="0">
                <a:latin typeface="Calibri" panose="020F0502020204030204" pitchFamily="34" charset="0"/>
                <a:cs typeface="Calibri" panose="020F0502020204030204" pitchFamily="34" charset="0"/>
              </a:rPr>
              <a:t>septische schock (hoge mortaliteit)</a:t>
            </a:r>
          </a:p>
          <a:p>
            <a:pPr eaLnBrk="1" hangingPunct="1"/>
            <a:r>
              <a:rPr lang="nl-BE" altLang="nl-BE" dirty="0">
                <a:latin typeface="Calibri" panose="020F0502020204030204" pitchFamily="34" charset="0"/>
                <a:cs typeface="Calibri" panose="020F0502020204030204" pitchFamily="34" charset="0"/>
              </a:rPr>
              <a:t>2. Chronische infectie</a:t>
            </a:r>
          </a:p>
          <a:p>
            <a:pPr marL="228600" indent="-228600" eaLnBrk="1" hangingPunct="1"/>
            <a:endParaRPr lang="nl-BE" altLang="nl-BE"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51FB2C89-1C57-4BAC-E786-91B6A0C5F4FB}"/>
              </a:ext>
            </a:extLst>
          </p:cNvPr>
          <p:cNvGrpSpPr/>
          <p:nvPr/>
        </p:nvGrpSpPr>
        <p:grpSpPr>
          <a:xfrm>
            <a:off x="-23445" y="-3583"/>
            <a:ext cx="7081838" cy="6884988"/>
            <a:chOff x="0" y="301214"/>
            <a:chExt cx="7081838" cy="6884988"/>
          </a:xfrm>
        </p:grpSpPr>
        <p:pic>
          <p:nvPicPr>
            <p:cNvPr id="342018" name="Picture 2" descr="figure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214"/>
              <a:ext cx="708183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igure_5">
              <a:extLst>
                <a:ext uri="{FF2B5EF4-FFF2-40B4-BE49-F238E27FC236}">
                  <a16:creationId xmlns:a16="http://schemas.microsoft.com/office/drawing/2014/main" id="{9AE39F9C-8553-4D19-D002-EA6E6FA1040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13541" y="3247293"/>
              <a:ext cx="961293" cy="54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8139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andere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4" name="Rectangle 3">
            <a:extLst>
              <a:ext uri="{FF2B5EF4-FFF2-40B4-BE49-F238E27FC236}">
                <a16:creationId xmlns:a16="http://schemas.microsoft.com/office/drawing/2014/main" id="{5C87E440-DAFE-4063-7C18-D5FA41B24113}"/>
              </a:ext>
            </a:extLst>
          </p:cNvPr>
          <p:cNvSpPr/>
          <p:nvPr/>
        </p:nvSpPr>
        <p:spPr>
          <a:xfrm>
            <a:off x="827810" y="4661452"/>
            <a:ext cx="11009694" cy="19323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7523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1" name="Picture 3" descr="figure_5.9.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7508" y="483728"/>
            <a:ext cx="7150443" cy="606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besta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
        <p:nvSpPr>
          <p:cNvPr id="4" name="Rectangle 2">
            <a:extLst>
              <a:ext uri="{FF2B5EF4-FFF2-40B4-BE49-F238E27FC236}">
                <a16:creationId xmlns:a16="http://schemas.microsoft.com/office/drawing/2014/main" id="{3F5FEA95-0AA3-CCBF-CD9B-357398B761B5}"/>
              </a:ext>
            </a:extLst>
          </p:cNvPr>
          <p:cNvSpPr txBox="1">
            <a:spLocks noChangeArrowheads="1"/>
          </p:cNvSpPr>
          <p:nvPr/>
        </p:nvSpPr>
        <p:spPr>
          <a:xfrm>
            <a:off x="306456" y="164208"/>
            <a:ext cx="7150444" cy="997196"/>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nl-BE" sz="2400" dirty="0">
                <a:solidFill>
                  <a:srgbClr val="1974CF"/>
                </a:solidFill>
                <a:latin typeface="Calibri" panose="020F0502020204030204" pitchFamily="34" charset="0"/>
                <a:cs typeface="Calibri" panose="020F0502020204030204" pitchFamily="34" charset="0"/>
              </a:rPr>
              <a:t>Factors in communicable disease transmission </a:t>
            </a:r>
          </a:p>
          <a:p>
            <a:r>
              <a:rPr lang="en-US" altLang="nl-BE" sz="2400" dirty="0">
                <a:solidFill>
                  <a:srgbClr val="1974CF"/>
                </a:solidFill>
                <a:latin typeface="Calibri" panose="020F0502020204030204" pitchFamily="34" charset="0"/>
                <a:cs typeface="Calibri" panose="020F0502020204030204" pitchFamily="34" charset="0"/>
              </a:rPr>
              <a:t>Chain of Infection </a:t>
            </a:r>
          </a:p>
          <a:p>
            <a:r>
              <a:rPr lang="en-US" altLang="nl-BE" sz="2400" dirty="0">
                <a:solidFill>
                  <a:srgbClr val="1974CF"/>
                </a:solidFill>
                <a:latin typeface="Calibri" panose="020F0502020204030204" pitchFamily="34" charset="0"/>
                <a:cs typeface="Calibri" panose="020F0502020204030204" pitchFamily="34" charset="0"/>
                <a:sym typeface="Wingdings" pitchFamily="2" charset="2"/>
              </a:rPr>
              <a:t>   break up = infection control </a:t>
            </a:r>
            <a:endParaRPr lang="en-US" altLang="nl-BE" sz="2400" dirty="0">
              <a:solidFill>
                <a:srgbClr val="1974CF"/>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BFCABB7-A299-4D06-8E0B-B291F83B2844}"/>
              </a:ext>
            </a:extLst>
          </p:cNvPr>
          <p:cNvSpPr txBox="1"/>
          <p:nvPr/>
        </p:nvSpPr>
        <p:spPr>
          <a:xfrm>
            <a:off x="4677508" y="4982350"/>
            <a:ext cx="1266693" cy="430887"/>
          </a:xfrm>
          <a:prstGeom prst="rect">
            <a:avLst/>
          </a:prstGeom>
          <a:noFill/>
        </p:spPr>
        <p:txBody>
          <a:bodyPr wrap="none" rtlCol="0">
            <a:spAutoFit/>
          </a:bodyPr>
          <a:lstStyle/>
          <a:p>
            <a:pPr algn="ctr"/>
            <a:r>
              <a:rPr lang="en-US" sz="1100" dirty="0"/>
              <a:t>gloves,  masks, </a:t>
            </a:r>
          </a:p>
          <a:p>
            <a:pPr algn="ctr"/>
            <a:r>
              <a:rPr lang="en-US" sz="1100" dirty="0"/>
              <a:t>eyewear, condoms</a:t>
            </a:r>
          </a:p>
        </p:txBody>
      </p:sp>
      <p:sp>
        <p:nvSpPr>
          <p:cNvPr id="5" name="TextBox 4">
            <a:extLst>
              <a:ext uri="{FF2B5EF4-FFF2-40B4-BE49-F238E27FC236}">
                <a16:creationId xmlns:a16="http://schemas.microsoft.com/office/drawing/2014/main" id="{CF920D5A-67C8-D581-D75E-88F0E881783A}"/>
              </a:ext>
            </a:extLst>
          </p:cNvPr>
          <p:cNvSpPr txBox="1"/>
          <p:nvPr/>
        </p:nvSpPr>
        <p:spPr>
          <a:xfrm>
            <a:off x="8940800" y="1293090"/>
            <a:ext cx="1005403" cy="369332"/>
          </a:xfrm>
          <a:prstGeom prst="rect">
            <a:avLst/>
          </a:prstGeom>
          <a:noFill/>
        </p:spPr>
        <p:txBody>
          <a:bodyPr wrap="none" rtlCol="0">
            <a:spAutoFit/>
          </a:bodyPr>
          <a:lstStyle/>
          <a:p>
            <a:r>
              <a:rPr lang="en-US" dirty="0">
                <a:solidFill>
                  <a:srgbClr val="FF0000"/>
                </a:solidFill>
              </a:rPr>
              <a:t>Infected </a:t>
            </a:r>
          </a:p>
        </p:txBody>
      </p:sp>
      <p:sp>
        <p:nvSpPr>
          <p:cNvPr id="6" name="TextBox 5">
            <a:extLst>
              <a:ext uri="{FF2B5EF4-FFF2-40B4-BE49-F238E27FC236}">
                <a16:creationId xmlns:a16="http://schemas.microsoft.com/office/drawing/2014/main" id="{83489E8C-CE92-7F24-F388-AE47FAF27E7B}"/>
              </a:ext>
            </a:extLst>
          </p:cNvPr>
          <p:cNvSpPr txBox="1"/>
          <p:nvPr/>
        </p:nvSpPr>
        <p:spPr>
          <a:xfrm>
            <a:off x="6096000" y="4428836"/>
            <a:ext cx="966931" cy="369332"/>
          </a:xfrm>
          <a:prstGeom prst="rect">
            <a:avLst/>
          </a:prstGeom>
          <a:noFill/>
        </p:spPr>
        <p:txBody>
          <a:bodyPr wrap="none" rtlCol="0">
            <a:spAutoFit/>
          </a:bodyPr>
          <a:lstStyle/>
          <a:p>
            <a:r>
              <a:rPr lang="en-US" dirty="0">
                <a:solidFill>
                  <a:srgbClr val="FF0000"/>
                </a:solidFill>
              </a:rPr>
              <a:t>Exposed</a:t>
            </a:r>
          </a:p>
        </p:txBody>
      </p:sp>
    </p:spTree>
    <p:custDataLst>
      <p:tags r:id="rId1"/>
    </p:custDataLst>
    <p:extLst>
      <p:ext uri="{BB962C8B-B14F-4D97-AF65-F5344CB8AC3E}">
        <p14:creationId xmlns:p14="http://schemas.microsoft.com/office/powerpoint/2010/main" val="3586691894"/>
      </p:ext>
    </p:extLst>
  </p:cSld>
  <p:clrMapOvr>
    <a:masterClrMapping/>
  </p:clrMapOvr>
  <mc:AlternateContent xmlns:mc="http://schemas.openxmlformats.org/markup-compatibility/2006" xmlns:p14="http://schemas.microsoft.com/office/powerpoint/2010/main">
    <mc:Choice Requires="p14">
      <p:transition spd="slow" p14:dur="2000" advTm="495604"/>
    </mc:Choice>
    <mc:Fallback xmlns="">
      <p:transition spd="slow" advTm="49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9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022" x="10528300" y="6083300"/>
          <p14:tracePt t="24030" x="10401300" y="6032500"/>
          <p14:tracePt t="24038" x="10217150" y="5861050"/>
          <p14:tracePt t="24049" x="9994900" y="5575300"/>
          <p14:tracePt t="24066" x="9759950" y="5124450"/>
          <p14:tracePt t="24082" x="9734550" y="4978400"/>
          <p14:tracePt t="24099" x="9734550" y="4953000"/>
          <p14:tracePt t="24117" x="9734550" y="4946650"/>
          <p14:tracePt t="24133" x="9734550" y="4933950"/>
          <p14:tracePt t="24149" x="9734550" y="4927600"/>
          <p14:tracePt t="24174" x="9721850" y="4927600"/>
          <p14:tracePt t="24183" x="9664700" y="4959350"/>
          <p14:tracePt t="24200" x="9550400" y="5092700"/>
          <p14:tracePt t="24216" x="9417050" y="5251450"/>
          <p14:tracePt t="24233" x="9264650" y="5422900"/>
          <p14:tracePt t="24249" x="9036050" y="5607050"/>
          <p14:tracePt t="24266" x="8667750" y="5873750"/>
          <p14:tracePt t="24283" x="8229600" y="6102350"/>
          <p14:tracePt t="24299" x="7721600" y="6280150"/>
          <p14:tracePt t="24304" x="7505700" y="6343650"/>
          <p14:tracePt t="24316" x="7264400" y="6438900"/>
          <p14:tracePt t="24333" x="6762750" y="6597650"/>
          <p14:tracePt t="24350" x="5588000" y="6851650"/>
          <p14:tracePt t="24366" x="4635500" y="6851650"/>
          <p14:tracePt t="24383" x="3733800" y="6851650"/>
          <p14:tracePt t="24399" x="2819400" y="6851650"/>
          <p14:tracePt t="24416" x="1898650" y="6851650"/>
          <p14:tracePt t="24432" x="1079500" y="6845300"/>
          <p14:tracePt t="24500" x="0" y="5391150"/>
          <p14:tracePt t="24516" x="0" y="5130800"/>
          <p14:tracePt t="24533" x="0" y="4889500"/>
          <p14:tracePt t="24551" x="0" y="4527550"/>
          <p14:tracePt t="24566" x="0" y="4267200"/>
          <p14:tracePt t="24583" x="0" y="4070350"/>
          <p14:tracePt t="24600" x="0" y="3911600"/>
          <p14:tracePt t="24616" x="0" y="3778250"/>
          <p14:tracePt t="24633" x="0" y="3606800"/>
          <p14:tracePt t="24649" x="0" y="3422650"/>
          <p14:tracePt t="24666" x="0" y="3276600"/>
          <p14:tracePt t="24683" x="6350" y="3149600"/>
          <p14:tracePt t="24700" x="82550" y="3035300"/>
          <p14:tracePt t="24716" x="196850" y="2876550"/>
          <p14:tracePt t="24732" x="311150" y="2717800"/>
          <p14:tracePt t="24750" x="501650" y="2451100"/>
          <p14:tracePt t="24767" x="615950" y="2292350"/>
          <p14:tracePt t="24783" x="736600" y="2139950"/>
          <p14:tracePt t="24799" x="863600" y="2032000"/>
          <p14:tracePt t="24816" x="1028700" y="1949450"/>
          <p14:tracePt t="24832" x="1263650" y="1885950"/>
          <p14:tracePt t="24849" x="1581150" y="1822450"/>
          <p14:tracePt t="24866" x="1809750" y="1784350"/>
          <p14:tracePt t="24883" x="1968500" y="1778000"/>
          <p14:tracePt t="24899" x="2076450" y="1778000"/>
          <p14:tracePt t="24916" x="2184400" y="1778000"/>
          <p14:tracePt t="24933" x="2336800" y="1822450"/>
          <p14:tracePt t="24950" x="2597150" y="1905000"/>
          <p14:tracePt t="24966" x="2743200" y="1955800"/>
          <p14:tracePt t="24982" x="2825750" y="2025650"/>
          <p14:tracePt t="24999" x="2978150" y="2178050"/>
          <p14:tracePt t="25015" x="3143250" y="2381250"/>
          <p14:tracePt t="25032" x="3321050" y="2660650"/>
          <p14:tracePt t="25049" x="3498850" y="3048000"/>
          <p14:tracePt t="25066" x="3651250" y="3587750"/>
          <p14:tracePt t="25083" x="3727450" y="4025900"/>
          <p14:tracePt t="25099" x="3733800" y="4298950"/>
          <p14:tracePt t="25116" x="3733800" y="4476750"/>
          <p14:tracePt t="25132" x="3702050" y="4622800"/>
          <p14:tracePt t="25151" x="3606800" y="4819650"/>
          <p14:tracePt t="25167" x="3511550" y="4959350"/>
          <p14:tracePt t="25182" x="3371850" y="5111750"/>
          <p14:tracePt t="25199" x="3143250" y="5257800"/>
          <p14:tracePt t="25216" x="2882900" y="5372100"/>
          <p14:tracePt t="25232" x="2590800" y="5435600"/>
          <p14:tracePt t="25248" x="2298700" y="5448300"/>
          <p14:tracePt t="25266" x="1911350" y="5448300"/>
          <p14:tracePt t="25283" x="1492250" y="5441950"/>
          <p14:tracePt t="25299" x="1244600" y="5429250"/>
          <p14:tracePt t="25304" x="1136650" y="5416550"/>
          <p14:tracePt t="25316" x="1047750" y="5397500"/>
          <p14:tracePt t="25332" x="901700" y="5321300"/>
          <p14:tracePt t="25351" x="749300" y="5143500"/>
          <p14:tracePt t="25367" x="622300" y="5003800"/>
          <p14:tracePt t="25382" x="469900" y="4845050"/>
          <p14:tracePt t="25399" x="355600" y="4705350"/>
          <p14:tracePt t="25415" x="279400" y="4559300"/>
          <p14:tracePt t="25433" x="254000" y="4356100"/>
          <p14:tracePt t="25449" x="260350" y="4070350"/>
          <p14:tracePt t="25466" x="336550" y="3733800"/>
          <p14:tracePt t="25482" x="419100" y="3530600"/>
          <p14:tracePt t="25499" x="508000" y="3365500"/>
          <p14:tracePt t="25516" x="622300" y="3187700"/>
          <p14:tracePt t="25532" x="774700" y="2997200"/>
          <p14:tracePt t="25549" x="1041400" y="2781300"/>
          <p14:tracePt t="25566" x="1778000" y="2381250"/>
          <p14:tracePt t="25583" x="2311400" y="2171700"/>
          <p14:tracePt t="25599" x="2813050" y="2006600"/>
          <p14:tracePt t="25616" x="3263900" y="1892300"/>
          <p14:tracePt t="25632" x="3663950" y="1809750"/>
          <p14:tracePt t="25649" x="3943350" y="1778000"/>
          <p14:tracePt t="25665" x="4165600" y="1778000"/>
          <p14:tracePt t="25682" x="4349750" y="1790700"/>
          <p14:tracePt t="25699" x="4533900" y="1854200"/>
          <p14:tracePt t="25715" x="4749800" y="1974850"/>
          <p14:tracePt t="25732" x="4953000" y="2152650"/>
          <p14:tracePt t="25751" x="5340350" y="2755900"/>
          <p14:tracePt t="25767" x="5486400" y="3092450"/>
          <p14:tracePt t="25783" x="5562600" y="3359150"/>
          <p14:tracePt t="25799" x="5613400" y="3594100"/>
          <p14:tracePt t="25816" x="5632450" y="3784600"/>
          <p14:tracePt t="25832" x="5632450" y="3911600"/>
          <p14:tracePt t="25849" x="5607050" y="4019550"/>
          <p14:tracePt t="25866" x="5556250" y="4127500"/>
          <p14:tracePt t="25882" x="5486400" y="4222750"/>
          <p14:tracePt t="25899" x="5384800" y="4311650"/>
          <p14:tracePt t="25915" x="5302250" y="4381500"/>
          <p14:tracePt t="25932" x="5226050" y="4445000"/>
          <p14:tracePt t="25949" x="5168900" y="4483100"/>
          <p14:tracePt t="25967" x="5130800" y="4527550"/>
          <p14:tracePt t="25982" x="5124450" y="4533900"/>
          <p14:tracePt t="25998" x="5118100" y="4552950"/>
          <p14:tracePt t="26016" x="5099050" y="4622800"/>
          <p14:tracePt t="26032" x="5086350" y="4692650"/>
          <p14:tracePt t="26049" x="5041900" y="4794250"/>
          <p14:tracePt t="26065" x="4997450" y="4940300"/>
          <p14:tracePt t="26082" x="4914900" y="5111750"/>
          <p14:tracePt t="26098" x="4838700" y="5276850"/>
          <p14:tracePt t="26115" x="4787900" y="5429250"/>
          <p14:tracePt t="26132" x="4737100" y="5575300"/>
          <p14:tracePt t="26149" x="4705350" y="5664200"/>
          <p14:tracePt t="26167" x="4679950" y="5759450"/>
          <p14:tracePt t="26182" x="4673600" y="5791200"/>
          <p14:tracePt t="26215" x="4667250" y="5791200"/>
          <p14:tracePt t="27935" x="4616450" y="5791200"/>
          <p14:tracePt t="27942" x="4552950" y="5778500"/>
          <p14:tracePt t="27952" x="4483100" y="5772150"/>
          <p14:tracePt t="27964" x="4413250" y="5753100"/>
          <p14:tracePt t="27983" x="4267200" y="5721350"/>
          <p14:tracePt t="27998" x="4197350" y="5702300"/>
          <p14:tracePt t="28014" x="4165600" y="5695950"/>
          <p14:tracePt t="28032" x="4159250" y="5689600"/>
          <p14:tracePt t="34342" x="4191000" y="5695950"/>
          <p14:tracePt t="34350" x="4229100" y="5721350"/>
          <p14:tracePt t="34359" x="4254500" y="5740400"/>
          <p14:tracePt t="34366" x="4286250" y="5759450"/>
          <p14:tracePt t="34379" x="4324350" y="5797550"/>
          <p14:tracePt t="34396" x="4381500" y="5854700"/>
          <p14:tracePt t="34412" x="4419600" y="5911850"/>
          <p14:tracePt t="34431" x="4438650" y="5956300"/>
          <p14:tracePt t="34446" x="4438650" y="5962650"/>
          <p14:tracePt t="35310" x="4451350" y="5962650"/>
          <p14:tracePt t="35318" x="4495800" y="5975350"/>
          <p14:tracePt t="35328" x="4540250" y="6000750"/>
          <p14:tracePt t="35345" x="4635500" y="6064250"/>
          <p14:tracePt t="35362" x="4730750" y="6134100"/>
          <p14:tracePt t="35379" x="4851400" y="6248400"/>
          <p14:tracePt t="35396" x="5010150" y="6362700"/>
          <p14:tracePt t="35412" x="5187950" y="6483350"/>
          <p14:tracePt t="35431" x="5537200" y="6699250"/>
          <p14:tracePt t="35446" x="5746750" y="6800850"/>
          <p14:tracePt t="35463" x="5924550" y="6851650"/>
          <p14:tracePt t="35479" x="6102350" y="6851650"/>
          <p14:tracePt t="35495" x="6273800" y="6851650"/>
          <p14:tracePt t="35513" x="6483350" y="6851650"/>
          <p14:tracePt t="35529" x="6686550" y="6851650"/>
          <p14:tracePt t="35545" x="6889750" y="6851650"/>
          <p14:tracePt t="35562" x="7054850" y="6851650"/>
          <p14:tracePt t="35579" x="7181850" y="6851650"/>
          <p14:tracePt t="35596" x="7270750" y="6851650"/>
          <p14:tracePt t="35612" x="7334250" y="6851650"/>
          <p14:tracePt t="35629" x="7397750" y="6851650"/>
          <p14:tracePt t="35646" x="7600950" y="6851650"/>
          <p14:tracePt t="35662" x="7747000" y="6851650"/>
          <p14:tracePt t="35679" x="7918450" y="6851650"/>
          <p14:tracePt t="35695" x="8115300" y="6851650"/>
          <p14:tracePt t="35712" x="8324850" y="6851650"/>
          <p14:tracePt t="35729" x="8547100" y="6851650"/>
          <p14:tracePt t="35745" x="8750300" y="6851650"/>
          <p14:tracePt t="35762" x="8934450" y="6851650"/>
          <p14:tracePt t="35779" x="9150350" y="6851650"/>
          <p14:tracePt t="35795" x="9366250" y="6851650"/>
          <p14:tracePt t="35799" x="9461500" y="6851650"/>
          <p14:tracePt t="35812" x="9537700" y="6851650"/>
          <p14:tracePt t="35828" x="9613900" y="6851650"/>
          <p14:tracePt t="35845" x="9620250" y="6851650"/>
          <p14:tracePt t="36462" x="9607550" y="6851650"/>
          <p14:tracePt t="36470" x="9518650" y="6851650"/>
          <p14:tracePt t="36481" x="9353550" y="6845300"/>
          <p14:tracePt t="36495" x="8705850" y="6743700"/>
          <p14:tracePt t="36512" x="7727950" y="6515100"/>
          <p14:tracePt t="36528" x="6629400" y="6159500"/>
          <p14:tracePt t="36545" x="5505450" y="5753100"/>
          <p14:tracePt t="36562" x="5384800" y="5270500"/>
          <p14:tracePt t="36579" x="5861050" y="4641850"/>
          <p14:tracePt t="36596" x="6184900" y="4356100"/>
          <p14:tracePt t="36612" x="6254750" y="4292600"/>
          <p14:tracePt t="36629" x="6292850" y="4267200"/>
          <p14:tracePt t="36645" x="6343650" y="4146550"/>
          <p14:tracePt t="36649" x="6343650" y="4064000"/>
          <p14:tracePt t="36662" x="6273800" y="3905250"/>
          <p14:tracePt t="36678" x="6165850" y="3835400"/>
          <p14:tracePt t="36695" x="6013450" y="3810000"/>
          <p14:tracePt t="36712" x="5835650" y="3810000"/>
          <p14:tracePt t="36728" x="5734050" y="3810000"/>
          <p14:tracePt t="36746" x="5695950" y="3810000"/>
          <p14:tracePt t="36762" x="5676900" y="3790950"/>
          <p14:tracePt t="36778" x="5645150" y="3746500"/>
          <p14:tracePt t="36795" x="5619750" y="3727450"/>
          <p14:tracePt t="36800" x="5607050" y="3721100"/>
          <p14:tracePt t="36812" x="5600700" y="3721100"/>
          <p14:tracePt t="36829" x="5562600" y="3721100"/>
          <p14:tracePt t="36847" x="5403850" y="3765550"/>
          <p14:tracePt t="36862" x="5270500" y="3816350"/>
          <p14:tracePt t="36878" x="5130800" y="3886200"/>
          <p14:tracePt t="36895" x="4972050" y="3962400"/>
          <p14:tracePt t="36912" x="4826000" y="4032250"/>
          <p14:tracePt t="36928" x="4705350" y="4076700"/>
          <p14:tracePt t="36945" x="4603750" y="4121150"/>
          <p14:tracePt t="36962" x="4514850" y="4140200"/>
          <p14:tracePt t="36978" x="4451350" y="4159250"/>
          <p14:tracePt t="36995" x="4445000" y="4159250"/>
          <p14:tracePt t="37032" x="4451350" y="4121150"/>
          <p14:tracePt t="37047" x="4457700" y="3841750"/>
          <p14:tracePt t="37062" x="4337050" y="3225800"/>
          <p14:tracePt t="37079" x="4324350" y="2736850"/>
          <p14:tracePt t="37095" x="4425950" y="2603500"/>
          <p14:tracePt t="37115" x="4432300" y="2603500"/>
          <p14:tracePt t="37326" x="4356100" y="2673350"/>
          <p14:tracePt t="37334" x="4260850" y="2749550"/>
          <p14:tracePt t="37345" x="4171950" y="2813050"/>
          <p14:tracePt t="37362" x="4083050" y="2889250"/>
          <p14:tracePt t="37378" x="4032250" y="2946400"/>
          <p14:tracePt t="37395" x="4013200" y="2965450"/>
          <p14:tracePt t="37411" x="3981450" y="2990850"/>
          <p14:tracePt t="37428" x="3930650" y="3016250"/>
          <p14:tracePt t="37447" x="3790950" y="3060700"/>
          <p14:tracePt t="37463" x="3651250" y="3092450"/>
          <p14:tracePt t="37478" x="3448050" y="3130550"/>
          <p14:tracePt t="37495" x="3244850" y="3181350"/>
          <p14:tracePt t="37511" x="3060700" y="3238500"/>
          <p14:tracePt t="37528" x="2914650" y="3270250"/>
          <p14:tracePt t="37545" x="2819400" y="3282950"/>
          <p14:tracePt t="37561" x="2774950" y="3282950"/>
          <p14:tracePt t="37578" x="2749550" y="3282950"/>
          <p14:tracePt t="37594" x="2736850" y="3282950"/>
          <p14:tracePt t="37611" x="2730500" y="3282950"/>
          <p14:tracePt t="37628" x="2692400" y="3257550"/>
          <p14:tracePt t="37645" x="2609850" y="3194050"/>
          <p14:tracePt t="37662" x="2406650" y="3206750"/>
          <p14:tracePt t="37679" x="2381250" y="3206750"/>
          <p14:tracePt t="37695" x="2584450" y="3111500"/>
          <p14:tracePt t="37712" x="3016250" y="2914650"/>
          <p14:tracePt t="37728" x="3289300" y="2705100"/>
          <p14:tracePt t="37745" x="3422650" y="2540000"/>
          <p14:tracePt t="37779" x="3429000" y="2540000"/>
          <p14:tracePt t="37862" x="3429000" y="2571750"/>
          <p14:tracePt t="37870" x="3429000" y="2578100"/>
          <p14:tracePt t="37880" x="3429000" y="2590800"/>
          <p14:tracePt t="37894" x="3422650" y="2597150"/>
          <p14:tracePt t="37911" x="3397250" y="2622550"/>
          <p14:tracePt t="37928" x="3359150" y="2667000"/>
          <p14:tracePt t="37945" x="3333750" y="2698750"/>
          <p14:tracePt t="37961" x="3289300" y="2730500"/>
          <p14:tracePt t="37978" x="3270250" y="2743200"/>
          <p14:tracePt t="37994" x="3251200" y="2762250"/>
          <p14:tracePt t="38011" x="3206750" y="2787650"/>
          <p14:tracePt t="38028" x="3143250" y="2844800"/>
          <p14:tracePt t="38044" x="3086100" y="2914650"/>
          <p14:tracePt t="38063" x="2965450" y="3041650"/>
          <p14:tracePt t="38078" x="2876550" y="3117850"/>
          <p14:tracePt t="38094" x="2800350" y="3181350"/>
          <p14:tracePt t="38111" x="2743200" y="3225800"/>
          <p14:tracePt t="38128" x="2705100" y="3282950"/>
          <p14:tracePt t="38145" x="2667000" y="3359150"/>
          <p14:tracePt t="38161" x="2641600" y="3390900"/>
          <p14:tracePt t="38178" x="2603500" y="3441700"/>
          <p14:tracePt t="38195" x="2552700" y="3511550"/>
          <p14:tracePt t="38211" x="2501900" y="3543300"/>
          <p14:tracePt t="38228" x="2470150" y="3562350"/>
          <p14:tracePt t="38245" x="2451100" y="3568700"/>
          <p14:tracePt t="38263" x="2400300" y="3575050"/>
          <p14:tracePt t="38278" x="2355850" y="3575050"/>
          <p14:tracePt t="38294" x="2298700" y="3575050"/>
          <p14:tracePt t="38312" x="2241550" y="3581400"/>
          <p14:tracePt t="38328" x="2184400" y="3581400"/>
          <p14:tracePt t="38344" x="2133600" y="3587750"/>
          <p14:tracePt t="38361" x="2082800" y="3600450"/>
          <p14:tracePt t="38378" x="2025650" y="3613150"/>
          <p14:tracePt t="38395" x="1955800" y="3619500"/>
          <p14:tracePt t="38432" x="1949450" y="3619500"/>
          <p14:tracePt t="38463" x="1949450" y="3613150"/>
          <p14:tracePt t="38486" x="1968500" y="3600450"/>
          <p14:tracePt t="38495" x="1993900" y="3581400"/>
          <p14:tracePt t="38503" x="2032000" y="3568700"/>
          <p14:tracePt t="38511" x="2063750" y="3549650"/>
          <p14:tracePt t="38527" x="2120900" y="3543300"/>
          <p14:tracePt t="38545" x="2139950" y="3543300"/>
          <p14:tracePt t="38577" x="2139950" y="3568700"/>
          <p14:tracePt t="38594" x="2114550" y="3683000"/>
          <p14:tracePt t="38611" x="2057400" y="3816350"/>
          <p14:tracePt t="38628" x="1968500" y="3975100"/>
          <p14:tracePt t="38644" x="1847850" y="4121150"/>
          <p14:tracePt t="38661" x="1720850" y="4203700"/>
          <p14:tracePt t="38678" x="1562100" y="4279900"/>
          <p14:tracePt t="38695" x="1492250" y="4305300"/>
          <p14:tracePt t="38712" x="1377950" y="4330700"/>
          <p14:tracePt t="38727" x="1276350" y="4362450"/>
          <p14:tracePt t="38744" x="1200150" y="4381500"/>
          <p14:tracePt t="38761" x="1111250" y="4400550"/>
          <p14:tracePt t="38778" x="1041400" y="4400550"/>
          <p14:tracePt t="38795" x="1016000" y="4394200"/>
          <p14:tracePt t="38799" x="996950" y="4387850"/>
          <p14:tracePt t="38811" x="977900" y="4375150"/>
          <p14:tracePt t="38828" x="927100" y="4356100"/>
          <p14:tracePt t="38844" x="869950" y="4337050"/>
          <p14:tracePt t="38863" x="825500" y="4305300"/>
          <p14:tracePt t="38879" x="793750" y="4292600"/>
          <p14:tracePt t="38894" x="768350" y="4267200"/>
          <p14:tracePt t="38911" x="742950" y="4248150"/>
          <p14:tracePt t="38928" x="711200" y="4229100"/>
          <p14:tracePt t="38945" x="692150" y="4203700"/>
          <p14:tracePt t="38961" x="679450" y="4171950"/>
          <p14:tracePt t="38978" x="666750" y="4127500"/>
          <p14:tracePt t="38995" x="647700" y="4070350"/>
          <p14:tracePt t="39011" x="622300" y="4006850"/>
          <p14:tracePt t="39028" x="603250" y="3956050"/>
          <p14:tracePt t="39044" x="590550" y="3905250"/>
          <p14:tracePt t="39063" x="571500" y="3765550"/>
          <p14:tracePt t="39078" x="571500" y="3657600"/>
          <p14:tracePt t="39094" x="565150" y="3581400"/>
          <p14:tracePt t="39111" x="565150" y="3492500"/>
          <p14:tracePt t="39128" x="565150" y="3448050"/>
          <p14:tracePt t="39144" x="565150" y="3409950"/>
          <p14:tracePt t="39161" x="571500" y="3371850"/>
          <p14:tracePt t="39177" x="584200" y="3308350"/>
          <p14:tracePt t="39194" x="603250" y="3251200"/>
          <p14:tracePt t="39212" x="615950" y="3194050"/>
          <p14:tracePt t="39228" x="635000" y="3149600"/>
          <p14:tracePt t="39244" x="660400" y="3086100"/>
          <p14:tracePt t="39261" x="704850" y="3028950"/>
          <p14:tracePt t="39278" x="755650" y="2984500"/>
          <p14:tracePt t="39294" x="781050" y="2959100"/>
          <p14:tracePt t="39311" x="812800" y="2940050"/>
          <p14:tracePt t="39328" x="844550" y="2933700"/>
          <p14:tracePt t="39344" x="882650" y="2927350"/>
          <p14:tracePt t="39361" x="914400" y="2921000"/>
          <p14:tracePt t="39378" x="958850" y="2921000"/>
          <p14:tracePt t="39394" x="1016000" y="2921000"/>
          <p14:tracePt t="39411" x="1073150" y="2921000"/>
          <p14:tracePt t="39428" x="1155700" y="2933700"/>
          <p14:tracePt t="39444" x="1276350" y="2965450"/>
          <p14:tracePt t="39460" x="1390650" y="3003550"/>
          <p14:tracePt t="39479" x="1498600" y="3041650"/>
          <p14:tracePt t="39495" x="1543050" y="3060700"/>
          <p14:tracePt t="39510" x="1574800" y="3092450"/>
          <p14:tracePt t="39528" x="1606550" y="3124200"/>
          <p14:tracePt t="39544" x="1651000" y="3181350"/>
          <p14:tracePt t="39561" x="1695450" y="3238500"/>
          <p14:tracePt t="39578" x="1752600" y="3352800"/>
          <p14:tracePt t="39594" x="1803400" y="3486150"/>
          <p14:tracePt t="39611" x="1841500" y="3625850"/>
          <p14:tracePt t="39627" x="1860550" y="3752850"/>
          <p14:tracePt t="39644" x="1873250" y="3822700"/>
          <p14:tracePt t="39663" x="1866900" y="3911600"/>
          <p14:tracePt t="39679" x="1854200" y="3994150"/>
          <p14:tracePt t="39694" x="1841500" y="4070350"/>
          <p14:tracePt t="39711" x="1828800" y="4140200"/>
          <p14:tracePt t="39728" x="1797050" y="4229100"/>
          <p14:tracePt t="39744" x="1746250" y="4305300"/>
          <p14:tracePt t="39761" x="1682750" y="4375150"/>
          <p14:tracePt t="39777" x="1606550" y="4432300"/>
          <p14:tracePt t="39794" x="1530350" y="4495800"/>
          <p14:tracePt t="39799" x="1492250" y="4514850"/>
          <p14:tracePt t="39811" x="1441450" y="4540250"/>
          <p14:tracePt t="39827" x="1377950" y="4572000"/>
          <p14:tracePt t="39844" x="1308100" y="4591050"/>
          <p14:tracePt t="39861" x="1250950" y="4597400"/>
          <p14:tracePt t="39879" x="1162050" y="4597400"/>
          <p14:tracePt t="39895" x="1111250" y="4597400"/>
          <p14:tracePt t="39911" x="1054100" y="4572000"/>
          <p14:tracePt t="39927" x="990600" y="4533900"/>
          <p14:tracePt t="39944" x="933450" y="4483100"/>
          <p14:tracePt t="39961" x="882650" y="4432300"/>
          <p14:tracePt t="39977" x="812800" y="4362450"/>
          <p14:tracePt t="39994" x="768350" y="4318000"/>
          <p14:tracePt t="40010" x="736600" y="4286250"/>
          <p14:tracePt t="40028" x="717550" y="4254500"/>
          <p14:tracePt t="40048" x="692150" y="4216400"/>
          <p14:tracePt t="40061" x="685800" y="4197350"/>
          <p14:tracePt t="40079" x="660400" y="4133850"/>
          <p14:tracePt t="40094" x="635000" y="4070350"/>
          <p14:tracePt t="40111" x="615950" y="4025900"/>
          <p14:tracePt t="40127" x="603250" y="4000500"/>
          <p14:tracePt t="40144" x="590550" y="3962400"/>
          <p14:tracePt t="40161" x="590550" y="3937000"/>
          <p14:tracePt t="40177" x="590550" y="3886200"/>
          <p14:tracePt t="40194" x="590550" y="3841750"/>
          <p14:tracePt t="40211" x="590550" y="3765550"/>
          <p14:tracePt t="40227" x="603250" y="3689350"/>
          <p14:tracePt t="40244" x="615950" y="3625850"/>
          <p14:tracePt t="40261" x="628650" y="3581400"/>
          <p14:tracePt t="40278" x="647700" y="3543300"/>
          <p14:tracePt t="40294" x="654050" y="3511550"/>
          <p14:tracePt t="40311" x="673100" y="3473450"/>
          <p14:tracePt t="40327" x="711200" y="3416300"/>
          <p14:tracePt t="40344" x="730250" y="3384550"/>
          <p14:tracePt t="40361" x="749300" y="3352800"/>
          <p14:tracePt t="40377" x="762000" y="3333750"/>
          <p14:tracePt t="40394" x="774700" y="3308350"/>
          <p14:tracePt t="40411" x="781050" y="3295650"/>
          <p14:tracePt t="40427" x="793750" y="3282950"/>
          <p14:tracePt t="40444" x="793750" y="3263900"/>
          <p14:tracePt t="40460" x="806450" y="3257550"/>
          <p14:tracePt t="40477" x="812800" y="3251200"/>
          <p14:tracePt t="40494" x="819150" y="3238500"/>
          <p14:tracePt t="40510" x="838200" y="3225800"/>
          <p14:tracePt t="40527" x="889000" y="3213100"/>
          <p14:tracePt t="40543" x="958850" y="3200400"/>
          <p14:tracePt t="40561" x="1035050" y="3181350"/>
          <p14:tracePt t="40577" x="1104900" y="3175000"/>
          <p14:tracePt t="40593" x="1155700" y="3175000"/>
          <p14:tracePt t="40610" x="1206500" y="3175000"/>
          <p14:tracePt t="40627" x="1263650" y="3181350"/>
          <p14:tracePt t="40643" x="1308100" y="3206750"/>
          <p14:tracePt t="40660" x="1377950" y="3238500"/>
          <p14:tracePt t="40679" x="1454150" y="3289300"/>
          <p14:tracePt t="40694" x="1485900" y="3327400"/>
          <p14:tracePt t="40710" x="1504950" y="3359150"/>
          <p14:tracePt t="40728" x="1511300" y="3397250"/>
          <p14:tracePt t="40744" x="1511300" y="3429000"/>
          <p14:tracePt t="40761" x="1511300" y="3473450"/>
          <p14:tracePt t="40777" x="1517650" y="3530600"/>
          <p14:tracePt t="40794" x="1524000" y="3575050"/>
          <p14:tracePt t="40798" x="1524000" y="3600450"/>
          <p14:tracePt t="40810" x="1530350" y="3619500"/>
          <p14:tracePt t="40827" x="1530350" y="3657600"/>
          <p14:tracePt t="40844" x="1536700" y="3714750"/>
          <p14:tracePt t="40860" x="1536700" y="3759200"/>
          <p14:tracePt t="40878" x="1536700" y="3848100"/>
          <p14:tracePt t="40895" x="1530350" y="3911600"/>
          <p14:tracePt t="40911" x="1511300" y="3956050"/>
          <p14:tracePt t="40927" x="1485900" y="4006850"/>
          <p14:tracePt t="40944" x="1447800" y="4044950"/>
          <p14:tracePt t="40961" x="1397000" y="4089400"/>
          <p14:tracePt t="40977" x="1308100" y="4146550"/>
          <p14:tracePt t="40994" x="1193800" y="4191000"/>
          <p14:tracePt t="41011" x="1098550" y="4235450"/>
          <p14:tracePt t="41027" x="1035050" y="4260850"/>
          <p14:tracePt t="41044" x="977900" y="4273550"/>
          <p14:tracePt t="41061" x="952500" y="4273550"/>
          <p14:tracePt t="41077" x="933450" y="4273550"/>
          <p14:tracePt t="41079" x="901700" y="4273550"/>
          <p14:tracePt t="41094" x="863600" y="4273550"/>
          <p14:tracePt t="41111" x="806450" y="4267200"/>
          <p14:tracePt t="41127" x="723900" y="4235450"/>
          <p14:tracePt t="41144" x="654050" y="4197350"/>
          <p14:tracePt t="41161" x="615950" y="4165600"/>
          <p14:tracePt t="41177" x="590550" y="4140200"/>
          <p14:tracePt t="41194" x="571500" y="4114800"/>
          <p14:tracePt t="41210" x="565150" y="4095750"/>
          <p14:tracePt t="41227" x="558800" y="4044950"/>
          <p14:tracePt t="41244" x="546100" y="3956050"/>
          <p14:tracePt t="41261" x="527050" y="3829050"/>
          <p14:tracePt t="41279" x="520700" y="3657600"/>
          <p14:tracePt t="41295" x="533400" y="3549650"/>
          <p14:tracePt t="41310" x="546100" y="3448050"/>
          <p14:tracePt t="41326" x="558800" y="3371850"/>
          <p14:tracePt t="41343" x="577850" y="3308350"/>
          <p14:tracePt t="41360" x="609600" y="3257550"/>
          <p14:tracePt t="41377" x="628650" y="3213100"/>
          <p14:tracePt t="41393" x="660400" y="3175000"/>
          <p14:tracePt t="41410" x="704850" y="3136900"/>
          <p14:tracePt t="41427" x="762000" y="3105150"/>
          <p14:tracePt t="41444" x="825500" y="3060700"/>
          <p14:tracePt t="41460" x="895350" y="3003550"/>
          <p14:tracePt t="41480" x="946150" y="2965450"/>
          <p14:tracePt t="41494" x="990600" y="2952750"/>
          <p14:tracePt t="41513" x="1028700" y="2946400"/>
          <p14:tracePt t="41527" x="1073150" y="2946400"/>
          <p14:tracePt t="41544" x="1098550" y="2946400"/>
          <p14:tracePt t="41560" x="1143000" y="2971800"/>
          <p14:tracePt t="41577" x="1225550" y="3098800"/>
          <p14:tracePt t="41593" x="1327150" y="3295650"/>
          <p14:tracePt t="41610" x="1422400" y="3473450"/>
          <p14:tracePt t="41627" x="1498600" y="3613150"/>
          <p14:tracePt t="41643" x="1543050" y="3676650"/>
          <p14:tracePt t="41660" x="1555750" y="3683000"/>
          <p14:tracePt t="41678" x="1555750" y="3702050"/>
          <p14:tracePt t="41695" x="1555750" y="3721100"/>
          <p14:tracePt t="41711" x="1555750" y="3733800"/>
          <p14:tracePt t="41727" x="1549400" y="3740150"/>
          <p14:tracePt t="41743" x="1549400" y="3746500"/>
          <p14:tracePt t="41760" x="1517650" y="3765550"/>
          <p14:tracePt t="41777" x="1492250" y="3771900"/>
          <p14:tracePt t="41793" x="1447800" y="3784600"/>
          <p14:tracePt t="41810" x="1422400" y="3797300"/>
          <p14:tracePt t="41827" x="1390650" y="3797300"/>
          <p14:tracePt t="41843" x="1358900" y="3797300"/>
          <p14:tracePt t="41860" x="1333500" y="3797300"/>
          <p14:tracePt t="41876" x="1295400" y="3797300"/>
          <p14:tracePt t="41895" x="1276350" y="3797300"/>
          <p14:tracePt t="41910" x="1270000" y="3797300"/>
          <p14:tracePt t="41927" x="1257300" y="3778250"/>
          <p14:tracePt t="41943" x="1231900" y="3765550"/>
          <p14:tracePt t="41960" x="1200150" y="3752850"/>
          <p14:tracePt t="41977" x="1168400" y="3733800"/>
          <p14:tracePt t="41993" x="1162050" y="3727450"/>
          <p14:tracePt t="42070" x="1155700" y="3727450"/>
          <p14:tracePt t="42079" x="1143000" y="3727450"/>
          <p14:tracePt t="42096" x="1130300" y="3727450"/>
          <p14:tracePt t="42103" x="1123950" y="3721100"/>
          <p14:tracePt t="42119" x="1111250" y="3714750"/>
          <p14:tracePt t="42128" x="1104900" y="3708400"/>
          <p14:tracePt t="42144" x="1092200" y="3702050"/>
          <p14:tracePt t="42160" x="1085850" y="3689350"/>
          <p14:tracePt t="42177" x="1073150" y="3689350"/>
          <p14:tracePt t="42193" x="1073150" y="3676650"/>
          <p14:tracePt t="42210" x="1060450" y="3670300"/>
          <p14:tracePt t="42227" x="1054100" y="3657600"/>
          <p14:tracePt t="42243" x="1047750" y="3638550"/>
          <p14:tracePt t="42260" x="1041400" y="3613150"/>
          <p14:tracePt t="42277" x="1041400" y="3587750"/>
          <p14:tracePt t="42294" x="1054100" y="3556000"/>
          <p14:tracePt t="42311" x="1085850" y="3530600"/>
          <p14:tracePt t="42327" x="1136650" y="3505200"/>
          <p14:tracePt t="42343" x="1212850" y="3486150"/>
          <p14:tracePt t="42360" x="1295400" y="3473450"/>
          <p14:tracePt t="42377" x="1365250" y="3473450"/>
          <p14:tracePt t="42393" x="1403350" y="3473450"/>
          <p14:tracePt t="42410" x="1416050" y="3479800"/>
          <p14:tracePt t="42427" x="1428750" y="3486150"/>
          <p14:tracePt t="42443" x="1435100" y="3498850"/>
          <p14:tracePt t="42460" x="1441450" y="3536950"/>
          <p14:tracePt t="42476" x="1447800" y="3581400"/>
          <p14:tracePt t="42495" x="1447800" y="3670300"/>
          <p14:tracePt t="42510" x="1422400" y="3733800"/>
          <p14:tracePt t="42527" x="1390650" y="3778250"/>
          <p14:tracePt t="42543" x="1358900" y="3797300"/>
          <p14:tracePt t="42560" x="1327150" y="3810000"/>
          <p14:tracePt t="42577" x="1308100" y="3810000"/>
          <p14:tracePt t="42593" x="1295400" y="3810000"/>
          <p14:tracePt t="42610" x="1270000" y="3810000"/>
          <p14:tracePt t="42627" x="1231900" y="3803650"/>
          <p14:tracePt t="42643" x="1174750" y="3784600"/>
          <p14:tracePt t="42660" x="1104900" y="3759200"/>
          <p14:tracePt t="42677" x="1041400" y="3727450"/>
          <p14:tracePt t="42695" x="990600" y="3702050"/>
          <p14:tracePt t="42710" x="984250" y="3683000"/>
          <p14:tracePt t="42726" x="977900" y="3670300"/>
          <p14:tracePt t="42743" x="971550" y="3657600"/>
          <p14:tracePt t="42760" x="971550" y="3632200"/>
          <p14:tracePt t="42777" x="971550" y="3600450"/>
          <p14:tracePt t="42793" x="971550" y="3568700"/>
          <p14:tracePt t="42798" x="971550" y="3549650"/>
          <p14:tracePt t="42809" x="977900" y="3536950"/>
          <p14:tracePt t="42826" x="996950" y="3505200"/>
          <p14:tracePt t="42843" x="1016000" y="3479800"/>
          <p14:tracePt t="42860" x="1047750" y="3454400"/>
          <p14:tracePt t="42877" x="1066800" y="3441700"/>
          <p14:tracePt t="42895" x="1104900" y="3429000"/>
          <p14:tracePt t="42910" x="1117600" y="3429000"/>
          <p14:tracePt t="42926" x="1130300" y="3429000"/>
          <p14:tracePt t="42942" x="1143000" y="3435350"/>
          <p14:tracePt t="42959" x="1149350" y="3441700"/>
          <p14:tracePt t="42976" x="1168400" y="3473450"/>
          <p14:tracePt t="42993" x="1187450" y="3524250"/>
          <p14:tracePt t="43010" x="1200150" y="3568700"/>
          <p14:tracePt t="43026" x="1206500" y="3606800"/>
          <p14:tracePt t="43043" x="1212850" y="3638550"/>
          <p14:tracePt t="43060" x="1212850" y="3657600"/>
          <p14:tracePt t="43077" x="1212850" y="3689350"/>
          <p14:tracePt t="43095" x="1200150" y="3714750"/>
          <p14:tracePt t="43110" x="1187450" y="3721100"/>
          <p14:tracePt t="43127" x="1143000" y="3733800"/>
          <p14:tracePt t="43143" x="1079500" y="3733800"/>
          <p14:tracePt t="43160" x="1003300" y="3733800"/>
          <p14:tracePt t="43177" x="927100" y="3733800"/>
          <p14:tracePt t="43193" x="869950" y="3727450"/>
          <p14:tracePt t="43210" x="838200" y="3714750"/>
          <p14:tracePt t="43226" x="831850" y="3714750"/>
          <p14:tracePt t="43243" x="825500" y="3702050"/>
          <p14:tracePt t="43260" x="825500" y="3689350"/>
          <p14:tracePt t="43277" x="825500" y="3676650"/>
          <p14:tracePt t="43295" x="825500" y="3625850"/>
          <p14:tracePt t="43311" x="838200" y="3587750"/>
          <p14:tracePt t="43326" x="869950" y="3549650"/>
          <p14:tracePt t="43343" x="914400" y="3511550"/>
          <p14:tracePt t="43360" x="990600" y="3467100"/>
          <p14:tracePt t="43376" x="1060450" y="3448050"/>
          <p14:tracePt t="43393" x="1130300" y="3435350"/>
          <p14:tracePt t="43410" x="1181100" y="3429000"/>
          <p14:tracePt t="43427" x="1225550" y="3429000"/>
          <p14:tracePt t="43443" x="1276350" y="3429000"/>
          <p14:tracePt t="43460" x="1314450" y="3429000"/>
          <p14:tracePt t="43476" x="1346200" y="3429000"/>
          <p14:tracePt t="43495" x="1377950" y="3454400"/>
          <p14:tracePt t="43511" x="1390650" y="3460750"/>
          <p14:tracePt t="43526" x="1403350" y="3479800"/>
          <p14:tracePt t="43542" x="1403350" y="3486150"/>
          <p14:tracePt t="43559" x="1409700" y="3498850"/>
          <p14:tracePt t="43576" x="1416050" y="3524250"/>
          <p14:tracePt t="43593" x="1422400" y="3556000"/>
          <p14:tracePt t="43609" x="1428750" y="3594100"/>
          <p14:tracePt t="43626" x="1428750" y="3619500"/>
          <p14:tracePt t="43643" x="1428750" y="3644900"/>
          <p14:tracePt t="43659" x="1409700" y="3683000"/>
          <p14:tracePt t="43676" x="1397000" y="3708400"/>
          <p14:tracePt t="43692" x="1365250" y="3733800"/>
          <p14:tracePt t="43710" x="1320800" y="3759200"/>
          <p14:tracePt t="43727" x="1270000" y="3771900"/>
          <p14:tracePt t="43742" x="1231900" y="3771900"/>
          <p14:tracePt t="43759" x="1181100" y="3771900"/>
          <p14:tracePt t="43776" x="1143000" y="3771900"/>
          <p14:tracePt t="43793" x="1098550" y="3771900"/>
          <p14:tracePt t="43809" x="1041400" y="3746500"/>
          <p14:tracePt t="43826" x="971550" y="3733800"/>
          <p14:tracePt t="43843" x="920750" y="3714750"/>
          <p14:tracePt t="43859" x="876300" y="3689350"/>
          <p14:tracePt t="43876" x="844550" y="3676650"/>
          <p14:tracePt t="43893" x="825500" y="3651250"/>
          <p14:tracePt t="43909" x="812800" y="3638550"/>
          <p14:tracePt t="43926" x="812800" y="3625850"/>
          <p14:tracePt t="43943" x="812800" y="3600450"/>
          <p14:tracePt t="43959" x="812800" y="3568700"/>
          <p14:tracePt t="43976" x="812800" y="3530600"/>
          <p14:tracePt t="43992" x="831850" y="3511550"/>
          <p14:tracePt t="44010" x="863600" y="3486150"/>
          <p14:tracePt t="44026" x="908050" y="3454400"/>
          <p14:tracePt t="44042" x="946150" y="3429000"/>
          <p14:tracePt t="44059" x="984250" y="3409950"/>
          <p14:tracePt t="44077" x="1028700" y="3397250"/>
          <p14:tracePt t="44093" x="1066800" y="3390900"/>
          <p14:tracePt t="44110" x="1168400" y="3390900"/>
          <p14:tracePt t="44125" x="1225550" y="3390900"/>
          <p14:tracePt t="44142" x="1295400" y="3409950"/>
          <p14:tracePt t="44159" x="1346200" y="3441700"/>
          <p14:tracePt t="44176" x="1365250" y="3467100"/>
          <p14:tracePt t="44193" x="1377950" y="3498850"/>
          <p14:tracePt t="44209" x="1390650" y="3556000"/>
          <p14:tracePt t="44226" x="1403350" y="3606800"/>
          <p14:tracePt t="44243" x="1409700" y="3663950"/>
          <p14:tracePt t="44260" x="1416050" y="3708400"/>
          <p14:tracePt t="44276" x="1422400" y="3740150"/>
          <p14:tracePt t="44293" x="1422400" y="3765550"/>
          <p14:tracePt t="44297" x="1422400" y="3784600"/>
          <p14:tracePt t="44311" x="1416050" y="3803650"/>
          <p14:tracePt t="44326" x="1397000" y="3835400"/>
          <p14:tracePt t="44343" x="1377950" y="3854450"/>
          <p14:tracePt t="44360" x="1327150" y="3879850"/>
          <p14:tracePt t="44376" x="1263650" y="3905250"/>
          <p14:tracePt t="44393" x="1212850" y="3930650"/>
          <p14:tracePt t="44409" x="1181100" y="3949700"/>
          <p14:tracePt t="44426" x="1155700" y="3962400"/>
          <p14:tracePt t="44443" x="1136650" y="3975100"/>
          <p14:tracePt t="44502" x="1123950" y="3975100"/>
          <p14:tracePt t="44511" x="1104900" y="3975100"/>
          <p14:tracePt t="44518" x="1092200" y="3968750"/>
          <p14:tracePt t="44528" x="1066800" y="3956050"/>
          <p14:tracePt t="44542" x="990600" y="3924300"/>
          <p14:tracePt t="44559" x="933450" y="3879850"/>
          <p14:tracePt t="44576" x="889000" y="3848100"/>
          <p14:tracePt t="44593" x="869950" y="3835400"/>
          <p14:tracePt t="44609" x="869950" y="3822700"/>
          <p14:tracePt t="44627" x="863600" y="3784600"/>
          <p14:tracePt t="44643" x="863600" y="3733800"/>
          <p14:tracePt t="44659" x="882650" y="3676650"/>
          <p14:tracePt t="44676" x="908050" y="3600450"/>
          <p14:tracePt t="44693" x="939800" y="3530600"/>
          <p14:tracePt t="44711" x="996950" y="3467100"/>
          <p14:tracePt t="44727" x="1035050" y="3448050"/>
          <p14:tracePt t="44742" x="1060450" y="3429000"/>
          <p14:tracePt t="44759" x="1073150" y="3422650"/>
          <p14:tracePt t="44776" x="1085850" y="3422650"/>
          <p14:tracePt t="44793" x="1098550" y="3416300"/>
          <p14:tracePt t="44809" x="1111250" y="3416300"/>
          <p14:tracePt t="44842" x="1111250" y="3409950"/>
          <p14:tracePt t="44903" x="1117600" y="3409950"/>
          <p14:tracePt t="47910" x="1123950" y="3403600"/>
          <p14:tracePt t="47918" x="1143000" y="3378200"/>
          <p14:tracePt t="47928" x="1155700" y="3359150"/>
          <p14:tracePt t="47943" x="1181100" y="3333750"/>
          <p14:tracePt t="47958" x="1212850" y="3321050"/>
          <p14:tracePt t="47975" x="1231900" y="3308350"/>
          <p14:tracePt t="47992" x="1263650" y="3302000"/>
          <p14:tracePt t="48008" x="1270000" y="3295650"/>
          <p14:tracePt t="48024" x="1289050" y="3289300"/>
          <p14:tracePt t="48041" x="1295400" y="3289300"/>
          <p14:tracePt t="48057" x="1301750" y="3289300"/>
          <p14:tracePt t="48075" x="1308100" y="3289300"/>
          <p14:tracePt t="48091" x="1339850" y="3289300"/>
          <p14:tracePt t="48108" x="1390650" y="3289300"/>
          <p14:tracePt t="48125" x="1466850" y="3289300"/>
          <p14:tracePt t="48142" x="1543050" y="3289300"/>
          <p14:tracePt t="48158" x="1574800" y="3289300"/>
          <p14:tracePt t="48192" x="1581150" y="3289300"/>
          <p14:tracePt t="48208" x="1587500" y="3295650"/>
          <p14:tracePt t="48225" x="1625600" y="3308350"/>
          <p14:tracePt t="48241" x="1657350" y="3314700"/>
          <p14:tracePt t="48258" x="1708150" y="3327400"/>
          <p14:tracePt t="48275" x="1733550" y="3333750"/>
          <p14:tracePt t="48292" x="1758950" y="3346450"/>
          <p14:tracePt t="48308" x="1765300" y="3352800"/>
          <p14:tracePt t="48325" x="1771650" y="3359150"/>
          <p14:tracePt t="48487" x="1758950" y="3365500"/>
          <p14:tracePt t="48502" x="1746250" y="3365500"/>
          <p14:tracePt t="48511" x="1733550" y="3365500"/>
          <p14:tracePt t="48518" x="1727200" y="3365500"/>
          <p14:tracePt t="48527" x="1714500" y="3365500"/>
          <p14:tracePt t="48543" x="1695450" y="3352800"/>
          <p14:tracePt t="48558" x="1682750" y="3340100"/>
          <p14:tracePt t="48574" x="1682750" y="3333750"/>
          <p14:tracePt t="48591" x="1682750" y="3321050"/>
          <p14:tracePt t="48608" x="1682750" y="3314700"/>
          <p14:tracePt t="48625" x="1682750" y="3308350"/>
          <p14:tracePt t="48641" x="1682750" y="3282950"/>
          <p14:tracePt t="48658" x="1682750" y="3270250"/>
          <p14:tracePt t="48674" x="1682750" y="3244850"/>
          <p14:tracePt t="48691" x="1682750" y="3225800"/>
          <p14:tracePt t="48708" x="1689100" y="3213100"/>
          <p14:tracePt t="48724" x="1695450" y="3206750"/>
          <p14:tracePt t="48871" x="1695450" y="3200400"/>
          <p14:tracePt t="48887" x="1701800" y="3200400"/>
          <p14:tracePt t="48894" x="1701800" y="3194050"/>
          <p14:tracePt t="48902" x="1714500" y="3187700"/>
          <p14:tracePt t="48919" x="1727200" y="3181350"/>
          <p14:tracePt t="48928" x="1739900" y="3175000"/>
          <p14:tracePt t="48941" x="1739900" y="3168650"/>
          <p14:tracePt t="48959" x="1765300" y="3155950"/>
          <p14:tracePt t="48976" x="1784350" y="3149600"/>
          <p14:tracePt t="48991" x="1797050" y="3149600"/>
          <p14:tracePt t="49008" x="1809750" y="3136900"/>
          <p14:tracePt t="49024" x="1828800" y="3130550"/>
          <p14:tracePt t="49041" x="1847850" y="3124200"/>
          <p14:tracePt t="49057" x="1854200" y="3117850"/>
          <p14:tracePt t="49074" x="1873250" y="3117850"/>
          <p14:tracePt t="49091" x="1885950" y="3111500"/>
          <p14:tracePt t="49108" x="1905000" y="3105150"/>
          <p14:tracePt t="49125" x="1924050" y="3105150"/>
          <p14:tracePt t="49143" x="1962150" y="3098800"/>
          <p14:tracePt t="49159" x="1981200" y="3098800"/>
          <p14:tracePt t="49174" x="2000250" y="3098800"/>
          <p14:tracePt t="49191" x="2006600" y="3098800"/>
          <p14:tracePt t="49208" x="2025650" y="3098800"/>
          <p14:tracePt t="49224" x="2057400" y="3098800"/>
          <p14:tracePt t="49241" x="2076450" y="3098800"/>
          <p14:tracePt t="49258" x="2095500" y="3098800"/>
          <p14:tracePt t="49275" x="2101850" y="3098800"/>
          <p14:tracePt t="49291" x="2120900" y="3098800"/>
          <p14:tracePt t="49308" x="2127250" y="3098800"/>
          <p14:tracePt t="49325" x="2152650" y="3098800"/>
          <p14:tracePt t="49342" x="2171700" y="3098800"/>
          <p14:tracePt t="49344" x="2178050" y="3105150"/>
          <p14:tracePt t="49359" x="2197100" y="3105150"/>
          <p14:tracePt t="49374" x="2209800" y="3111500"/>
          <p14:tracePt t="49391" x="2216150" y="3117850"/>
          <p14:tracePt t="49408" x="2222500" y="3117850"/>
          <p14:tracePt t="49425" x="2235200" y="3130550"/>
          <p14:tracePt t="49441" x="2247900" y="3130550"/>
          <p14:tracePt t="49458" x="2266950" y="3143250"/>
          <p14:tracePt t="49474" x="2292350" y="3155950"/>
          <p14:tracePt t="49492" x="2317750" y="3175000"/>
          <p14:tracePt t="49507" x="2336800" y="3194050"/>
          <p14:tracePt t="49524" x="2355850" y="3213100"/>
          <p14:tracePt t="49541" x="2374900" y="3238500"/>
          <p14:tracePt t="49558" x="2400300" y="3276600"/>
          <p14:tracePt t="49574" x="2413000" y="3295650"/>
          <p14:tracePt t="49591" x="2425700" y="3321050"/>
          <p14:tracePt t="49608" x="2432050" y="3340100"/>
          <p14:tracePt t="49624" x="2438400" y="3371850"/>
          <p14:tracePt t="49641" x="2444750" y="3403600"/>
          <p14:tracePt t="49657" x="2457450" y="3416300"/>
          <p14:tracePt t="49674" x="2457450" y="3435350"/>
          <p14:tracePt t="49691" x="2470150" y="3460750"/>
          <p14:tracePt t="49708" x="2476500" y="3486150"/>
          <p14:tracePt t="49724" x="2476500" y="3498850"/>
          <p14:tracePt t="49741" x="2476500" y="3517900"/>
          <p14:tracePt t="49759" x="2476500" y="3543300"/>
          <p14:tracePt t="49774" x="2476500" y="3568700"/>
          <p14:tracePt t="49791" x="2470150" y="3575050"/>
          <p14:tracePt t="49807" x="2457450" y="3587750"/>
          <p14:tracePt t="49824" x="2451100" y="3606800"/>
          <p14:tracePt t="49841" x="2438400" y="3619500"/>
          <p14:tracePt t="49858" x="2419350" y="3638550"/>
          <p14:tracePt t="49874" x="2406650" y="3651250"/>
          <p14:tracePt t="49891" x="2387600" y="3657600"/>
          <p14:tracePt t="49907" x="2368550" y="3683000"/>
          <p14:tracePt t="49924" x="2336800" y="3702050"/>
          <p14:tracePt t="49941" x="2305050" y="3721100"/>
          <p14:tracePt t="49958" x="2247900" y="3740150"/>
          <p14:tracePt t="49974" x="2216150" y="3752850"/>
          <p14:tracePt t="49990" x="2184400" y="3765550"/>
          <p14:tracePt t="50008" x="2165350" y="3771900"/>
          <p14:tracePt t="50024" x="2146300" y="3771900"/>
          <p14:tracePt t="50041" x="2120900" y="3784600"/>
          <p14:tracePt t="50057" x="2095500" y="3790950"/>
          <p14:tracePt t="50074" x="2070100" y="3790950"/>
          <p14:tracePt t="50091" x="2032000" y="3790950"/>
          <p14:tracePt t="50108" x="2006600" y="3790950"/>
          <p14:tracePt t="50124" x="1981200" y="3790950"/>
          <p14:tracePt t="50140" x="1962150" y="3790950"/>
          <p14:tracePt t="50159" x="1898650" y="3778250"/>
          <p14:tracePt t="50174" x="1866900" y="3765550"/>
          <p14:tracePt t="50190" x="1854200" y="3765550"/>
          <p14:tracePt t="50208" x="1835150" y="3759200"/>
          <p14:tracePt t="50224" x="1822450" y="3746500"/>
          <p14:tracePt t="50241" x="1797050" y="3727450"/>
          <p14:tracePt t="50257" x="1765300" y="3708400"/>
          <p14:tracePt t="50274" x="1727200" y="3689350"/>
          <p14:tracePt t="50291" x="1708150" y="3683000"/>
          <p14:tracePt t="50296" x="1701800" y="3676650"/>
          <p14:tracePt t="50307" x="1701800" y="3670300"/>
          <p14:tracePt t="50324" x="1695450" y="3670300"/>
          <p14:tracePt t="50341" x="1682750" y="3663950"/>
          <p14:tracePt t="50358" x="1676400" y="3651250"/>
          <p14:tracePt t="50374" x="1651000" y="3606800"/>
          <p14:tracePt t="50390" x="1638300" y="3581400"/>
          <p14:tracePt t="50407" x="1625600" y="3549650"/>
          <p14:tracePt t="50424" x="1619250" y="3543300"/>
          <p14:tracePt t="50440" x="1612900" y="3524250"/>
          <p14:tracePt t="50457" x="1612900" y="3505200"/>
          <p14:tracePt t="50473" x="1612900" y="3467100"/>
          <p14:tracePt t="50490" x="1612900" y="3429000"/>
          <p14:tracePt t="50507" x="1612900" y="3390900"/>
          <p14:tracePt t="50524" x="1625600" y="3359150"/>
          <p14:tracePt t="50540" x="1631950" y="3333750"/>
          <p14:tracePt t="50559" x="1644650" y="3295650"/>
          <p14:tracePt t="50574" x="1663700" y="3270250"/>
          <p14:tracePt t="50590" x="1682750" y="3232150"/>
          <p14:tracePt t="50607" x="1701800" y="3213100"/>
          <p14:tracePt t="50624" x="1714500" y="3181350"/>
          <p14:tracePt t="50641" x="1727200" y="3175000"/>
          <p14:tracePt t="50657" x="1727200" y="3162300"/>
          <p14:tracePt t="50673" x="1733550" y="3155950"/>
          <p14:tracePt t="50690" x="1746250" y="3149600"/>
          <p14:tracePt t="50707" x="1758950" y="3136900"/>
          <p14:tracePt t="50724" x="1778000" y="3117850"/>
          <p14:tracePt t="50741" x="1803400" y="3111500"/>
          <p14:tracePt t="50757" x="1816100" y="3098800"/>
          <p14:tracePt t="50759" x="1828800" y="3092450"/>
          <p14:tracePt t="50774" x="1841500" y="3086100"/>
          <p14:tracePt t="50791" x="1854200" y="3079750"/>
          <p14:tracePt t="50807" x="1866900" y="3067050"/>
          <p14:tracePt t="50823" x="1892300" y="3060700"/>
          <p14:tracePt t="50840" x="1936750" y="3048000"/>
          <p14:tracePt t="50857" x="1981200" y="3041650"/>
          <p14:tracePt t="50874" x="2038350" y="3035300"/>
          <p14:tracePt t="50891" x="2082800" y="3028950"/>
          <p14:tracePt t="50907" x="2108200" y="3028950"/>
          <p14:tracePt t="50924" x="2127250" y="3028950"/>
          <p14:tracePt t="50941" x="2139950" y="3035300"/>
          <p14:tracePt t="50957" x="2159000" y="3041650"/>
          <p14:tracePt t="50974" x="2184400" y="3054350"/>
          <p14:tracePt t="50990" x="2190750" y="3060700"/>
          <p14:tracePt t="51014" x="2197100" y="3060700"/>
          <p14:tracePt t="51070" x="2197100" y="3067050"/>
          <p14:tracePt t="51078" x="2209800" y="3073400"/>
          <p14:tracePt t="51086" x="2216150" y="3086100"/>
          <p14:tracePt t="51094" x="2228850" y="3092450"/>
          <p14:tracePt t="51107" x="2241550" y="3098800"/>
          <p14:tracePt t="51124" x="2247900" y="3105150"/>
          <p14:tracePt t="51140" x="2260600" y="3111500"/>
          <p14:tracePt t="51176" x="2266950" y="3117850"/>
          <p14:tracePt t="51191" x="2279650" y="3130550"/>
          <p14:tracePt t="51207" x="2286000" y="3143250"/>
          <p14:tracePt t="51223" x="2305050" y="3162300"/>
          <p14:tracePt t="51240" x="2330450" y="3194050"/>
          <p14:tracePt t="51257" x="2355850" y="3225800"/>
          <p14:tracePt t="51274" x="2387600" y="3270250"/>
          <p14:tracePt t="51290" x="2406650" y="3302000"/>
          <p14:tracePt t="51294" x="2413000" y="3314700"/>
          <p14:tracePt t="51306" x="2425700" y="3321050"/>
          <p14:tracePt t="51324" x="2438400" y="3352800"/>
          <p14:tracePt t="51340" x="2444750" y="3378200"/>
          <p14:tracePt t="51359" x="2457450" y="3429000"/>
          <p14:tracePt t="51374" x="2463800" y="3479800"/>
          <p14:tracePt t="51391" x="2463800" y="3530600"/>
          <p14:tracePt t="51407" x="2463800" y="3556000"/>
          <p14:tracePt t="51424" x="2463800" y="3587750"/>
          <p14:tracePt t="51440" x="2463800" y="3619500"/>
          <p14:tracePt t="51457" x="2463800" y="3638550"/>
          <p14:tracePt t="51473" x="2463800" y="3657600"/>
          <p14:tracePt t="51490" x="2463800" y="3676650"/>
          <p14:tracePt t="51507" x="2444750" y="3702050"/>
          <p14:tracePt t="51524" x="2438400" y="3714750"/>
          <p14:tracePt t="51540" x="2419350" y="3733800"/>
          <p14:tracePt t="51557" x="2413000" y="3740150"/>
          <p14:tracePt t="51574" x="2387600" y="3752850"/>
          <p14:tracePt t="51591" x="2349500" y="3765550"/>
          <p14:tracePt t="51607" x="2324100" y="3778250"/>
          <p14:tracePt t="51624" x="2292350" y="3790950"/>
          <p14:tracePt t="51640" x="2266950" y="3803650"/>
          <p14:tracePt t="51657" x="2241550" y="3803650"/>
          <p14:tracePt t="51673" x="2197100" y="3810000"/>
          <p14:tracePt t="51690" x="2165350" y="3810000"/>
          <p14:tracePt t="51707" x="2146300" y="3810000"/>
          <p14:tracePt t="51724" x="2108200" y="3810000"/>
          <p14:tracePt t="51740" x="2076450" y="3810000"/>
          <p14:tracePt t="51757" x="2057400" y="3810000"/>
          <p14:tracePt t="51775" x="2038350" y="3810000"/>
          <p14:tracePt t="51790" x="2032000" y="3810000"/>
          <p14:tracePt t="51806" x="2025650" y="3810000"/>
          <p14:tracePt t="51823" x="2012950" y="3803650"/>
          <p14:tracePt t="51840" x="2000250" y="3790950"/>
          <p14:tracePt t="51856" x="1987550" y="3784600"/>
          <p14:tracePt t="51873" x="1968500" y="3771900"/>
          <p14:tracePt t="51890" x="1949450" y="3759200"/>
          <p14:tracePt t="51907" x="1930400" y="3746500"/>
          <p14:tracePt t="51923" x="1917700" y="3727450"/>
          <p14:tracePt t="51940" x="1911350" y="3721100"/>
          <p14:tracePt t="51958" x="1905000" y="3702050"/>
          <p14:tracePt t="51975" x="1892300" y="3657600"/>
          <p14:tracePt t="51991" x="1885950" y="3619500"/>
          <p14:tracePt t="52007" x="1879600" y="3587750"/>
          <p14:tracePt t="52023" x="1879600" y="3549650"/>
          <p14:tracePt t="52039" x="1879600" y="3530600"/>
          <p14:tracePt t="52057" x="1879600" y="3517900"/>
          <p14:tracePt t="52073" x="1879600" y="3505200"/>
          <p14:tracePt t="52107" x="1879600" y="3492500"/>
          <p14:tracePt t="52123" x="1879600" y="3486150"/>
          <p14:tracePt t="52140" x="1885950" y="3479800"/>
          <p14:tracePt t="52157" x="1885950" y="3473450"/>
          <p14:tracePt t="52174" x="1885950" y="3460750"/>
          <p14:tracePt t="52222" x="1866900" y="3460750"/>
          <p14:tracePt t="52230" x="1828800" y="3454400"/>
          <p14:tracePt t="52239" x="1790700" y="3454400"/>
          <p14:tracePt t="52257" x="1676400" y="3454400"/>
          <p14:tracePt t="52273" x="1574800" y="3473450"/>
          <p14:tracePt t="52290" x="1504950" y="3492500"/>
          <p14:tracePt t="52307" x="1479550" y="3498850"/>
          <p14:tracePt t="52311" x="1473200" y="3498850"/>
          <p14:tracePt t="52327" x="1466850" y="3498850"/>
          <p14:tracePt t="52479" x="1466850" y="3492500"/>
          <p14:tracePt t="52487" x="1466850" y="3486150"/>
          <p14:tracePt t="52502" x="1466850" y="3479800"/>
          <p14:tracePt t="52518" x="1466850" y="3473450"/>
          <p14:tracePt t="52542" x="1466850" y="3467100"/>
          <p14:tracePt t="52790" x="1466850" y="3460750"/>
          <p14:tracePt t="52814" x="1466850" y="3454400"/>
          <p14:tracePt t="52822" x="1460500" y="3454400"/>
          <p14:tracePt t="52830" x="1454150" y="3454400"/>
          <p14:tracePt t="52839" x="1454150" y="3448050"/>
          <p14:tracePt t="52856" x="1441450" y="3441700"/>
          <p14:tracePt t="52873" x="1435100" y="3441700"/>
          <p14:tracePt t="52890" x="1428750" y="3441700"/>
          <p14:tracePt t="52923" x="1422400" y="3435350"/>
          <p14:tracePt t="53158" x="1428750" y="3435350"/>
          <p14:tracePt t="53550" x="1422400" y="3435350"/>
          <p14:tracePt t="53566" x="1416050" y="3435350"/>
          <p14:tracePt t="53575" x="1403350" y="3435350"/>
          <p14:tracePt t="53591" x="1397000" y="3435350"/>
          <p14:tracePt t="53598" x="1390650" y="3435350"/>
          <p14:tracePt t="53609" x="1384300" y="3435350"/>
          <p14:tracePt t="53687" x="1371600" y="3435350"/>
          <p14:tracePt t="53694" x="1365250" y="3435350"/>
          <p14:tracePt t="53710" x="1365250" y="3429000"/>
          <p14:tracePt t="53722" x="1358900" y="3429000"/>
          <p14:tracePt t="53740" x="1352550" y="3422650"/>
          <p14:tracePt t="53756" x="1333500" y="3416300"/>
          <p14:tracePt t="53772" x="1314450" y="3409950"/>
          <p14:tracePt t="53791" x="1276350" y="3397250"/>
          <p14:tracePt t="53806" x="1257300" y="3397250"/>
          <p14:tracePt t="53822" x="1244600" y="3397250"/>
          <p14:tracePt t="53840" x="1238250" y="3397250"/>
          <p14:tracePt t="53856" x="1212850" y="3397250"/>
          <p14:tracePt t="53873" x="1174750" y="3416300"/>
          <p14:tracePt t="53890" x="1149350" y="3441700"/>
          <p14:tracePt t="53906" x="1130300" y="3460750"/>
          <p14:tracePt t="53923" x="1123950" y="3467100"/>
          <p14:tracePt t="53939" x="1123950" y="3473450"/>
          <p14:tracePt t="53990" x="1123950" y="3479800"/>
          <p14:tracePt t="53998" x="1117600" y="3486150"/>
          <p14:tracePt t="54008" x="1117600" y="3492500"/>
          <p14:tracePt t="54023" x="1117600" y="3511550"/>
          <p14:tracePt t="54040" x="1117600" y="3524250"/>
          <p14:tracePt t="54056" x="1117600" y="3530600"/>
          <p14:tracePt t="54072" x="1117600" y="3536950"/>
          <p14:tracePt t="54110" x="1117600" y="3543300"/>
          <p14:tracePt t="54133" x="1117600" y="3549650"/>
          <p14:tracePt t="54302" x="1117600" y="3543300"/>
          <p14:tracePt t="54310" x="1123950" y="3530600"/>
          <p14:tracePt t="54318" x="1136650" y="3524250"/>
          <p14:tracePt t="54327" x="1143000" y="3524250"/>
          <p14:tracePt t="54339" x="1143000" y="3517900"/>
          <p14:tracePt t="54357" x="1155700" y="3511550"/>
          <p14:tracePt t="54373" x="1162050" y="3511550"/>
          <p14:tracePt t="54502" x="1162050" y="3517900"/>
          <p14:tracePt t="54510" x="1162050" y="3524250"/>
          <p14:tracePt t="54518" x="1162050" y="3536950"/>
          <p14:tracePt t="54542" x="1162050" y="3543300"/>
          <p14:tracePt t="54550" x="1162050" y="3549650"/>
          <p14:tracePt t="54575" x="1162050" y="3556000"/>
          <p14:tracePt t="54702" x="1162050" y="3543300"/>
          <p14:tracePt t="54710" x="1162050" y="3536950"/>
          <p14:tracePt t="54726" x="1162050" y="3530600"/>
          <p14:tracePt t="54734" x="1162050" y="3524250"/>
          <p14:tracePt t="54750" x="1162050" y="3511550"/>
          <p14:tracePt t="54760" x="1174750" y="3498850"/>
          <p14:tracePt t="54772" x="1193800" y="3492500"/>
          <p14:tracePt t="54789" x="1225550" y="3479800"/>
          <p14:tracePt t="54806" x="1270000" y="3473450"/>
          <p14:tracePt t="54822" x="1301750" y="3473450"/>
          <p14:tracePt t="54839" x="1320800" y="3473450"/>
          <p14:tracePt t="54856" x="1333500" y="3479800"/>
          <p14:tracePt t="54872" x="1333500" y="3486150"/>
          <p14:tracePt t="54889" x="1333500" y="3492500"/>
          <p14:tracePt t="54906" x="1339850" y="3498850"/>
          <p14:tracePt t="54922" x="1339850" y="3505200"/>
          <p14:tracePt t="54939" x="1339850" y="3524250"/>
          <p14:tracePt t="54956" x="1339850" y="3536950"/>
          <p14:tracePt t="54973" x="1339850" y="3543300"/>
          <p14:tracePt t="54990" x="1339850" y="3549650"/>
          <p14:tracePt t="55006" x="1333500" y="3556000"/>
          <p14:tracePt t="55023" x="1320800" y="3562350"/>
          <p14:tracePt t="55039" x="1301750" y="3562350"/>
          <p14:tracePt t="55056" x="1295400" y="3562350"/>
          <p14:tracePt t="55072" x="1289050" y="3562350"/>
          <p14:tracePt t="55089" x="1276350" y="3562350"/>
          <p14:tracePt t="55106" x="1263650" y="3562350"/>
          <p14:tracePt t="55123" x="1257300" y="3562350"/>
          <p14:tracePt t="55139" x="1244600" y="3556000"/>
          <p14:tracePt t="55156" x="1244600" y="3549650"/>
          <p14:tracePt t="55172" x="1238250" y="3543300"/>
          <p14:tracePt t="55191" x="1238250" y="3536950"/>
          <p14:tracePt t="55208" x="1238250" y="3530600"/>
          <p14:tracePt t="55222" x="1238250" y="3517900"/>
          <p14:tracePt t="55238" x="1244600" y="3517900"/>
          <p14:tracePt t="55256" x="1250950" y="3505200"/>
          <p14:tracePt t="55273" x="1257300" y="3505200"/>
          <p14:tracePt t="55326" x="1263650" y="3505200"/>
          <p14:tracePt t="55342" x="1263650" y="3511550"/>
          <p14:tracePt t="55350" x="1263650" y="3517900"/>
          <p14:tracePt t="55359" x="1263650" y="3524250"/>
          <p14:tracePt t="55372" x="1263650" y="3530600"/>
          <p14:tracePt t="55389" x="1250950" y="3549650"/>
          <p14:tracePt t="55407" x="1219200" y="3556000"/>
          <p14:tracePt t="55424" x="1212850" y="3556000"/>
          <p14:tracePt t="55438" x="1206500" y="3562350"/>
          <p14:tracePt t="55502" x="1200150" y="3562350"/>
          <p14:tracePt t="55535" x="1193800" y="3562350"/>
          <p14:tracePt t="55550" x="1187450" y="3562350"/>
          <p14:tracePt t="57550" x="1200150" y="3556000"/>
          <p14:tracePt t="57559" x="1225550" y="3536950"/>
          <p14:tracePt t="57567" x="1238250" y="3530600"/>
          <p14:tracePt t="57576" x="1257300" y="3517900"/>
          <p14:tracePt t="57588" x="1263650" y="3511550"/>
          <p14:tracePt t="57605" x="1282700" y="3498850"/>
          <p14:tracePt t="57623" x="1282700" y="3492500"/>
          <p14:tracePt t="57854" x="1276350" y="3498850"/>
          <p14:tracePt t="57862" x="1263650" y="3511550"/>
          <p14:tracePt t="57878" x="1257300" y="3511550"/>
          <p14:tracePt t="57888" x="1250950" y="3517900"/>
          <p14:tracePt t="57905" x="1244600" y="3524250"/>
          <p14:tracePt t="57921" x="1244600" y="3530600"/>
          <p14:tracePt t="57938" x="1238250" y="3530600"/>
          <p14:tracePt t="57955" x="1231900" y="3530600"/>
          <p14:tracePt t="58471" x="1238250" y="3530600"/>
          <p14:tracePt t="58478" x="1244600" y="3530600"/>
          <p14:tracePt t="58487" x="1250950" y="3530600"/>
          <p14:tracePt t="58504" x="1263650" y="3530600"/>
          <p14:tracePt t="58521" x="1282700" y="3524250"/>
          <p14:tracePt t="58538" x="1289050" y="3517900"/>
          <p14:tracePt t="58555" x="1308100" y="3517900"/>
          <p14:tracePt t="58572" x="1327150" y="3511550"/>
          <p14:tracePt t="58588" x="1346200" y="3505200"/>
          <p14:tracePt t="58605" x="1365250" y="3498850"/>
          <p14:tracePt t="58622" x="1384300" y="3492500"/>
          <p14:tracePt t="58638" x="1397000" y="3492500"/>
          <p14:tracePt t="58655" x="1416050" y="3486150"/>
          <p14:tracePt t="58671" x="1435100" y="3479800"/>
          <p14:tracePt t="58688" x="1454150" y="3473450"/>
          <p14:tracePt t="58705" x="1466850" y="3473450"/>
          <p14:tracePt t="58721" x="1479550" y="3467100"/>
          <p14:tracePt t="58737" x="1492250" y="3467100"/>
          <p14:tracePt t="58755" x="1511300" y="3460750"/>
          <p14:tracePt t="58771" x="1536700" y="3454400"/>
          <p14:tracePt t="58788" x="1562100" y="3448050"/>
          <p14:tracePt t="58792" x="1574800" y="3441700"/>
          <p14:tracePt t="58804" x="1587500" y="3435350"/>
          <p14:tracePt t="58823" x="1619250" y="3435350"/>
          <p14:tracePt t="58839" x="1638300" y="3429000"/>
          <p14:tracePt t="58855" x="1657350" y="3429000"/>
          <p14:tracePt t="58871" x="1682750" y="3422650"/>
          <p14:tracePt t="58887" x="1708150" y="3416300"/>
          <p14:tracePt t="58904" x="1727200" y="3409950"/>
          <p14:tracePt t="58921" x="1746250" y="3409950"/>
          <p14:tracePt t="58938" x="1758950" y="3409950"/>
          <p14:tracePt t="58954" x="1778000" y="3409950"/>
          <p14:tracePt t="58971" x="1809750" y="3409950"/>
          <p14:tracePt t="58988" x="1847850" y="3409950"/>
          <p14:tracePt t="59004" x="1898650" y="3397250"/>
          <p14:tracePt t="59022" x="1924050" y="3397250"/>
          <p14:tracePt t="59039" x="1955800" y="3390900"/>
          <p14:tracePt t="59055" x="1968500" y="3384550"/>
          <p14:tracePt t="59071" x="1987550" y="3384550"/>
          <p14:tracePt t="59088" x="2006600" y="3378200"/>
          <p14:tracePt t="59104" x="2032000" y="3378200"/>
          <p14:tracePt t="59121" x="2070100" y="3371850"/>
          <p14:tracePt t="59137" x="2101850" y="3365500"/>
          <p14:tracePt t="59154" x="2146300" y="3365500"/>
          <p14:tracePt t="59171" x="2178050" y="3365500"/>
          <p14:tracePt t="59188" x="2197100" y="3365500"/>
          <p14:tracePt t="59204" x="2203450" y="3365500"/>
          <p14:tracePt t="59221" x="2209800" y="3365500"/>
          <p14:tracePt t="59238" x="2241550" y="3365500"/>
          <p14:tracePt t="59255" x="2279650" y="3359150"/>
          <p14:tracePt t="59270" x="2311400" y="3359150"/>
          <p14:tracePt t="59287" x="2330450" y="3359150"/>
          <p14:tracePt t="59304" x="2336800" y="3359150"/>
          <p14:tracePt t="59321" x="2343150" y="3359150"/>
          <p14:tracePt t="59337" x="2349500" y="3359150"/>
          <p14:tracePt t="59354" x="2362200" y="3352800"/>
          <p14:tracePt t="59371" x="2381250" y="3352800"/>
          <p14:tracePt t="59387" x="2406650" y="3346450"/>
          <p14:tracePt t="59404" x="2444750" y="3340100"/>
          <p14:tracePt t="59421" x="2482850" y="3333750"/>
          <p14:tracePt t="59438" x="2520950" y="3333750"/>
          <p14:tracePt t="59455" x="2527300" y="3333750"/>
          <p14:tracePt t="59471" x="2533650" y="3333750"/>
          <p14:tracePt t="59504" x="2552700" y="3327400"/>
          <p14:tracePt t="59521" x="2584450" y="3327400"/>
          <p14:tracePt t="59537" x="2628900" y="3321050"/>
          <p14:tracePt t="59554" x="2673350" y="3321050"/>
          <p14:tracePt t="59571" x="2717800" y="3321050"/>
          <p14:tracePt t="59587" x="2755900" y="3321050"/>
          <p14:tracePt t="59604" x="2794000" y="3321050"/>
          <p14:tracePt t="59621" x="2813050" y="3321050"/>
          <p14:tracePt t="59638" x="2844800" y="3314700"/>
          <p14:tracePt t="59655" x="2870200" y="3314700"/>
          <p14:tracePt t="59671" x="2908300" y="3314700"/>
          <p14:tracePt t="59688" x="2952750" y="3314700"/>
          <p14:tracePt t="59704" x="2978150" y="3314700"/>
          <p14:tracePt t="59721" x="3003550" y="3314700"/>
          <p14:tracePt t="59737" x="3028950" y="3314700"/>
          <p14:tracePt t="59754" x="3054350" y="3314700"/>
          <p14:tracePt t="59771" x="3111500" y="3314700"/>
          <p14:tracePt t="59788" x="3175000" y="3321050"/>
          <p14:tracePt t="59804" x="3244850" y="3327400"/>
          <p14:tracePt t="59821" x="3302000" y="3327400"/>
          <p14:tracePt t="59839" x="3352800" y="3333750"/>
          <p14:tracePt t="59854" x="3371850" y="3333750"/>
          <p14:tracePt t="59871" x="3390900" y="3340100"/>
          <p14:tracePt t="59887" x="3429000" y="3340100"/>
          <p14:tracePt t="59904" x="3473450" y="3340100"/>
          <p14:tracePt t="59921" x="3511550" y="3340100"/>
          <p14:tracePt t="59937" x="3536950" y="3340100"/>
          <p14:tracePt t="59954" x="3549650" y="3340100"/>
          <p14:tracePt t="59988" x="3556000" y="3340100"/>
          <p14:tracePt t="60004" x="3581400" y="3340100"/>
          <p14:tracePt t="60021" x="3619500" y="3340100"/>
          <p14:tracePt t="60039" x="3721100" y="3346450"/>
          <p14:tracePt t="60054" x="3797300" y="3352800"/>
          <p14:tracePt t="60070" x="3848100" y="3359150"/>
          <p14:tracePt t="60087" x="3860800" y="3359150"/>
          <p14:tracePt t="60143" x="3873500" y="3365500"/>
          <p14:tracePt t="60150" x="3892550" y="3365500"/>
          <p14:tracePt t="60158" x="3911600" y="3371850"/>
          <p14:tracePt t="60171" x="3937000" y="3371850"/>
          <p14:tracePt t="60187" x="3956050" y="3371850"/>
          <p14:tracePt t="60204" x="3975100" y="3378200"/>
          <p14:tracePt t="60239" x="3987800" y="3378200"/>
          <p14:tracePt t="60255" x="3987800" y="3384550"/>
          <p14:tracePt t="60270" x="4006850" y="3384550"/>
          <p14:tracePt t="60287" x="4025900" y="3384550"/>
          <p14:tracePt t="60304" x="4057650" y="3384550"/>
          <p14:tracePt t="60322" x="4095750" y="3390900"/>
          <p14:tracePt t="60337" x="4114800" y="3390900"/>
          <p14:tracePt t="60447" x="4121150" y="3390900"/>
          <p14:tracePt t="60456" x="4133850" y="3397250"/>
          <p14:tracePt t="60462" x="4146550" y="3403600"/>
          <p14:tracePt t="60472" x="4165600" y="3409950"/>
          <p14:tracePt t="60487" x="4197350" y="3422650"/>
          <p14:tracePt t="60504" x="4222750" y="3429000"/>
          <p14:tracePt t="60521" x="4241800" y="3435350"/>
          <p14:tracePt t="60538" x="4260850" y="3441700"/>
          <p14:tracePt t="60554" x="4286250" y="3448050"/>
          <p14:tracePt t="60571" x="4324350" y="3460750"/>
          <p14:tracePt t="60588" x="4343400" y="3467100"/>
          <p14:tracePt t="60604" x="4362450" y="3473450"/>
          <p14:tracePt t="60621" x="4375150" y="3479800"/>
          <p14:tracePt t="60639" x="4406900" y="3492500"/>
          <p14:tracePt t="60654" x="4419600" y="3498850"/>
          <p14:tracePt t="60688" x="4425950" y="3498850"/>
          <p14:tracePt t="60782" x="4425950" y="3505200"/>
          <p14:tracePt t="60830" x="4425950" y="3511550"/>
          <p14:tracePt t="61238" x="4425950" y="3517900"/>
          <p14:tracePt t="61270" x="4425950" y="3524250"/>
          <p14:tracePt t="61287" x="4425950" y="3543300"/>
          <p14:tracePt t="61294" x="4419600" y="3562350"/>
          <p14:tracePt t="61303" x="4419600" y="3575050"/>
          <p14:tracePt t="61320" x="4406900" y="3600450"/>
          <p14:tracePt t="61337" x="4394200" y="3619500"/>
          <p14:tracePt t="61354" x="4387850" y="3632200"/>
          <p14:tracePt t="61370" x="4381500" y="3638550"/>
          <p14:tracePt t="61387" x="4375150" y="3638550"/>
          <p14:tracePt t="61404" x="4368800" y="3644900"/>
          <p14:tracePt t="61447" x="4362450" y="3644900"/>
          <p14:tracePt t="61457" x="4349750" y="3644900"/>
          <p14:tracePt t="61470" x="4337050" y="3644900"/>
          <p14:tracePt t="61487" x="4324350" y="3644900"/>
          <p14:tracePt t="61520" x="4318000" y="3638550"/>
          <p14:tracePt t="61537" x="4311650" y="3632200"/>
          <p14:tracePt t="61553" x="4286250" y="3606800"/>
          <p14:tracePt t="61570" x="4267200" y="3581400"/>
          <p14:tracePt t="61587" x="4254500" y="3549650"/>
          <p14:tracePt t="61603" x="4235450" y="3517900"/>
          <p14:tracePt t="61621" x="4229100" y="3486150"/>
          <p14:tracePt t="61639" x="4222750" y="3454400"/>
          <p14:tracePt t="61655" x="4222750" y="3422650"/>
          <p14:tracePt t="61671" x="4222750" y="3403600"/>
          <p14:tracePt t="61687" x="4222750" y="3390900"/>
          <p14:tracePt t="61703" x="4235450" y="3365500"/>
          <p14:tracePt t="61720" x="4248150" y="3352800"/>
          <p14:tracePt t="61737" x="4273550" y="3333750"/>
          <p14:tracePt t="61753" x="4298950" y="3314700"/>
          <p14:tracePt t="61770" x="4324350" y="3295650"/>
          <p14:tracePt t="61787" x="4349750" y="3282950"/>
          <p14:tracePt t="61803" x="4375150" y="3276600"/>
          <p14:tracePt t="61808" x="4394200" y="3276600"/>
          <p14:tracePt t="61819" x="4419600" y="3276600"/>
          <p14:tracePt t="61838" x="4508500" y="3276600"/>
          <p14:tracePt t="61853" x="4527550" y="3276600"/>
          <p14:tracePt t="61870" x="4572000" y="3276600"/>
          <p14:tracePt t="61886" x="4597400" y="3282950"/>
          <p14:tracePt t="61903" x="4610100" y="3295650"/>
          <p14:tracePt t="61920" x="4622800" y="3302000"/>
          <p14:tracePt t="61937" x="4641850" y="3314700"/>
          <p14:tracePt t="61953" x="4654550" y="3333750"/>
          <p14:tracePt t="61970" x="4667250" y="3359150"/>
          <p14:tracePt t="61987" x="4686300" y="3390900"/>
          <p14:tracePt t="62003" x="4699000" y="3435350"/>
          <p14:tracePt t="62020" x="4705350" y="3473450"/>
          <p14:tracePt t="62036" x="4711700" y="3505200"/>
          <p14:tracePt t="62055" x="4711700" y="3556000"/>
          <p14:tracePt t="62070" x="4711700" y="3594100"/>
          <p14:tracePt t="62087" x="4692650" y="3632200"/>
          <p14:tracePt t="62103" x="4660900" y="3683000"/>
          <p14:tracePt t="62119" x="4610100" y="3733800"/>
          <p14:tracePt t="62136" x="4565650" y="3765550"/>
          <p14:tracePt t="62153" x="4540250" y="3784600"/>
          <p14:tracePt t="62170" x="4521200" y="3797300"/>
          <p14:tracePt t="62187" x="4495800" y="3803650"/>
          <p14:tracePt t="62203" x="4470400" y="3803650"/>
          <p14:tracePt t="62220" x="4425950" y="3803650"/>
          <p14:tracePt t="62237" x="4381500" y="3803650"/>
          <p14:tracePt t="62253" x="4311650" y="3790950"/>
          <p14:tracePt t="62270" x="4241800" y="3771900"/>
          <p14:tracePt t="62287" x="4222750" y="3759200"/>
          <p14:tracePt t="62303" x="4203700" y="3733800"/>
          <p14:tracePt t="62320" x="4191000" y="3714750"/>
          <p14:tracePt t="62337" x="4178300" y="3683000"/>
          <p14:tracePt t="62353" x="4165600" y="3651250"/>
          <p14:tracePt t="62370" x="4146550" y="3606800"/>
          <p14:tracePt t="62387" x="4133850" y="3581400"/>
          <p14:tracePt t="62403" x="4133850" y="3549650"/>
          <p14:tracePt t="62420" x="4127500" y="3530600"/>
          <p14:tracePt t="62437" x="4127500" y="3511550"/>
          <p14:tracePt t="62453" x="4127500" y="3498850"/>
          <p14:tracePt t="62470" x="4127500" y="3492500"/>
          <p14:tracePt t="62486" x="4127500" y="3486150"/>
          <p14:tracePt t="64007" x="4121150" y="3486150"/>
          <p14:tracePt t="64015" x="4108450" y="3486150"/>
          <p14:tracePt t="64023" x="4089400" y="3486150"/>
          <p14:tracePt t="64036" x="4064000" y="3486150"/>
          <p14:tracePt t="64052" x="4006850" y="3486150"/>
          <p14:tracePt t="64069" x="3956050" y="3486150"/>
          <p14:tracePt t="64086" x="3873500" y="3479800"/>
          <p14:tracePt t="64102" x="3822700" y="3473450"/>
          <p14:tracePt t="64119" x="3778250" y="3467100"/>
          <p14:tracePt t="64136" x="3702050" y="3454400"/>
          <p14:tracePt t="64153" x="3600450" y="3441700"/>
          <p14:tracePt t="64169" x="3473450" y="3422650"/>
          <p14:tracePt t="64186" x="3321050" y="3403600"/>
          <p14:tracePt t="64202" x="3136900" y="3371850"/>
          <p14:tracePt t="64219" x="2946400" y="3346450"/>
          <p14:tracePt t="64236" x="2755900" y="3308350"/>
          <p14:tracePt t="64253" x="2565400" y="3282950"/>
          <p14:tracePt t="64271" x="2368550" y="3270250"/>
          <p14:tracePt t="64287" x="2260600" y="3251200"/>
          <p14:tracePt t="64303" x="2139950" y="3238500"/>
          <p14:tracePt t="64319" x="2051050" y="3225800"/>
          <p14:tracePt t="64336" x="1936750" y="3213100"/>
          <p14:tracePt t="64353" x="1797050" y="3206750"/>
          <p14:tracePt t="64370" x="1663700" y="3194050"/>
          <p14:tracePt t="64386" x="1530350" y="3194050"/>
          <p14:tracePt t="64402" x="1390650" y="3194050"/>
          <p14:tracePt t="64419" x="1250950" y="3194050"/>
          <p14:tracePt t="64436" x="1162050" y="3206750"/>
          <p14:tracePt t="64452" x="1073150" y="3219450"/>
          <p14:tracePt t="64469" x="1022350" y="3225800"/>
          <p14:tracePt t="64487" x="965200" y="3238500"/>
          <p14:tracePt t="64503" x="946150" y="3251200"/>
          <p14:tracePt t="64519" x="927100" y="3257550"/>
          <p14:tracePt t="64536" x="927100" y="3263900"/>
          <p14:tracePt t="64599" x="946150" y="3263900"/>
          <p14:tracePt t="64607" x="977900" y="3263900"/>
          <p14:tracePt t="64614" x="1054100" y="3263900"/>
          <p14:tracePt t="64623" x="1136650" y="3263900"/>
          <p14:tracePt t="64636" x="1250950" y="3263900"/>
          <p14:tracePt t="64652" x="1651000" y="3257550"/>
          <p14:tracePt t="64669" x="2127250" y="3257550"/>
          <p14:tracePt t="64686" x="2870200" y="3244850"/>
          <p14:tracePt t="64702" x="3327400" y="3263900"/>
          <p14:tracePt t="64718" x="3683000" y="3321050"/>
          <p14:tracePt t="64736" x="3917950" y="3390900"/>
          <p14:tracePt t="64752" x="4102100" y="3435350"/>
          <p14:tracePt t="64769" x="4191000" y="3467100"/>
          <p14:tracePt t="64786" x="4210050" y="3467100"/>
          <p14:tracePt t="64802" x="4216400" y="3473450"/>
          <p14:tracePt t="64847" x="4216400" y="3479800"/>
          <p14:tracePt t="64855" x="4241800" y="3492500"/>
          <p14:tracePt t="64862" x="4260850" y="3498850"/>
          <p14:tracePt t="64873" x="4286250" y="3511550"/>
          <p14:tracePt t="64887" x="4324350" y="3536950"/>
          <p14:tracePt t="64902" x="4432300" y="3581400"/>
          <p14:tracePt t="64919" x="4540250" y="3619500"/>
          <p14:tracePt t="64935" x="4629150" y="3638550"/>
          <p14:tracePt t="64952" x="4692650" y="3663950"/>
          <p14:tracePt t="64969" x="4699000" y="3663950"/>
          <p14:tracePt t="65206" x="4692650" y="3663950"/>
          <p14:tracePt t="65214" x="4679950" y="3670300"/>
          <p14:tracePt t="65222" x="4667250" y="3676650"/>
          <p14:tracePt t="65239" x="4660900" y="3676650"/>
          <p14:tracePt t="65278" x="4654550" y="3676650"/>
          <p14:tracePt t="66222" x="4654550" y="3670300"/>
          <p14:tracePt t="66238" x="4654550" y="3663950"/>
          <p14:tracePt t="66247" x="4648200" y="3663950"/>
          <p14:tracePt t="66262" x="4648200" y="3657600"/>
          <p14:tracePt t="66663" x="4654550" y="3651250"/>
          <p14:tracePt t="66678" x="4654550" y="3644900"/>
          <p14:tracePt t="66687" x="4660900" y="3644900"/>
          <p14:tracePt t="66694" x="4667250" y="3644900"/>
          <p14:tracePt t="66719" x="4673600" y="3644900"/>
          <p14:tracePt t="66735" x="4679950" y="3644900"/>
          <p14:tracePt t="66806" x="4679950" y="3651250"/>
          <p14:tracePt t="67159" x="4673600" y="3644900"/>
          <p14:tracePt t="67167" x="4667250" y="3632200"/>
          <p14:tracePt t="67174" x="4660900" y="3632200"/>
          <p14:tracePt t="67185" x="4660900" y="3625850"/>
          <p14:tracePt t="67201" x="4629150" y="3606800"/>
          <p14:tracePt t="67218" x="4565650" y="3587750"/>
          <p14:tracePt t="67235" x="4464050" y="3581400"/>
          <p14:tracePt t="67251" x="4375150" y="3562350"/>
          <p14:tracePt t="67268" x="4298950" y="3562350"/>
          <p14:tracePt t="67285" x="4222750" y="3549650"/>
          <p14:tracePt t="67302" x="4140200" y="3536950"/>
          <p14:tracePt t="67319" x="4083050" y="3536950"/>
          <p14:tracePt t="67335" x="4044950" y="3536950"/>
          <p14:tracePt t="67351" x="3968750" y="3524250"/>
          <p14:tracePt t="67368" x="3860800" y="3511550"/>
          <p14:tracePt t="67385" x="3727450" y="3460750"/>
          <p14:tracePt t="67401" x="3562350" y="3397250"/>
          <p14:tracePt t="67418" x="3378200" y="3352800"/>
          <p14:tracePt t="67435" x="3181350" y="3308350"/>
          <p14:tracePt t="67451" x="3035300" y="3282950"/>
          <p14:tracePt t="67468" x="2844800" y="3270250"/>
          <p14:tracePt t="67485" x="2641600" y="3270250"/>
          <p14:tracePt t="67502" x="2279650" y="3270250"/>
          <p14:tracePt t="67518" x="2070100" y="3270250"/>
          <p14:tracePt t="67535" x="1892300" y="3276600"/>
          <p14:tracePt t="67551" x="1714500" y="3276600"/>
          <p14:tracePt t="67567" x="1543050" y="3276600"/>
          <p14:tracePt t="67585" x="1422400" y="3289300"/>
          <p14:tracePt t="67601" x="1308100" y="3302000"/>
          <p14:tracePt t="67618" x="1238250" y="3314700"/>
          <p14:tracePt t="67635" x="1200150" y="3327400"/>
          <p14:tracePt t="67651" x="1174750" y="3340100"/>
          <p14:tracePt t="67668" x="1149350" y="3352800"/>
          <p14:tracePt t="67685" x="1130300" y="3359150"/>
          <p14:tracePt t="67702" x="1073150" y="3359150"/>
          <p14:tracePt t="67718" x="1009650" y="3359150"/>
          <p14:tracePt t="67735" x="933450" y="3359150"/>
          <p14:tracePt t="67752" x="882650" y="3365500"/>
          <p14:tracePt t="67767" x="863600" y="3365500"/>
          <p14:tracePt t="67785" x="850900" y="3371850"/>
          <p14:tracePt t="67801" x="844550" y="3378200"/>
          <p14:tracePt t="67818" x="838200" y="3384550"/>
          <p14:tracePt t="67851" x="838200" y="3390900"/>
          <p14:tracePt t="67879" x="838200" y="3397250"/>
          <p14:tracePt t="67904" x="844550" y="3397250"/>
          <p14:tracePt t="67911" x="850900" y="3397250"/>
          <p14:tracePt t="67921" x="863600" y="3397250"/>
          <p14:tracePt t="67936" x="869950" y="3397250"/>
          <p14:tracePt t="67952" x="876300" y="3397250"/>
          <p14:tracePt t="68007" x="889000" y="3397250"/>
          <p14:tracePt t="68014" x="939800" y="3378200"/>
          <p14:tracePt t="68022" x="984250" y="3359150"/>
          <p14:tracePt t="68034" x="1054100" y="3333750"/>
          <p14:tracePt t="68051" x="1181100" y="3321050"/>
          <p14:tracePt t="68067" x="1308100" y="3308350"/>
          <p14:tracePt t="68085" x="1479550" y="3308350"/>
          <p14:tracePt t="68103" x="1739900" y="3308350"/>
          <p14:tracePt t="68118" x="1962150" y="3308350"/>
          <p14:tracePt t="68134" x="2171700" y="3282950"/>
          <p14:tracePt t="68151" x="2368550" y="3251200"/>
          <p14:tracePt t="68168" x="2546350" y="3225800"/>
          <p14:tracePt t="68185" x="2717800" y="3213100"/>
          <p14:tracePt t="68201" x="2889250" y="3213100"/>
          <p14:tracePt t="68218" x="3054350" y="3213100"/>
          <p14:tracePt t="68235" x="3175000" y="3225800"/>
          <p14:tracePt t="68251" x="3251200" y="3232150"/>
          <p14:tracePt t="68268" x="3302000" y="3244850"/>
          <p14:tracePt t="68285" x="3333750" y="3251200"/>
          <p14:tracePt t="68303" x="3422650" y="3270250"/>
          <p14:tracePt t="68319" x="3530600" y="3295650"/>
          <p14:tracePt t="68334" x="3651250" y="3321050"/>
          <p14:tracePt t="68351" x="3746500" y="3340100"/>
          <p14:tracePt t="68367" x="3803650" y="3359150"/>
          <p14:tracePt t="68384" x="3829050" y="3365500"/>
          <p14:tracePt t="68401" x="3835400" y="3378200"/>
          <p14:tracePt t="68418" x="3841750" y="3390900"/>
          <p14:tracePt t="68434" x="3898900" y="3422650"/>
          <p14:tracePt t="68451" x="3968750" y="3448050"/>
          <p14:tracePt t="68468" x="4032250" y="3473450"/>
          <p14:tracePt t="68484" x="4076700" y="3492500"/>
          <p14:tracePt t="68501" x="4089400" y="3498850"/>
          <p14:tracePt t="68521" x="4089400" y="3505200"/>
          <p14:tracePt t="68537" x="4114800" y="3517900"/>
          <p14:tracePt t="68551" x="4165600" y="3543300"/>
          <p14:tracePt t="68568" x="4248150" y="3575050"/>
          <p14:tracePt t="68584" x="4305300" y="3587750"/>
          <p14:tracePt t="68602" x="4318000" y="3587750"/>
          <p14:tracePt t="68617" x="4330700" y="3594100"/>
          <p14:tracePt t="68663" x="4356100" y="3613150"/>
          <p14:tracePt t="68671" x="4394200" y="3632200"/>
          <p14:tracePt t="68684" x="4457700" y="3651250"/>
          <p14:tracePt t="68703" x="4610100" y="3695700"/>
          <p14:tracePt t="68718" x="4648200" y="3708400"/>
          <p14:tracePt t="68734" x="4660900" y="3714750"/>
          <p14:tracePt t="68863" x="4654550" y="3714750"/>
          <p14:tracePt t="68878" x="4648200" y="3714750"/>
          <p14:tracePt t="68887" x="4641850" y="3714750"/>
          <p14:tracePt t="68895" x="4635500" y="3714750"/>
          <p14:tracePt t="68910" x="4635500" y="3721100"/>
          <p14:tracePt t="68921" x="4629150" y="3721100"/>
          <p14:tracePt t="68934" x="4616450" y="3721100"/>
          <p14:tracePt t="68951" x="4584700" y="3721100"/>
          <p14:tracePt t="68967" x="4533900" y="3721100"/>
          <p14:tracePt t="68985" x="4464050" y="3708400"/>
          <p14:tracePt t="69001" x="4381500" y="3676650"/>
          <p14:tracePt t="69018" x="4279900" y="3625850"/>
          <p14:tracePt t="69034" x="4178300" y="3568700"/>
          <p14:tracePt t="69051" x="4019550" y="3505200"/>
          <p14:tracePt t="69067" x="3860800" y="3448050"/>
          <p14:tracePt t="69084" x="3727450" y="3416300"/>
          <p14:tracePt t="69101" x="3651250" y="3409950"/>
          <p14:tracePt t="69119" x="3530600" y="3403600"/>
          <p14:tracePt t="69134" x="3441700" y="3403600"/>
          <p14:tracePt t="69151" x="3359150" y="3403600"/>
          <p14:tracePt t="69167" x="3219450" y="3403600"/>
          <p14:tracePt t="69184" x="3086100" y="3403600"/>
          <p14:tracePt t="69201" x="2978150" y="3403600"/>
          <p14:tracePt t="69217" x="2857500" y="3403600"/>
          <p14:tracePt t="69234" x="2774950" y="3403600"/>
          <p14:tracePt t="69251" x="2705100" y="3397250"/>
          <p14:tracePt t="69267" x="2628900" y="3397250"/>
          <p14:tracePt t="69284" x="2571750" y="3397250"/>
          <p14:tracePt t="69301" x="2527300" y="3397250"/>
          <p14:tracePt t="69305" x="2495550" y="3397250"/>
          <p14:tracePt t="69319" x="2451100" y="3397250"/>
          <p14:tracePt t="69334" x="2400300" y="3397250"/>
          <p14:tracePt t="69351" x="2355850" y="3397250"/>
          <p14:tracePt t="69367" x="2305050" y="3397250"/>
          <p14:tracePt t="69384" x="2235200" y="3397250"/>
          <p14:tracePt t="69401" x="2133600" y="3397250"/>
          <p14:tracePt t="69417" x="2019300" y="3397250"/>
          <p14:tracePt t="69434" x="1924050" y="3397250"/>
          <p14:tracePt t="69451" x="1822450" y="3397250"/>
          <p14:tracePt t="69467" x="1720850" y="3397250"/>
          <p14:tracePt t="69484" x="1619250" y="3397250"/>
          <p14:tracePt t="69503" x="1504950" y="3397250"/>
          <p14:tracePt t="69518" x="1397000" y="3397250"/>
          <p14:tracePt t="69534" x="1320800" y="3397250"/>
          <p14:tracePt t="69550" x="1257300" y="3397250"/>
          <p14:tracePt t="69567" x="1231900" y="3397250"/>
          <p14:tracePt t="69584" x="1225550" y="3397250"/>
          <p14:tracePt t="69638" x="1219200" y="3397250"/>
          <p14:tracePt t="69815" x="1231900" y="3397250"/>
          <p14:tracePt t="69822" x="1270000" y="3397250"/>
          <p14:tracePt t="69835" x="1301750" y="3384550"/>
          <p14:tracePt t="69851" x="1403350" y="3365500"/>
          <p14:tracePt t="69867" x="1504950" y="3340100"/>
          <p14:tracePt t="69883" x="1631950" y="3333750"/>
          <p14:tracePt t="69900" x="1822450" y="3333750"/>
          <p14:tracePt t="69918" x="2171700" y="3333750"/>
          <p14:tracePt t="69934" x="2584450" y="3333750"/>
          <p14:tracePt t="69950" x="3105150" y="3333750"/>
          <p14:tracePt t="69967" x="3644900" y="3333750"/>
          <p14:tracePt t="69984" x="4114800" y="3333750"/>
          <p14:tracePt t="70001" x="4394200" y="3333750"/>
          <p14:tracePt t="70017" x="4527550" y="3352800"/>
          <p14:tracePt t="70034" x="4597400" y="3365500"/>
          <p14:tracePt t="70051" x="4616450" y="3378200"/>
          <p14:tracePt t="70067" x="4622800" y="3378200"/>
          <p14:tracePt t="70084" x="4635500" y="3390900"/>
          <p14:tracePt t="70100" x="4654550" y="3409950"/>
          <p14:tracePt t="70118" x="4699000" y="3441700"/>
          <p14:tracePt t="70134" x="4705350" y="3448050"/>
          <p14:tracePt t="70150" x="4711700" y="3448050"/>
          <p14:tracePt t="70383" x="4711700" y="3454400"/>
          <p14:tracePt t="70390" x="4699000" y="3460750"/>
          <p14:tracePt t="70400" x="4667250" y="3479800"/>
          <p14:tracePt t="70417" x="4616450" y="3505200"/>
          <p14:tracePt t="70434" x="4572000" y="3530600"/>
          <p14:tracePt t="70450" x="4546600" y="3543300"/>
          <p14:tracePt t="70467" x="4527550" y="3549650"/>
          <p14:tracePt t="70484" x="4508500" y="3562350"/>
          <p14:tracePt t="70500" x="4495800" y="3562350"/>
          <p14:tracePt t="70517" x="4489450" y="3562350"/>
          <p14:tracePt t="70534" x="4470400" y="3562350"/>
          <p14:tracePt t="70550" x="4451350" y="3562350"/>
          <p14:tracePt t="70567" x="4425950" y="3562350"/>
          <p14:tracePt t="70584" x="4394200" y="3568700"/>
          <p14:tracePt t="70617" x="4387850" y="3568700"/>
          <p14:tracePt t="72318" x="4349750" y="3568700"/>
          <p14:tracePt t="72326" x="4273550" y="3568700"/>
          <p14:tracePt t="72337" x="4178300" y="3562350"/>
          <p14:tracePt t="72350" x="3924300" y="3536950"/>
          <p14:tracePt t="72367" x="3530600" y="3479800"/>
          <p14:tracePt t="72383" x="3117850" y="3403600"/>
          <p14:tracePt t="72400" x="2832100" y="3384550"/>
          <p14:tracePt t="72417" x="2686050" y="3384550"/>
          <p14:tracePt t="72433" x="2628900" y="3384550"/>
          <p14:tracePt t="72449" x="2597150" y="3384550"/>
          <p14:tracePt t="72466" x="2571750" y="3390900"/>
          <p14:tracePt t="72483" x="2540000" y="3397250"/>
          <p14:tracePt t="72500" x="2501900" y="3403600"/>
          <p14:tracePt t="72516" x="2476500" y="3403600"/>
          <p14:tracePt t="72533" x="2451100" y="3403600"/>
          <p14:tracePt t="72550" x="2432050" y="3416300"/>
          <p14:tracePt t="72567" x="2368550" y="3429000"/>
          <p14:tracePt t="72583" x="2260600" y="3441700"/>
          <p14:tracePt t="72600" x="2114550" y="3460750"/>
          <p14:tracePt t="72616" x="1943100" y="3467100"/>
          <p14:tracePt t="72633" x="1797050" y="3467100"/>
          <p14:tracePt t="72650" x="1689100" y="3467100"/>
          <p14:tracePt t="72666" x="1612900" y="3467100"/>
          <p14:tracePt t="72683" x="1524000" y="3467100"/>
          <p14:tracePt t="72700" x="1460500" y="3467100"/>
          <p14:tracePt t="72717" x="1416050" y="3479800"/>
          <p14:tracePt t="72733" x="1390650" y="3479800"/>
          <p14:tracePt t="72798" x="1384300" y="3479800"/>
          <p14:tracePt t="72807" x="1377950" y="3486150"/>
          <p14:tracePt t="72816" x="1377950" y="3498850"/>
          <p14:tracePt t="72833" x="1365250" y="3505200"/>
          <p14:tracePt t="72849" x="1358900" y="3511550"/>
          <p14:tracePt t="72927" x="1352550" y="3511550"/>
          <p14:tracePt t="72935" x="1339850" y="3517900"/>
          <p14:tracePt t="72943" x="1333500" y="3524250"/>
          <p14:tracePt t="72952" x="1327150" y="3530600"/>
          <p14:tracePt t="72967" x="1308100" y="3530600"/>
          <p14:tracePt t="72983" x="1276350" y="3530600"/>
          <p14:tracePt t="72999" x="1238250" y="3530600"/>
          <p14:tracePt t="73017" x="1187450" y="3517900"/>
          <p14:tracePt t="73033" x="1162050" y="3511550"/>
          <p14:tracePt t="73049" x="1155700" y="3511550"/>
          <p14:tracePt t="73066" x="1149350" y="3511550"/>
          <p14:tracePt t="73182" x="1155700" y="3505200"/>
          <p14:tracePt t="73190" x="1162050" y="3505200"/>
          <p14:tracePt t="73199" x="1168400" y="3505200"/>
          <p14:tracePt t="73216" x="1181100" y="3505200"/>
          <p14:tracePt t="73233" x="1193800" y="3498850"/>
          <p14:tracePt t="73250" x="1200150" y="3498850"/>
          <p14:tracePt t="73319" x="1212850" y="3498850"/>
          <p14:tracePt t="73326" x="1219200" y="3498850"/>
          <p14:tracePt t="73337" x="1231900" y="3498850"/>
          <p14:tracePt t="73351" x="1238250" y="3492500"/>
          <p14:tracePt t="73366" x="1244600" y="3492500"/>
          <p14:tracePt t="73383" x="1250950" y="3492500"/>
          <p14:tracePt t="73399" x="1263650" y="3492500"/>
          <p14:tracePt t="73416" x="1301750" y="3486150"/>
          <p14:tracePt t="73433" x="1346200" y="3486150"/>
          <p14:tracePt t="73450" x="1409700" y="3479800"/>
          <p14:tracePt t="73466" x="1454150" y="3473450"/>
          <p14:tracePt t="73483" x="1485900" y="3467100"/>
          <p14:tracePt t="73499" x="1517650" y="3460750"/>
          <p14:tracePt t="73516" x="1543050" y="3460750"/>
          <p14:tracePt t="73533" x="1562100" y="3454400"/>
          <p14:tracePt t="73551" x="1587500" y="3448050"/>
          <p14:tracePt t="73566" x="1606550" y="3441700"/>
          <p14:tracePt t="73582" x="1631950" y="3435350"/>
          <p14:tracePt t="73600" x="1644650" y="3429000"/>
          <p14:tracePt t="73616" x="1663700" y="3429000"/>
          <p14:tracePt t="73633" x="1682750" y="3416300"/>
          <p14:tracePt t="73650" x="1701800" y="3409950"/>
          <p14:tracePt t="73666" x="1739900" y="3403600"/>
          <p14:tracePt t="73682" x="1778000" y="3397250"/>
          <p14:tracePt t="73699" x="1809750" y="3390900"/>
          <p14:tracePt t="73716" x="1835150" y="3384550"/>
          <p14:tracePt t="73733" x="1854200" y="3384550"/>
          <p14:tracePt t="73751" x="1866900" y="3384550"/>
          <p14:tracePt t="73766" x="1873250" y="3378200"/>
          <p14:tracePt t="73783" x="1885950" y="3378200"/>
          <p14:tracePt t="73799" x="1905000" y="3378200"/>
          <p14:tracePt t="73816" x="1917700" y="3378200"/>
          <p14:tracePt t="73832" x="1930400" y="3378200"/>
          <p14:tracePt t="73887" x="1936750" y="3378200"/>
          <p14:tracePt t="74527" x="1924050" y="3378200"/>
          <p14:tracePt t="74535" x="1917700" y="3378200"/>
          <p14:tracePt t="74558" x="1911350" y="3378200"/>
          <p14:tracePt t="74567" x="1905000" y="3378200"/>
          <p14:tracePt t="74584" x="1898650" y="3378200"/>
          <p14:tracePt t="75750" x="1905000" y="3378200"/>
          <p14:tracePt t="75758" x="1911350" y="3378200"/>
          <p14:tracePt t="75768" x="1924050" y="3371850"/>
          <p14:tracePt t="75782" x="1936750" y="3371850"/>
          <p14:tracePt t="75799" x="1943100" y="3365500"/>
          <p14:tracePt t="75815" x="1949450" y="3365500"/>
          <p14:tracePt t="75831" x="1955800" y="3365500"/>
          <p14:tracePt t="75849" x="1968500" y="3365500"/>
          <p14:tracePt t="75865" x="1987550" y="3359150"/>
          <p14:tracePt t="75882" x="2019300" y="3352800"/>
          <p14:tracePt t="75899" x="2051050" y="3346450"/>
          <p14:tracePt t="75915" x="2057400" y="3340100"/>
          <p14:tracePt t="76007" x="2063750" y="3340100"/>
          <p14:tracePt t="76015" x="2070100" y="3340100"/>
          <p14:tracePt t="76022" x="2095500" y="3340100"/>
          <p14:tracePt t="76031" x="2108200" y="3340100"/>
          <p14:tracePt t="76048" x="2139950" y="3333750"/>
          <p14:tracePt t="76066" x="2165350" y="3327400"/>
          <p14:tracePt t="76082" x="2197100" y="3321050"/>
          <p14:tracePt t="76099" x="2228850" y="3314700"/>
          <p14:tracePt t="76115" x="2279650" y="3302000"/>
          <p14:tracePt t="76132" x="2324100" y="3295650"/>
          <p14:tracePt t="76148" x="2387600" y="3289300"/>
          <p14:tracePt t="76167" x="2476500" y="3282950"/>
          <p14:tracePt t="76183" x="2520950" y="3276600"/>
          <p14:tracePt t="76198" x="2571750" y="3276600"/>
          <p14:tracePt t="76215" x="2628900" y="3270250"/>
          <p14:tracePt t="76232" x="2711450" y="3270250"/>
          <p14:tracePt t="76249" x="2806700" y="3270250"/>
          <p14:tracePt t="76265" x="2863850" y="3263900"/>
          <p14:tracePt t="76282" x="2908300" y="3263900"/>
          <p14:tracePt t="76298" x="2933700" y="3263900"/>
          <p14:tracePt t="76303" x="2946400" y="3263900"/>
          <p14:tracePt t="76315" x="2965450" y="3263900"/>
          <p14:tracePt t="76332" x="3022600" y="3263900"/>
          <p14:tracePt t="76348" x="3111500" y="3263900"/>
          <p14:tracePt t="76367" x="3263900" y="3270250"/>
          <p14:tracePt t="76383" x="3321050" y="3270250"/>
          <p14:tracePt t="76399" x="3340100" y="3276600"/>
          <p14:tracePt t="76415" x="3365500" y="3276600"/>
          <p14:tracePt t="76432" x="3397250" y="3282950"/>
          <p14:tracePt t="76448" x="3473450" y="3289300"/>
          <p14:tracePt t="76465" x="3549650" y="3295650"/>
          <p14:tracePt t="76482" x="3613150" y="3302000"/>
          <p14:tracePt t="76498" x="3657600" y="3302000"/>
          <p14:tracePt t="76515" x="3683000" y="3302000"/>
          <p14:tracePt t="76532" x="3695700" y="3302000"/>
          <p14:tracePt t="76548" x="3714750" y="3302000"/>
          <p14:tracePt t="76565" x="3759200" y="3308350"/>
          <p14:tracePt t="76582" x="3860800" y="3333750"/>
          <p14:tracePt t="76599" x="3943350" y="3340100"/>
          <p14:tracePt t="76616" x="4019550" y="3352800"/>
          <p14:tracePt t="76631" x="4070350" y="3359150"/>
          <p14:tracePt t="76648" x="4114800" y="3365500"/>
          <p14:tracePt t="76665" x="4152900" y="3371850"/>
          <p14:tracePt t="76681" x="4197350" y="3390900"/>
          <p14:tracePt t="76698" x="4279900" y="3416300"/>
          <p14:tracePt t="76715" x="4356100" y="3448050"/>
          <p14:tracePt t="76732" x="4445000" y="3486150"/>
          <p14:tracePt t="76748" x="4508500" y="3524250"/>
          <p14:tracePt t="76765" x="4546600" y="3536950"/>
          <p14:tracePt t="76782" x="4584700" y="3556000"/>
          <p14:tracePt t="76798" x="4591050" y="3562350"/>
          <p14:tracePt t="76950" x="4591050" y="3556000"/>
          <p14:tracePt t="76967" x="4584700" y="3556000"/>
          <p14:tracePt t="76974" x="4584700" y="3543300"/>
          <p14:tracePt t="76985" x="4578350" y="3536950"/>
          <p14:tracePt t="77000" x="4572000" y="3524250"/>
          <p14:tracePt t="77015" x="4565650" y="3505200"/>
          <p14:tracePt t="77032" x="4565650" y="3492500"/>
          <p14:tracePt t="77048" x="4559300" y="3479800"/>
          <p14:tracePt t="77065" x="4559300" y="3467100"/>
          <p14:tracePt t="77081" x="4559300" y="3454400"/>
          <p14:tracePt t="77098" x="4559300" y="3448050"/>
          <p14:tracePt t="77115" x="4559300" y="3441700"/>
          <p14:tracePt t="77131" x="4552950" y="3435350"/>
          <p14:tracePt t="77295" x="4546600" y="3435350"/>
          <p14:tracePt t="78319" x="4540250" y="3448050"/>
          <p14:tracePt t="78327" x="4527550" y="3486150"/>
          <p14:tracePt t="78335" x="4521200" y="3517900"/>
          <p14:tracePt t="78348" x="4508500" y="3556000"/>
          <p14:tracePt t="78364" x="4489450" y="3600450"/>
          <p14:tracePt t="78383" x="4464050" y="3644900"/>
          <p14:tracePt t="78398" x="4451350" y="3663950"/>
          <p14:tracePt t="78415" x="4419600" y="3683000"/>
          <p14:tracePt t="78431" x="4400550" y="3695700"/>
          <p14:tracePt t="78448" x="4375150" y="3702050"/>
          <p14:tracePt t="78464" x="4343400" y="3708400"/>
          <p14:tracePt t="78483" x="4298950" y="3708400"/>
          <p14:tracePt t="78497" x="4254500" y="3708400"/>
          <p14:tracePt t="78514" x="4216400" y="3708400"/>
          <p14:tracePt t="78531" x="4178300" y="3702050"/>
          <p14:tracePt t="78548" x="4159250" y="3695700"/>
          <p14:tracePt t="78565" x="4140200" y="3689350"/>
          <p14:tracePt t="78583" x="4121150" y="3683000"/>
          <p14:tracePt t="78598" x="4102100" y="3670300"/>
          <p14:tracePt t="78615" x="4083050" y="3663950"/>
          <p14:tracePt t="78631" x="4070350" y="3657600"/>
          <p14:tracePt t="78648" x="4064000" y="3651250"/>
          <p14:tracePt t="78664" x="4064000" y="3644900"/>
          <p14:tracePt t="78681" x="4057650" y="3644900"/>
          <p14:tracePt t="78714" x="4051300" y="3625850"/>
          <p14:tracePt t="78731" x="4051300" y="3606800"/>
          <p14:tracePt t="78748" x="4051300" y="3581400"/>
          <p14:tracePt t="78764" x="4051300" y="3562350"/>
          <p14:tracePt t="78783" x="4057650" y="3530600"/>
          <p14:tracePt t="78799" x="4070350" y="3498850"/>
          <p14:tracePt t="78814" x="4083050" y="3486150"/>
          <p14:tracePt t="78831" x="4095750" y="3479800"/>
          <p14:tracePt t="78847" x="4114800" y="3460750"/>
          <p14:tracePt t="78865" x="4146550" y="3441700"/>
          <p14:tracePt t="78880" x="4165600" y="3435350"/>
          <p14:tracePt t="78898" x="4184650" y="3435350"/>
          <p14:tracePt t="78915" x="4210050" y="3429000"/>
          <p14:tracePt t="78931" x="4235450" y="3422650"/>
          <p14:tracePt t="78948" x="4260850" y="3416300"/>
          <p14:tracePt t="78964" x="4267200" y="3409950"/>
          <p14:tracePt t="78981" x="4273550" y="3409950"/>
          <p14:tracePt t="78998" x="4286250" y="3409950"/>
          <p14:tracePt t="79014" x="4292600" y="3409950"/>
          <p14:tracePt t="79047" x="4298950" y="3409950"/>
          <p14:tracePt t="79064" x="4311650" y="3409950"/>
          <p14:tracePt t="79081" x="4337050" y="3416300"/>
          <p14:tracePt t="79097" x="4362450" y="3416300"/>
          <p14:tracePt t="79114" x="4368800" y="3416300"/>
          <p14:tracePt t="80047" x="4368800" y="3422650"/>
          <p14:tracePt t="80070" x="4368800" y="3429000"/>
          <p14:tracePt t="80078" x="4368800" y="3435350"/>
          <p14:tracePt t="81494" x="4362450" y="3435350"/>
          <p14:tracePt t="85830" x="4356100" y="3435350"/>
          <p14:tracePt t="85838" x="4349750" y="3435350"/>
          <p14:tracePt t="85849" x="4330700" y="3441700"/>
          <p14:tracePt t="85862" x="4292600" y="3448050"/>
          <p14:tracePt t="85878" x="4248150" y="3454400"/>
          <p14:tracePt t="85896" x="4197350" y="3454400"/>
          <p14:tracePt t="85912" x="4165600" y="3454400"/>
          <p14:tracePt t="85928" x="4159250" y="3454400"/>
          <p14:tracePt t="85945" x="4152900" y="3454400"/>
          <p14:tracePt t="85983" x="4152900" y="3448050"/>
          <p14:tracePt t="85995" x="4152900" y="3441700"/>
          <p14:tracePt t="86022" x="4152900" y="3435350"/>
          <p14:tracePt t="86367" x="4152900" y="3429000"/>
          <p14:tracePt t="87118" x="4152900" y="3422650"/>
          <p14:tracePt t="87126" x="4159250" y="3416300"/>
          <p14:tracePt t="87134" x="4165600" y="3409950"/>
          <p14:tracePt t="87190" x="4171950" y="3403600"/>
          <p14:tracePt t="87198" x="4178300" y="3403600"/>
          <p14:tracePt t="87206" x="4184650" y="3397250"/>
          <p14:tracePt t="87231" x="4191000" y="3390900"/>
          <p14:tracePt t="87238" x="4197350" y="3390900"/>
          <p14:tracePt t="87249" x="4203700" y="3384550"/>
          <p14:tracePt t="87263" x="4222750" y="3378200"/>
          <p14:tracePt t="87278" x="4241800" y="3365500"/>
          <p14:tracePt t="87294" x="4260850" y="3359150"/>
          <p14:tracePt t="87312" x="4273550" y="3346450"/>
          <p14:tracePt t="87328" x="4286250" y="3340100"/>
          <p14:tracePt t="87345" x="4292600" y="3340100"/>
          <p14:tracePt t="87567" x="4298950" y="3340100"/>
          <p14:tracePt t="87575" x="4305300" y="3333750"/>
          <p14:tracePt t="87582" x="4318000" y="3333750"/>
          <p14:tracePt t="87594" x="4337050" y="3327400"/>
          <p14:tracePt t="87611" x="4349750" y="3327400"/>
          <p14:tracePt t="87628" x="4356100" y="3321050"/>
          <p14:tracePt t="87644" x="4375150" y="3321050"/>
          <p14:tracePt t="87662" x="4387850" y="3314700"/>
          <p14:tracePt t="87678" x="4400550" y="3314700"/>
          <p14:tracePt t="87695" x="4419600" y="3314700"/>
          <p14:tracePt t="87711" x="4457700" y="3314700"/>
          <p14:tracePt t="87728" x="4508500" y="3314700"/>
          <p14:tracePt t="87745" x="4540250" y="3314700"/>
          <p14:tracePt t="87761" x="4572000" y="3321050"/>
          <p14:tracePt t="87777" x="4591050" y="3321050"/>
          <p14:tracePt t="87794" x="4603750" y="3327400"/>
          <p14:tracePt t="87799" x="4603750" y="3333750"/>
          <p14:tracePt t="87828" x="4610100" y="3340100"/>
          <p14:tracePt t="87844" x="4616450" y="3352800"/>
          <p14:tracePt t="87862" x="4616450" y="3384550"/>
          <p14:tracePt t="87878" x="4616450" y="3409950"/>
          <p14:tracePt t="87895" x="4616450" y="3435350"/>
          <p14:tracePt t="87911" x="4616450" y="3467100"/>
          <p14:tracePt t="87928" x="4616450" y="3505200"/>
          <p14:tracePt t="87944" x="4616450" y="3536950"/>
          <p14:tracePt t="87961" x="4616450" y="3562350"/>
          <p14:tracePt t="87978" x="4597400" y="3594100"/>
          <p14:tracePt t="87995" x="4578350" y="3619500"/>
          <p14:tracePt t="88011" x="4546600" y="3625850"/>
          <p14:tracePt t="88027" x="4514850" y="3638550"/>
          <p14:tracePt t="88044" x="4476750" y="3651250"/>
          <p14:tracePt t="88063" x="4387850" y="3657600"/>
          <p14:tracePt t="88078" x="4324350" y="3663950"/>
          <p14:tracePt t="88094" x="4254500" y="3663950"/>
          <p14:tracePt t="88111" x="4184650" y="3651250"/>
          <p14:tracePt t="88128" x="4146550" y="3638550"/>
          <p14:tracePt t="88145" x="4127500" y="3619500"/>
          <p14:tracePt t="88161" x="4114800" y="3606800"/>
          <p14:tracePt t="88178" x="4102100" y="3575050"/>
          <p14:tracePt t="88194" x="4095750" y="3543300"/>
          <p14:tracePt t="88212" x="4089400" y="3492500"/>
          <p14:tracePt t="88228" x="4089400" y="3448050"/>
          <p14:tracePt t="88244" x="4095750" y="3409950"/>
          <p14:tracePt t="88261" x="4108450" y="3371850"/>
          <p14:tracePt t="88279" x="4165600" y="3333750"/>
          <p14:tracePt t="88295" x="4210050" y="3314700"/>
          <p14:tracePt t="88312" x="4254500" y="3302000"/>
          <p14:tracePt t="88328" x="4311650" y="3295650"/>
          <p14:tracePt t="88344" x="4381500" y="3295650"/>
          <p14:tracePt t="88361" x="4451350" y="3295650"/>
          <p14:tracePt t="88377" x="4495800" y="3295650"/>
          <p14:tracePt t="88394" x="4514850" y="3295650"/>
          <p14:tracePt t="88411" x="4521200" y="3295650"/>
          <p14:tracePt t="88478" x="4521200" y="3302000"/>
          <p14:tracePt t="88496" x="4521200" y="3308350"/>
          <p14:tracePt t="90614" x="4502150" y="3308350"/>
          <p14:tracePt t="90622" x="4438650" y="3314700"/>
          <p14:tracePt t="90631" x="4362450" y="3321050"/>
          <p14:tracePt t="90643" x="4279900" y="3333750"/>
          <p14:tracePt t="90661" x="4089400" y="3340100"/>
          <p14:tracePt t="90677" x="3860800" y="3365500"/>
          <p14:tracePt t="90694" x="3556000" y="3409950"/>
          <p14:tracePt t="90711" x="3321050" y="3429000"/>
          <p14:tracePt t="90727" x="3098800" y="3441700"/>
          <p14:tracePt t="90744" x="2857500" y="3441700"/>
          <p14:tracePt t="90760" x="2660650" y="3441700"/>
          <p14:tracePt t="90777" x="2470150" y="3441700"/>
          <p14:tracePt t="90793" x="2343150" y="3441700"/>
          <p14:tracePt t="90798" x="2317750" y="3441700"/>
          <p14:tracePt t="90810" x="2292350" y="3441700"/>
          <p14:tracePt t="90827" x="2266950" y="3441700"/>
          <p14:tracePt t="90843" x="2254250" y="3435350"/>
          <p14:tracePt t="90860" x="2247900" y="3429000"/>
          <p14:tracePt t="90877" x="2197100" y="3422650"/>
          <p14:tracePt t="90895" x="2051050" y="3422650"/>
          <p14:tracePt t="90910" x="1943100" y="3422650"/>
          <p14:tracePt t="90927" x="1847850" y="3422650"/>
          <p14:tracePt t="90943" x="1778000" y="3422650"/>
          <p14:tracePt t="90960" x="1720850" y="3422650"/>
          <p14:tracePt t="90977" x="1689100" y="3435350"/>
          <p14:tracePt t="90993" x="1651000" y="3448050"/>
          <p14:tracePt t="91010" x="1631950" y="3454400"/>
          <p14:tracePt t="91027" x="1612900" y="3467100"/>
          <p14:tracePt t="91043" x="1593850" y="3467100"/>
          <p14:tracePt t="91060" x="1581150" y="3473450"/>
          <p14:tracePt t="91077" x="1549400" y="3486150"/>
          <p14:tracePt t="91095" x="1466850" y="3498850"/>
          <p14:tracePt t="91111" x="1416050" y="3505200"/>
          <p14:tracePt t="91127" x="1371600" y="3505200"/>
          <p14:tracePt t="91144" x="1352550" y="3505200"/>
          <p14:tracePt t="91161" x="1346200" y="3505200"/>
          <p14:tracePt t="91177" x="1333500" y="3505200"/>
          <p14:tracePt t="91193" x="1320800" y="3498850"/>
          <p14:tracePt t="91210" x="1308100" y="3492500"/>
          <p14:tracePt t="91227" x="1295400" y="3492500"/>
          <p14:tracePt t="91244" x="1276350" y="3492500"/>
          <p14:tracePt t="91260" x="1257300" y="3492500"/>
          <p14:tracePt t="91277" x="1231900" y="3492500"/>
          <p14:tracePt t="91294" x="1187450" y="3492500"/>
          <p14:tracePt t="91314" x="1143000" y="3486150"/>
          <p14:tracePt t="91327" x="1111250" y="3473450"/>
          <p14:tracePt t="91343" x="1098550" y="3467100"/>
          <p14:tracePt t="91360" x="1092200" y="3467100"/>
          <p14:tracePt t="91398" x="1092200" y="3460750"/>
          <p14:tracePt t="91414" x="1092200" y="3454400"/>
          <p14:tracePt t="91426" x="1104900" y="3448050"/>
          <p14:tracePt t="91443" x="1130300" y="3429000"/>
          <p14:tracePt t="91460" x="1162050" y="3429000"/>
          <p14:tracePt t="91477" x="1187450" y="3422650"/>
          <p14:tracePt t="91495" x="1225550" y="3416300"/>
          <p14:tracePt t="91510" x="1250950" y="3403600"/>
          <p14:tracePt t="91527" x="1270000" y="3390900"/>
          <p14:tracePt t="91543" x="1289050" y="3378200"/>
          <p14:tracePt t="91560" x="1333500" y="3352800"/>
          <p14:tracePt t="91577" x="1371600" y="3327400"/>
          <p14:tracePt t="91593" x="1397000" y="3302000"/>
          <p14:tracePt t="91610" x="1428750" y="3302000"/>
          <p14:tracePt t="91626" x="1435100" y="3295650"/>
          <p14:tracePt t="91643" x="1441450" y="3295650"/>
          <p14:tracePt t="91660" x="1447800" y="3289300"/>
          <p14:tracePt t="91759" x="1454150" y="3289300"/>
          <p14:tracePt t="91823" x="1460500" y="3289300"/>
          <p14:tracePt t="91838" x="1460500" y="3295650"/>
          <p14:tracePt t="91863" x="1460500" y="3302000"/>
          <p14:tracePt t="91871" x="1460500" y="3308350"/>
          <p14:tracePt t="91886" x="1460500" y="3314700"/>
          <p14:tracePt t="91897" x="1454150" y="3321050"/>
          <p14:tracePt t="91910" x="1441450" y="3327400"/>
          <p14:tracePt t="91927" x="1428750" y="3340100"/>
          <p14:tracePt t="91943" x="1416050" y="3340100"/>
          <p14:tracePt t="91976" x="1390650" y="3346450"/>
          <p14:tracePt t="91993" x="1352550" y="3346450"/>
          <p14:tracePt t="92010" x="1327150" y="3352800"/>
          <p14:tracePt t="92027" x="1289050" y="3352800"/>
          <p14:tracePt t="92043" x="1276350" y="3352800"/>
          <p14:tracePt t="92096" x="1270000" y="3352800"/>
          <p14:tracePt t="92134" x="1289050" y="3352800"/>
          <p14:tracePt t="92143" x="1320800" y="3352800"/>
          <p14:tracePt t="92151" x="1352550" y="3352800"/>
          <p14:tracePt t="92160" x="1390650" y="3359150"/>
          <p14:tracePt t="92176" x="1479550" y="3371850"/>
          <p14:tracePt t="92193" x="1606550" y="3390900"/>
          <p14:tracePt t="92210" x="1682750" y="3397250"/>
          <p14:tracePt t="92226" x="1752600" y="3409950"/>
          <p14:tracePt t="92243" x="1778000" y="3416300"/>
          <p14:tracePt t="92302" x="1784350" y="3416300"/>
          <p14:tracePt t="92343" x="1784350" y="3429000"/>
          <p14:tracePt t="92350" x="1784350" y="3435350"/>
          <p14:tracePt t="92359" x="1784350" y="3441700"/>
          <p14:tracePt t="92376" x="1784350" y="3448050"/>
          <p14:tracePt t="92393" x="1765300" y="3448050"/>
          <p14:tracePt t="92410" x="1746250" y="3448050"/>
          <p14:tracePt t="92426" x="1727200" y="3448050"/>
          <p14:tracePt t="92443" x="1714500" y="3448050"/>
          <p14:tracePt t="92460" x="1701800" y="3441700"/>
          <p14:tracePt t="92479" x="1701800" y="3435350"/>
          <p14:tracePt t="92493" x="1695450" y="3416300"/>
          <p14:tracePt t="92510" x="1695450" y="3359150"/>
          <p14:tracePt t="92526" x="1695450" y="3321050"/>
          <p14:tracePt t="92543" x="1714500" y="3282950"/>
          <p14:tracePt t="92559" x="1727200" y="3244850"/>
          <p14:tracePt t="92577" x="1758950" y="3206750"/>
          <p14:tracePt t="92593" x="1816100" y="3168650"/>
          <p14:tracePt t="92609" x="1873250" y="3124200"/>
          <p14:tracePt t="92626" x="1905000" y="3105150"/>
          <p14:tracePt t="92643" x="1936750" y="3086100"/>
          <p14:tracePt t="92660" x="1962150" y="3073400"/>
          <p14:tracePt t="92676" x="2000250" y="3067050"/>
          <p14:tracePt t="92693" x="2063750" y="3060700"/>
          <p14:tracePt t="92710" x="2152650" y="3054350"/>
          <p14:tracePt t="92727" x="2216150" y="3054350"/>
          <p14:tracePt t="92743" x="2254250" y="3054350"/>
          <p14:tracePt t="92759" x="2292350" y="3054350"/>
          <p14:tracePt t="92776" x="2343150" y="3060700"/>
          <p14:tracePt t="92793" x="2425700" y="3086100"/>
          <p14:tracePt t="92810" x="2546350" y="3117850"/>
          <p14:tracePt t="92826" x="2635250" y="3136900"/>
          <p14:tracePt t="92843" x="2679700" y="3162300"/>
          <p14:tracePt t="92859" x="2692400" y="3168650"/>
          <p14:tracePt t="92877" x="2698750" y="3175000"/>
          <p14:tracePt t="92895" x="2698750" y="3206750"/>
          <p14:tracePt t="92910" x="2698750" y="3270250"/>
          <p14:tracePt t="92926" x="2698750" y="3346450"/>
          <p14:tracePt t="92943" x="2686050" y="3416300"/>
          <p14:tracePt t="92960" x="2667000" y="3467100"/>
          <p14:tracePt t="92976" x="2635250" y="3530600"/>
          <p14:tracePt t="92993" x="2597150" y="3587750"/>
          <p14:tracePt t="93010" x="2571750" y="3619500"/>
          <p14:tracePt t="93026" x="2546350" y="3644900"/>
          <p14:tracePt t="93043" x="2527300" y="3663950"/>
          <p14:tracePt t="93059" x="2482850" y="3689350"/>
          <p14:tracePt t="93076" x="2432050" y="3714750"/>
          <p14:tracePt t="93092" x="2368550" y="3746500"/>
          <p14:tracePt t="93110" x="2292350" y="3771900"/>
          <p14:tracePt t="93127" x="2241550" y="3790950"/>
          <p14:tracePt t="93142" x="2197100" y="3797300"/>
          <p14:tracePt t="93159" x="2184400" y="3797300"/>
          <p14:tracePt t="93176" x="2165350" y="3797300"/>
          <p14:tracePt t="93193" x="2159000" y="3803650"/>
          <p14:tracePt t="93209" x="2133600" y="3803650"/>
          <p14:tracePt t="93226" x="2070100" y="3803650"/>
          <p14:tracePt t="93243" x="1987550" y="3797300"/>
          <p14:tracePt t="93259" x="1879600" y="3771900"/>
          <p14:tracePt t="93276" x="1797050" y="3746500"/>
          <p14:tracePt t="93293" x="1739900" y="3721100"/>
          <p14:tracePt t="93297" x="1714500" y="3708400"/>
          <p14:tracePt t="93311" x="1663700" y="3676650"/>
          <p14:tracePt t="93326" x="1644650" y="3657600"/>
          <p14:tracePt t="93343" x="1625600" y="3625850"/>
          <p14:tracePt t="93359" x="1619250" y="3575050"/>
          <p14:tracePt t="93376" x="1612900" y="3511550"/>
          <p14:tracePt t="93393" x="1606550" y="3454400"/>
          <p14:tracePt t="93409" x="1600200" y="3378200"/>
          <p14:tracePt t="93426" x="1600200" y="3302000"/>
          <p14:tracePt t="93443" x="1600200" y="3238500"/>
          <p14:tracePt t="93460" x="1606550" y="3175000"/>
          <p14:tracePt t="93476" x="1612900" y="3155950"/>
          <p14:tracePt t="93493" x="1619250" y="3136900"/>
          <p14:tracePt t="93510" x="1625600" y="3124200"/>
          <p14:tracePt t="93526" x="1638300" y="3124200"/>
          <p14:tracePt t="93543" x="1644650" y="3111500"/>
          <p14:tracePt t="93559" x="1657350" y="3105150"/>
          <p14:tracePt t="93576" x="1676400" y="3105150"/>
          <p14:tracePt t="93593" x="1695450" y="3086100"/>
          <p14:tracePt t="93609" x="1727200" y="3073400"/>
          <p14:tracePt t="93626" x="1778000" y="3054350"/>
          <p14:tracePt t="93642" x="1841500" y="3035300"/>
          <p14:tracePt t="93659" x="1930400" y="3022600"/>
          <p14:tracePt t="93676" x="2006600" y="3009900"/>
          <p14:tracePt t="93693" x="2032000" y="3009900"/>
          <p14:tracePt t="93709" x="2038350" y="3003550"/>
          <p14:tracePt t="93799" x="2063750" y="3003550"/>
          <p14:tracePt t="93807" x="2095500" y="3003550"/>
          <p14:tracePt t="93814" x="2120900" y="3009900"/>
          <p14:tracePt t="93826" x="2152650" y="3016250"/>
          <p14:tracePt t="93843" x="2254250" y="3041650"/>
          <p14:tracePt t="93859" x="2343150" y="3067050"/>
          <p14:tracePt t="93876" x="2387600" y="3079750"/>
          <p14:tracePt t="93893" x="2400300" y="3086100"/>
          <p14:tracePt t="93909" x="2400300" y="3092450"/>
          <p14:tracePt t="93926" x="2406650" y="3092450"/>
          <p14:tracePt t="93959" x="2419350" y="3111500"/>
          <p14:tracePt t="93976" x="2438400" y="3187700"/>
          <p14:tracePt t="93992" x="2470150" y="3263900"/>
          <p14:tracePt t="94009" x="2489200" y="3321050"/>
          <p14:tracePt t="94026" x="2501900" y="3371850"/>
          <p14:tracePt t="94042" x="2508250" y="3416300"/>
          <p14:tracePt t="94059" x="2508250" y="3441700"/>
          <p14:tracePt t="94075" x="2508250" y="3467100"/>
          <p14:tracePt t="94092" x="2508250" y="3486150"/>
          <p14:tracePt t="94111" x="2489200" y="3543300"/>
          <p14:tracePt t="94126" x="2457450" y="3568700"/>
          <p14:tracePt t="94143" x="2425700" y="3600450"/>
          <p14:tracePt t="94159" x="2400300" y="3625850"/>
          <p14:tracePt t="94176" x="2381250" y="3644900"/>
          <p14:tracePt t="94192" x="2374900" y="3657600"/>
          <p14:tracePt t="94209" x="2362200" y="3663950"/>
          <p14:tracePt t="94226" x="2343150" y="3670300"/>
          <p14:tracePt t="94244" x="2298700" y="3689350"/>
          <p14:tracePt t="94259" x="2254250" y="3702050"/>
          <p14:tracePt t="94276" x="2203450" y="3721100"/>
          <p14:tracePt t="94293" x="2178050" y="3727450"/>
          <p14:tracePt t="94296" x="2165350" y="3733800"/>
          <p14:tracePt t="94312" x="2159000" y="3740150"/>
          <p14:tracePt t="94327" x="2152650" y="3746500"/>
          <p14:tracePt t="94407" x="2146300" y="3746500"/>
          <p14:tracePt t="94414" x="2139950" y="3746500"/>
          <p14:tracePt t="94425" x="2133600" y="3746500"/>
          <p14:tracePt t="94470" x="2127250" y="3746500"/>
          <p14:tracePt t="94479" x="2120900" y="3746500"/>
          <p14:tracePt t="94486" x="2114550" y="3746500"/>
          <p14:tracePt t="94496" x="2101850" y="3746500"/>
          <p14:tracePt t="94509" x="2095500" y="3746500"/>
          <p14:tracePt t="94527" x="2051050" y="3746500"/>
          <p14:tracePt t="94542" x="2012950" y="3746500"/>
          <p14:tracePt t="94559" x="1987550" y="3746500"/>
          <p14:tracePt t="94576" x="1962150" y="3746500"/>
          <p14:tracePt t="94592" x="1930400" y="3740150"/>
          <p14:tracePt t="94609" x="1905000" y="3721100"/>
          <p14:tracePt t="94626" x="1841500" y="3689350"/>
          <p14:tracePt t="94642" x="1803400" y="3663950"/>
          <p14:tracePt t="94659" x="1784350" y="3644900"/>
          <p14:tracePt t="94675" x="1758950" y="3632200"/>
          <p14:tracePt t="94693" x="1752600" y="3613150"/>
          <p14:tracePt t="94709" x="1746250" y="3600450"/>
          <p14:tracePt t="94727" x="1733550" y="3575050"/>
          <p14:tracePt t="94743" x="1727200" y="3562350"/>
          <p14:tracePt t="94759" x="1720850" y="3556000"/>
          <p14:tracePt t="94776" x="1720850" y="3549650"/>
          <p14:tracePt t="94903" x="1701800" y="3549650"/>
          <p14:tracePt t="94911" x="1670050" y="3556000"/>
          <p14:tracePt t="94918" x="1644650" y="3562350"/>
          <p14:tracePt t="94929" x="1600200" y="3581400"/>
          <p14:tracePt t="94942" x="1479550" y="3606800"/>
          <p14:tracePt t="94959" x="1377950" y="3625850"/>
          <p14:tracePt t="94975" x="1308100" y="3638550"/>
          <p14:tracePt t="94993" x="1263650" y="3651250"/>
          <p14:tracePt t="95008" x="1238250" y="3670300"/>
          <p14:tracePt t="95026" x="1200150" y="3695700"/>
          <p14:tracePt t="95042" x="1149350" y="3721100"/>
          <p14:tracePt t="95058" x="1098550" y="3746500"/>
          <p14:tracePt t="95076" x="1047750" y="3765550"/>
          <p14:tracePt t="95092" x="977900" y="3784600"/>
          <p14:tracePt t="95109" x="946150" y="3784600"/>
          <p14:tracePt t="95127" x="920750" y="3784600"/>
          <p14:tracePt t="95142" x="914400" y="3784600"/>
          <p14:tracePt t="95159" x="901700" y="3778250"/>
          <p14:tracePt t="95176" x="876300" y="3752850"/>
          <p14:tracePt t="95192" x="825500" y="3714750"/>
          <p14:tracePt t="95208" x="736600" y="3670300"/>
          <p14:tracePt t="95226" x="673100" y="3625850"/>
          <p14:tracePt t="95242" x="647700" y="3594100"/>
          <p14:tracePt t="95259" x="622300" y="3568700"/>
          <p14:tracePt t="95275" x="615950" y="3543300"/>
          <p14:tracePt t="95292" x="609600" y="3511550"/>
          <p14:tracePt t="95296" x="609600" y="3492500"/>
          <p14:tracePt t="95310" x="609600" y="3460750"/>
          <p14:tracePt t="95327" x="622300" y="3409950"/>
          <p14:tracePt t="95342" x="647700" y="3365500"/>
          <p14:tracePt t="95359" x="717550" y="3289300"/>
          <p14:tracePt t="95376" x="812800" y="3219450"/>
          <p14:tracePt t="95392" x="901700" y="3162300"/>
          <p14:tracePt t="95408" x="952500" y="3136900"/>
          <p14:tracePt t="95425" x="977900" y="3130550"/>
          <p14:tracePt t="95442" x="1016000" y="3130550"/>
          <p14:tracePt t="95458" x="1047750" y="3130550"/>
          <p14:tracePt t="95475" x="1104900" y="3130550"/>
          <p14:tracePt t="95492" x="1206500" y="3162300"/>
          <p14:tracePt t="95508" x="1308100" y="3200400"/>
          <p14:tracePt t="95526" x="1397000" y="3251200"/>
          <p14:tracePt t="95542" x="1422400" y="3282950"/>
          <p14:tracePt t="95559" x="1447800" y="3333750"/>
          <p14:tracePt t="95575" x="1466850" y="3371850"/>
          <p14:tracePt t="95592" x="1485900" y="3448050"/>
          <p14:tracePt t="95608" x="1485900" y="3498850"/>
          <p14:tracePt t="95626" x="1485900" y="3587750"/>
          <p14:tracePt t="95642" x="1479550" y="3644900"/>
          <p14:tracePt t="95659" x="1460500" y="3708400"/>
          <p14:tracePt t="95675" x="1435100" y="3740150"/>
          <p14:tracePt t="95692" x="1397000" y="3797300"/>
          <p14:tracePt t="95710" x="1314450" y="3854450"/>
          <p14:tracePt t="95727" x="1263650" y="3879850"/>
          <p14:tracePt t="95742" x="1168400" y="3898900"/>
          <p14:tracePt t="95759" x="1073150" y="3917950"/>
          <p14:tracePt t="95775" x="965200" y="3917950"/>
          <p14:tracePt t="95791" x="889000" y="3917950"/>
          <p14:tracePt t="95809" x="850900" y="3917950"/>
          <p14:tracePt t="95825" x="825500" y="3917950"/>
          <p14:tracePt t="95842" x="812800" y="3898900"/>
          <p14:tracePt t="95858" x="793750" y="3873500"/>
          <p14:tracePt t="95875" x="781050" y="3841750"/>
          <p14:tracePt t="95891" x="762000" y="3803650"/>
          <p14:tracePt t="95908" x="742950" y="3759200"/>
          <p14:tracePt t="95925" x="723900" y="3695700"/>
          <p14:tracePt t="95942" x="698500" y="3594100"/>
          <p14:tracePt t="95958" x="692150" y="3543300"/>
          <p14:tracePt t="95976" x="692150" y="3511550"/>
          <p14:tracePt t="95992" x="692150" y="3479800"/>
          <p14:tracePt t="96008" x="704850" y="3441700"/>
          <p14:tracePt t="96025" x="723900" y="3403600"/>
          <p14:tracePt t="96042" x="755650" y="3359150"/>
          <p14:tracePt t="96059" x="793750" y="3321050"/>
          <p14:tracePt t="96075" x="844550" y="3276600"/>
          <p14:tracePt t="96092" x="901700" y="3251200"/>
          <p14:tracePt t="96108" x="933450" y="3238500"/>
          <p14:tracePt t="96127" x="996950" y="3225800"/>
          <p14:tracePt t="96142" x="1066800" y="3213100"/>
          <p14:tracePt t="96158" x="1162050" y="3213100"/>
          <p14:tracePt t="96175" x="1257300" y="3213100"/>
          <p14:tracePt t="96192" x="1314450" y="3213100"/>
          <p14:tracePt t="96208" x="1339850" y="3213100"/>
          <p14:tracePt t="96225" x="1352550" y="3219450"/>
          <p14:tracePt t="96242" x="1358900" y="3225800"/>
          <p14:tracePt t="96258" x="1371600" y="3244850"/>
          <p14:tracePt t="96275" x="1384300" y="3263900"/>
          <p14:tracePt t="96291" x="1403350" y="3282950"/>
          <p14:tracePt t="96296" x="1409700" y="3302000"/>
          <p14:tracePt t="96309" x="1416050" y="3314700"/>
          <p14:tracePt t="96325" x="1428750" y="3327400"/>
          <p14:tracePt t="96343" x="1441450" y="3359150"/>
          <p14:tracePt t="96359" x="1454150" y="3390900"/>
          <p14:tracePt t="96375" x="1466850" y="3429000"/>
          <p14:tracePt t="96391" x="1479550" y="3492500"/>
          <p14:tracePt t="96408" x="1492250" y="3549650"/>
          <p14:tracePt t="96425" x="1498600" y="3600450"/>
          <p14:tracePt t="96441" x="1511300" y="3632200"/>
          <p14:tracePt t="96458" x="1517650" y="3657600"/>
          <p14:tracePt t="96475" x="1517650" y="3663950"/>
          <p14:tracePt t="96491" x="1530350" y="3663950"/>
          <p14:tracePt t="96508" x="1568450" y="3663950"/>
          <p14:tracePt t="96525" x="1638300" y="3644900"/>
          <p14:tracePt t="96543" x="1809750" y="3625850"/>
          <p14:tracePt t="96558" x="1930400" y="3619500"/>
          <p14:tracePt t="96574" x="1987550" y="3606800"/>
          <p14:tracePt t="96592" x="2012950" y="3600450"/>
          <p14:tracePt t="96734" x="1993900" y="3600450"/>
          <p14:tracePt t="96743" x="1981200" y="3600450"/>
          <p14:tracePt t="96751" x="1968500" y="3600450"/>
          <p14:tracePt t="96759" x="1955800" y="3600450"/>
          <p14:tracePt t="96775" x="1930400" y="3600450"/>
          <p14:tracePt t="96791" x="1905000" y="3600450"/>
          <p14:tracePt t="96808" x="1860550" y="3600450"/>
          <p14:tracePt t="96824" x="1841500" y="3600450"/>
          <p14:tracePt t="96841" x="1816100" y="3594100"/>
          <p14:tracePt t="96858" x="1790700" y="3587750"/>
          <p14:tracePt t="96875" x="1778000" y="3581400"/>
          <p14:tracePt t="96892" x="1771650" y="3568700"/>
          <p14:tracePt t="96908" x="1765300" y="3568700"/>
          <p14:tracePt t="96925" x="1758950" y="3562350"/>
          <p14:tracePt t="96942" x="1746250" y="3524250"/>
          <p14:tracePt t="96958" x="1746250" y="3492500"/>
          <p14:tracePt t="96974" x="1739900" y="3454400"/>
          <p14:tracePt t="96992" x="1739900" y="3422650"/>
          <p14:tracePt t="97008" x="1739900" y="3397250"/>
          <p14:tracePt t="97025" x="1739900" y="3371850"/>
          <p14:tracePt t="97042" x="1739900" y="3359150"/>
          <p14:tracePt t="97058" x="1746250" y="3352800"/>
          <p14:tracePt t="97075" x="1752600" y="3346450"/>
          <p14:tracePt t="97092" x="1771650" y="3333750"/>
          <p14:tracePt t="97108" x="1809750" y="3308350"/>
          <p14:tracePt t="97125" x="1847850" y="3289300"/>
          <p14:tracePt t="97142" x="1898650" y="3270250"/>
          <p14:tracePt t="97159" x="1917700" y="3251200"/>
          <p14:tracePt t="97177" x="1943100" y="3244850"/>
          <p14:tracePt t="97192" x="1974850" y="3232150"/>
          <p14:tracePt t="97208" x="2012950" y="3213100"/>
          <p14:tracePt t="97224" x="2051050" y="3194050"/>
          <p14:tracePt t="97241" x="2101850" y="3175000"/>
          <p14:tracePt t="97258" x="2133600" y="3162300"/>
          <p14:tracePt t="97275" x="2152650" y="3162300"/>
          <p14:tracePt t="97292" x="2159000" y="3162300"/>
          <p14:tracePt t="97296" x="2165350" y="3155950"/>
          <p14:tracePt t="97312" x="2171700" y="3155950"/>
          <p14:tracePt t="97328" x="2190750" y="3155950"/>
          <p14:tracePt t="97342" x="2209800" y="3155950"/>
          <p14:tracePt t="97358" x="2279650" y="3168650"/>
          <p14:tracePt t="97374" x="2324100" y="3181350"/>
          <p14:tracePt t="97391" x="2349500" y="3181350"/>
          <p14:tracePt t="97425" x="2355850" y="3181350"/>
          <p14:tracePt t="97470" x="2368550" y="3194050"/>
          <p14:tracePt t="97478" x="2381250" y="3206750"/>
          <p14:tracePt t="97487" x="2400300" y="3219450"/>
          <p14:tracePt t="97496" x="2413000" y="3225800"/>
          <p14:tracePt t="97508" x="2425700" y="3238500"/>
          <p14:tracePt t="97525" x="2438400" y="3257550"/>
          <p14:tracePt t="97541" x="2444750" y="3263900"/>
          <p14:tracePt t="97558" x="2451100" y="3276600"/>
          <p14:tracePt t="97575" x="2457450" y="3295650"/>
          <p14:tracePt t="97591" x="2463800" y="3340100"/>
          <p14:tracePt t="97607" x="2463800" y="3397250"/>
          <p14:tracePt t="97625" x="2463800" y="3460750"/>
          <p14:tracePt t="97641" x="2463800" y="3524250"/>
          <p14:tracePt t="97658" x="2457450" y="3568700"/>
          <p14:tracePt t="97674" x="2438400" y="3594100"/>
          <p14:tracePt t="97691" x="2432050" y="3619500"/>
          <p14:tracePt t="97708" x="2406650" y="3638550"/>
          <p14:tracePt t="97725" x="2374900" y="3663950"/>
          <p14:tracePt t="97742" x="2336800" y="3702050"/>
          <p14:tracePt t="97758" x="2305050" y="3714750"/>
          <p14:tracePt t="97774" x="2273300" y="3733800"/>
          <p14:tracePt t="97791" x="2241550" y="3746500"/>
          <p14:tracePt t="97808" x="2209800" y="3759200"/>
          <p14:tracePt t="97825" x="2178050" y="3765550"/>
          <p14:tracePt t="97841" x="2139950" y="3765550"/>
          <p14:tracePt t="97858" x="2095500" y="3765550"/>
          <p14:tracePt t="97875" x="2051050" y="3765550"/>
          <p14:tracePt t="97891" x="2012950" y="3765550"/>
          <p14:tracePt t="97908" x="1968500" y="3752850"/>
          <p14:tracePt t="97925" x="1917700" y="3727450"/>
          <p14:tracePt t="97943" x="1841500" y="3676650"/>
          <p14:tracePt t="97958" x="1771650" y="3625850"/>
          <p14:tracePt t="97974" x="1727200" y="3581400"/>
          <p14:tracePt t="97992" x="1695450" y="3549650"/>
          <p14:tracePt t="98008" x="1676400" y="3530600"/>
          <p14:tracePt t="98024" x="1670050" y="3517900"/>
          <p14:tracePt t="98042" x="1663700" y="3505200"/>
          <p14:tracePt t="98058" x="1663700" y="3479800"/>
          <p14:tracePt t="98074" x="1663700" y="3454400"/>
          <p14:tracePt t="98091" x="1663700" y="3422650"/>
          <p14:tracePt t="98107" x="1663700" y="3397250"/>
          <p14:tracePt t="98124" x="1663700" y="3378200"/>
          <p14:tracePt t="98143" x="1663700" y="3365500"/>
          <p14:tracePt t="98158" x="1663700" y="3359150"/>
          <p14:tracePt t="100679" x="1695450" y="3346450"/>
          <p14:tracePt t="100687" x="1739900" y="3333750"/>
          <p14:tracePt t="100694" x="1758950" y="3327400"/>
          <p14:tracePt t="100707" x="1784350" y="3314700"/>
          <p14:tracePt t="100723" x="1809750" y="3295650"/>
          <p14:tracePt t="100740" x="1835150" y="3282950"/>
          <p14:tracePt t="100757" x="1835150" y="3270250"/>
          <p14:tracePt t="100773" x="1841500" y="3263900"/>
          <p14:tracePt t="101158" x="1841500" y="3257550"/>
          <p14:tracePt t="101167" x="1841500" y="3251200"/>
          <p14:tracePt t="101183" x="1841500" y="3238500"/>
          <p14:tracePt t="101191" x="1847850" y="3225800"/>
          <p14:tracePt t="101214" x="1854200" y="3219450"/>
          <p14:tracePt t="101231" x="1854200" y="3213100"/>
          <p14:tracePt t="101246" x="1860550" y="3213100"/>
          <p14:tracePt t="101263" x="1866900" y="3213100"/>
          <p14:tracePt t="101278" x="1873250" y="3206750"/>
          <p14:tracePt t="101290" x="1879600" y="3206750"/>
          <p14:tracePt t="101311" x="1885950" y="3206750"/>
          <p14:tracePt t="101342" x="1892300" y="3206750"/>
          <p14:tracePt t="101726" x="1898650" y="3206750"/>
          <p14:tracePt t="101734" x="1936750" y="3175000"/>
          <p14:tracePt t="101743" x="1968500" y="3149600"/>
          <p14:tracePt t="101757" x="2006600" y="3136900"/>
          <p14:tracePt t="101775" x="2139950" y="3067050"/>
          <p14:tracePt t="101790" x="2203450" y="3009900"/>
          <p14:tracePt t="101807" x="2305050" y="2921000"/>
          <p14:tracePt t="101823" x="2393950" y="2832100"/>
          <p14:tracePt t="101840" x="2489200" y="2749550"/>
          <p14:tracePt t="101857" x="2578100" y="2679700"/>
          <p14:tracePt t="101873" x="2622550" y="2647950"/>
          <p14:tracePt t="101890" x="2647950" y="2635250"/>
          <p14:tracePt t="101907" x="2686050" y="2628900"/>
          <p14:tracePt t="101923" x="2730500" y="2628900"/>
          <p14:tracePt t="101939" x="2774950" y="2628900"/>
          <p14:tracePt t="101957" x="2800350" y="2628900"/>
          <p14:tracePt t="101973" x="2806700" y="2628900"/>
          <p14:tracePt t="102070" x="2819400" y="2628900"/>
          <p14:tracePt t="102078" x="2825750" y="2628900"/>
          <p14:tracePt t="102089" x="2832100" y="2628900"/>
          <p14:tracePt t="102106" x="2838450" y="2628900"/>
          <p14:tracePt t="102167" x="2838450" y="2635250"/>
          <p14:tracePt t="102175" x="2832100" y="2635250"/>
          <p14:tracePt t="102192" x="2825750" y="2635250"/>
          <p14:tracePt t="102198" x="2819400" y="2635250"/>
          <p14:tracePt t="102208" x="2813050" y="2635250"/>
          <p14:tracePt t="102225" x="2813050" y="2628900"/>
          <p14:tracePt t="102239" x="2813050" y="2616200"/>
          <p14:tracePt t="102257" x="2813050" y="2609850"/>
          <p14:tracePt t="102273" x="2813050" y="2603500"/>
          <p14:tracePt t="102290" x="2813050" y="2584450"/>
          <p14:tracePt t="102307" x="2813050" y="2578100"/>
          <p14:tracePt t="102323" x="2813050" y="2571750"/>
          <p14:tracePt t="102340" x="2825750" y="2552700"/>
          <p14:tracePt t="102357" x="2844800" y="2527300"/>
          <p14:tracePt t="102375" x="2933700" y="2476500"/>
          <p14:tracePt t="102390" x="2984500" y="2451100"/>
          <p14:tracePt t="102407" x="3048000" y="2432050"/>
          <p14:tracePt t="102423" x="3105150" y="2413000"/>
          <p14:tracePt t="102440" x="3143250" y="2406650"/>
          <p14:tracePt t="102456" x="3168650" y="2400300"/>
          <p14:tracePt t="102473" x="3187700" y="2400300"/>
          <p14:tracePt t="102490" x="3232150" y="2406650"/>
          <p14:tracePt t="102506" x="3295650" y="2425700"/>
          <p14:tracePt t="102523" x="3365500" y="2457450"/>
          <p14:tracePt t="102540" x="3390900" y="2470150"/>
          <p14:tracePt t="102557" x="3409950" y="2489200"/>
          <p14:tracePt t="102573" x="3422650" y="2508250"/>
          <p14:tracePt t="102590" x="3435350" y="2559050"/>
          <p14:tracePt t="102607" x="3448050" y="2603500"/>
          <p14:tracePt t="102623" x="3454400" y="2641600"/>
          <p14:tracePt t="102639" x="3460750" y="2692400"/>
          <p14:tracePt t="102657" x="3460750" y="2755900"/>
          <p14:tracePt t="102673" x="3454400" y="2838450"/>
          <p14:tracePt t="102690" x="3429000" y="2927350"/>
          <p14:tracePt t="102706" x="3416300" y="2984500"/>
          <p14:tracePt t="102723" x="3397250" y="3035300"/>
          <p14:tracePt t="102740" x="3384550" y="3060700"/>
          <p14:tracePt t="102757" x="3352800" y="3086100"/>
          <p14:tracePt t="102773" x="3308350" y="3111500"/>
          <p14:tracePt t="102776" x="3270250" y="3124200"/>
          <p14:tracePt t="102791" x="3194050" y="3149600"/>
          <p14:tracePt t="102807" x="3124200" y="3162300"/>
          <p14:tracePt t="102822" x="3073400" y="3168650"/>
          <p14:tracePt t="102839" x="3035300" y="3168650"/>
          <p14:tracePt t="102856" x="2971800" y="3168650"/>
          <p14:tracePt t="102873" x="2882900" y="3162300"/>
          <p14:tracePt t="102890" x="2813050" y="3143250"/>
          <p14:tracePt t="102906" x="2743200" y="3124200"/>
          <p14:tracePt t="102923" x="2698750" y="3105150"/>
          <p14:tracePt t="102940" x="2686050" y="3086100"/>
          <p14:tracePt t="102956" x="2667000" y="3041650"/>
          <p14:tracePt t="102973" x="2654300" y="2990850"/>
          <p14:tracePt t="102991" x="2622550" y="2895600"/>
          <p14:tracePt t="103007" x="2603500" y="2857500"/>
          <p14:tracePt t="103023" x="2590800" y="2800350"/>
          <p14:tracePt t="103040" x="2590800" y="2724150"/>
          <p14:tracePt t="103056" x="2590800" y="2647950"/>
          <p14:tracePt t="103073" x="2603500" y="2571750"/>
          <p14:tracePt t="103089" x="2641600" y="2489200"/>
          <p14:tracePt t="103106" x="2705100" y="2413000"/>
          <p14:tracePt t="103123" x="2762250" y="2349500"/>
          <p14:tracePt t="103139" x="2851150" y="2298700"/>
          <p14:tracePt t="103156" x="2895600" y="2266950"/>
          <p14:tracePt t="103173" x="2946400" y="2241550"/>
          <p14:tracePt t="103191" x="2997200" y="2216150"/>
          <p14:tracePt t="103206" x="3016250" y="2209800"/>
          <p14:tracePt t="103223" x="3035300" y="2209800"/>
          <p14:tracePt t="103239" x="3067050" y="2209800"/>
          <p14:tracePt t="103256" x="3143250" y="2209800"/>
          <p14:tracePt t="103273" x="3263900" y="2247900"/>
          <p14:tracePt t="103289" x="3359150" y="2305050"/>
          <p14:tracePt t="103306" x="3416300" y="2355850"/>
          <p14:tracePt t="103311" x="3422650" y="2368550"/>
          <p14:tracePt t="103323" x="3435350" y="2381250"/>
          <p14:tracePt t="103339" x="3448050" y="2425700"/>
          <p14:tracePt t="103356" x="3460750" y="2482850"/>
          <p14:tracePt t="103373" x="3467100" y="2559050"/>
          <p14:tracePt t="103391" x="3473450" y="2730500"/>
          <p14:tracePt t="103406" x="3473450" y="2844800"/>
          <p14:tracePt t="103422" x="3473450" y="2927350"/>
          <p14:tracePt t="103440" x="3460750" y="2984500"/>
          <p14:tracePt t="103456" x="3441700" y="3016250"/>
          <p14:tracePt t="103473" x="3422650" y="3041650"/>
          <p14:tracePt t="103489" x="3397250" y="3073400"/>
          <p14:tracePt t="103506" x="3346450" y="3092450"/>
          <p14:tracePt t="103523" x="3282950" y="3111500"/>
          <p14:tracePt t="103539" x="3238500" y="3124200"/>
          <p14:tracePt t="103556" x="3194050" y="3130550"/>
          <p14:tracePt t="103573" x="3149600" y="3136900"/>
          <p14:tracePt t="103590" x="3022600" y="3143250"/>
          <p14:tracePt t="103606" x="2940050" y="3149600"/>
          <p14:tracePt t="103623" x="2895600" y="3149600"/>
          <p14:tracePt t="103639" x="2876550" y="3149600"/>
          <p14:tracePt t="103672" x="2870200" y="3149600"/>
          <p14:tracePt t="103689" x="2870200" y="3143250"/>
          <p14:tracePt t="103710" x="2863850" y="3143250"/>
          <p14:tracePt t="104094" x="2863850" y="3124200"/>
          <p14:tracePt t="104102" x="2870200" y="3111500"/>
          <p14:tracePt t="104110" x="2870200" y="3086100"/>
          <p14:tracePt t="104122" x="2870200" y="3060700"/>
          <p14:tracePt t="104139" x="2870200" y="2997200"/>
          <p14:tracePt t="104156" x="2876550" y="2940050"/>
          <p14:tracePt t="104172" x="2882900" y="2908300"/>
          <p14:tracePt t="104189" x="2882900" y="2889250"/>
          <p14:tracePt t="107054" x="2876550" y="2882900"/>
          <p14:tracePt t="107063" x="2857500" y="2863850"/>
          <p14:tracePt t="107071" x="2844800" y="2857500"/>
          <p14:tracePt t="107088" x="2806700" y="2838450"/>
          <p14:tracePt t="107105" x="2755900" y="2825750"/>
          <p14:tracePt t="107121" x="2698750" y="2813050"/>
          <p14:tracePt t="107138" x="2647950" y="2800350"/>
          <p14:tracePt t="107154" x="2565400" y="2787650"/>
          <p14:tracePt t="107172" x="2514600" y="2781300"/>
          <p14:tracePt t="107188" x="2457450" y="2774950"/>
          <p14:tracePt t="107205" x="2425700" y="2774950"/>
          <p14:tracePt t="107221" x="2406650" y="2774950"/>
          <p14:tracePt t="107238" x="2381250" y="2774950"/>
          <p14:tracePt t="107255" x="2343150" y="2774950"/>
          <p14:tracePt t="107271" x="2292350" y="2787650"/>
          <p14:tracePt t="107288" x="2228850" y="2794000"/>
          <p14:tracePt t="107304" x="2184400" y="2800350"/>
          <p14:tracePt t="107321" x="2171700" y="2806700"/>
          <p14:tracePt t="107342" x="2165350" y="2806700"/>
          <p14:tracePt t="107439" x="2190750" y="2800350"/>
          <p14:tracePt t="107447" x="2203450" y="2794000"/>
          <p14:tracePt t="107456" x="2209800" y="2787650"/>
          <p14:tracePt t="107471" x="2235200" y="2781300"/>
          <p14:tracePt t="107488" x="2260600" y="2774950"/>
          <p14:tracePt t="107505" x="2286000" y="2768600"/>
          <p14:tracePt t="107521" x="2305050" y="2762250"/>
          <p14:tracePt t="107538" x="2311400" y="2755900"/>
          <p14:tracePt t="107631" x="2317750" y="2755900"/>
          <p14:tracePt t="107640" x="2324100" y="2755900"/>
          <p14:tracePt t="107647" x="2330450" y="2749550"/>
          <p14:tracePt t="107657" x="2336800" y="2749550"/>
          <p14:tracePt t="107671" x="2343150" y="2743200"/>
          <p14:tracePt t="107791" x="2349500" y="2736850"/>
          <p14:tracePt t="107798" x="2368550" y="2730500"/>
          <p14:tracePt t="107808" x="2387600" y="2724150"/>
          <p14:tracePt t="107821" x="2393950" y="2724150"/>
          <p14:tracePt t="107839" x="2413000" y="2717800"/>
          <p14:tracePt t="107871" x="2419350" y="2717800"/>
          <p14:tracePt t="108119" x="2419350" y="2711450"/>
          <p14:tracePt t="108127" x="2425700" y="2705100"/>
          <p14:tracePt t="108137" x="2438400" y="2705100"/>
          <p14:tracePt t="108154" x="2463800" y="2692400"/>
          <p14:tracePt t="108171" x="2482850" y="2686050"/>
          <p14:tracePt t="108188" x="2508250" y="2686050"/>
          <p14:tracePt t="108204" x="2546350" y="2679700"/>
          <p14:tracePt t="108221" x="2571750" y="2679700"/>
          <p14:tracePt t="108238" x="2584450" y="2673350"/>
          <p14:tracePt t="108255" x="2590800" y="2673350"/>
          <p14:tracePt t="108271" x="2603500" y="2673350"/>
          <p14:tracePt t="108288" x="2609850" y="2673350"/>
          <p14:tracePt t="108304" x="2628900" y="2673350"/>
          <p14:tracePt t="108322" x="2660650" y="2667000"/>
          <p14:tracePt t="108338" x="2705100" y="2667000"/>
          <p14:tracePt t="108354" x="2743200" y="2667000"/>
          <p14:tracePt t="108371" x="2762250" y="2660650"/>
          <p14:tracePt t="108388" x="2774950" y="2660650"/>
          <p14:tracePt t="108404" x="2794000" y="2660650"/>
          <p14:tracePt t="108421" x="2819400" y="2660650"/>
          <p14:tracePt t="108439" x="2857500" y="2660650"/>
          <p14:tracePt t="108455" x="2889250" y="2660650"/>
          <p14:tracePt t="108471" x="2908300" y="2660650"/>
          <p14:tracePt t="108488" x="2914650" y="2660650"/>
          <p14:tracePt t="108504" x="2927350" y="2654300"/>
          <p14:tracePt t="108520" x="2946400" y="2654300"/>
          <p14:tracePt t="108538" x="2952750" y="2654300"/>
          <p14:tracePt t="108555" x="2959100" y="2654300"/>
          <p14:tracePt t="108571" x="2965450" y="2654300"/>
          <p14:tracePt t="108604" x="2984500" y="2654300"/>
          <p14:tracePt t="108621" x="3003550" y="2654300"/>
          <p14:tracePt t="108638" x="3041650" y="2654300"/>
          <p14:tracePt t="108654" x="3054350" y="2654300"/>
          <p14:tracePt t="108671" x="3060700" y="2654300"/>
          <p14:tracePt t="108687" x="3067050" y="2654300"/>
          <p14:tracePt t="108704" x="3073400" y="2654300"/>
          <p14:tracePt t="108721" x="3079750" y="2654300"/>
          <p14:tracePt t="108737" x="3111500" y="2660650"/>
          <p14:tracePt t="108754" x="3136900" y="2660650"/>
          <p14:tracePt t="108771" x="3162300" y="2660650"/>
          <p14:tracePt t="108788" x="3175000" y="2660650"/>
          <p14:tracePt t="108854" x="3187700" y="2660650"/>
          <p14:tracePt t="108862" x="3206750" y="2660650"/>
          <p14:tracePt t="108872" x="3219450" y="2660650"/>
          <p14:tracePt t="108887" x="3263900" y="2667000"/>
          <p14:tracePt t="108904" x="3289300" y="2667000"/>
          <p14:tracePt t="108921" x="3302000" y="2673350"/>
          <p14:tracePt t="108937" x="3308350" y="2673350"/>
          <p14:tracePt t="108970" x="3314700" y="2673350"/>
          <p14:tracePt t="108987" x="3333750" y="2673350"/>
          <p14:tracePt t="109004" x="3359150" y="2673350"/>
          <p14:tracePt t="109021" x="3378200" y="2673350"/>
          <p14:tracePt t="109037" x="3397250" y="2673350"/>
          <p14:tracePt t="109054" x="3403600" y="2673350"/>
          <p14:tracePt t="109119" x="3429000" y="2673350"/>
          <p14:tracePt t="109127" x="3441700" y="2673350"/>
          <p14:tracePt t="109137" x="3467100" y="2673350"/>
          <p14:tracePt t="109154" x="3505200" y="2673350"/>
          <p14:tracePt t="109171" x="3543300" y="2673350"/>
          <p14:tracePt t="109187" x="3562350" y="2679700"/>
          <p14:tracePt t="109204" x="3575050" y="2679700"/>
          <p14:tracePt t="109230" x="3581400" y="2679700"/>
          <p14:tracePt t="109246" x="3594100" y="2679700"/>
          <p14:tracePt t="109256" x="3606800" y="2686050"/>
          <p14:tracePt t="109271" x="3657600" y="2698750"/>
          <p14:tracePt t="109287" x="3714750" y="2711450"/>
          <p14:tracePt t="109304" x="3771900" y="2717800"/>
          <p14:tracePt t="109322" x="3803650" y="2724150"/>
          <p14:tracePt t="109337" x="3810000" y="2724150"/>
          <p14:tracePt t="109374" x="3816350" y="2724150"/>
          <p14:tracePt t="109387" x="3816350" y="2730500"/>
          <p14:tracePt t="109404" x="3854450" y="2736850"/>
          <p14:tracePt t="109421" x="3905250" y="2755900"/>
          <p14:tracePt t="109439" x="3943350" y="2774950"/>
          <p14:tracePt t="109454" x="3949700" y="2774950"/>
          <p14:tracePt t="109503" x="3956050" y="2781300"/>
          <p14:tracePt t="109511" x="3962400" y="2787650"/>
          <p14:tracePt t="109520" x="3962400" y="2794000"/>
          <p14:tracePt t="109537" x="3975100" y="2800350"/>
          <p14:tracePt t="109554" x="3981450" y="2813050"/>
          <p14:tracePt t="109570" x="3994150" y="2819400"/>
          <p14:tracePt t="109587" x="4006850" y="2838450"/>
          <p14:tracePt t="109604" x="4032250" y="2851150"/>
          <p14:tracePt t="109620" x="4044950" y="2863850"/>
          <p14:tracePt t="109638" x="4051300" y="2870200"/>
          <p14:tracePt t="109654" x="4057650" y="2870200"/>
          <p14:tracePt t="109687" x="4064000" y="2876550"/>
          <p14:tracePt t="109704" x="4070350" y="2882900"/>
          <p14:tracePt t="109721" x="4083050" y="2895600"/>
          <p14:tracePt t="109754" x="4089400" y="2895600"/>
          <p14:tracePt t="109771" x="4095750" y="2901950"/>
          <p14:tracePt t="109787" x="4102100" y="2908300"/>
          <p14:tracePt t="109803" x="4102100" y="2914650"/>
          <p14:tracePt t="109824" x="4102100" y="2921000"/>
          <p14:tracePt t="109837" x="4108450" y="2927350"/>
          <p14:tracePt t="109853" x="4114800" y="2927350"/>
          <p14:tracePt t="109871" x="4114800" y="2933700"/>
          <p14:tracePt t="109887" x="4114800" y="2940050"/>
          <p14:tracePt t="109903" x="4121150" y="2946400"/>
          <p14:tracePt t="109920" x="4127500" y="2946400"/>
          <p14:tracePt t="109937" x="4133850" y="2952750"/>
          <p14:tracePt t="109954" x="4146550" y="2959100"/>
          <p14:tracePt t="109970" x="4152900" y="2965450"/>
          <p14:tracePt t="109987" x="4165600" y="2971800"/>
          <p14:tracePt t="110004" x="4165600" y="2978150"/>
          <p14:tracePt t="110020" x="4178300" y="2984500"/>
          <p14:tracePt t="110037" x="4178300" y="2990850"/>
          <p14:tracePt t="110054" x="4197350" y="2997200"/>
          <p14:tracePt t="110071" x="4203700" y="3009900"/>
          <p14:tracePt t="110087" x="4210050" y="3009900"/>
          <p14:tracePt t="110104" x="4235450" y="3028950"/>
          <p14:tracePt t="110120" x="4254500" y="3035300"/>
          <p14:tracePt t="110137" x="4279900" y="3048000"/>
          <p14:tracePt t="110154" x="4305300" y="3054350"/>
          <p14:tracePt t="110170" x="4311650" y="3060700"/>
          <p14:tracePt t="110188" x="4318000" y="3067050"/>
          <p14:tracePt t="110204" x="4324350" y="3067050"/>
          <p14:tracePt t="110237" x="4330700" y="3067050"/>
          <p14:tracePt t="110255" x="4356100" y="3079750"/>
          <p14:tracePt t="110271" x="4381500" y="3092450"/>
          <p14:tracePt t="110287" x="4406900" y="3098800"/>
          <p14:tracePt t="110304" x="4413250" y="3098800"/>
          <p14:tracePt t="110321" x="4425950" y="3105150"/>
          <p14:tracePt t="110798" x="4432300" y="3105150"/>
          <p14:tracePt t="110806" x="4432300" y="3111500"/>
          <p14:tracePt t="110815" x="4438650" y="3111500"/>
          <p14:tracePt t="110830" x="4445000" y="3124200"/>
          <p14:tracePt t="110847" x="4445000" y="3136900"/>
          <p14:tracePt t="110863" x="4451350" y="3143250"/>
          <p14:tracePt t="110872" x="4451350" y="3149600"/>
          <p14:tracePt t="110886" x="4451350" y="3162300"/>
          <p14:tracePt t="110904" x="4451350" y="3175000"/>
          <p14:tracePt t="110920" x="4451350" y="3187700"/>
          <p14:tracePt t="110937" x="4451350" y="3194050"/>
          <p14:tracePt t="110953" x="4438650" y="3200400"/>
          <p14:tracePt t="110970" x="4438650" y="3206750"/>
          <p14:tracePt t="110987" x="4425950" y="3206750"/>
          <p14:tracePt t="111004" x="4419600" y="3206750"/>
          <p14:tracePt t="111020" x="4400550" y="3206750"/>
          <p14:tracePt t="111037" x="4375150" y="3206750"/>
          <p14:tracePt t="111054" x="4349750" y="3194050"/>
          <p14:tracePt t="111134" x="4343400" y="3194050"/>
          <p14:tracePt t="111143" x="4343400" y="3187700"/>
          <p14:tracePt t="111153" x="4343400" y="3181350"/>
          <p14:tracePt t="111170" x="4337050" y="3175000"/>
          <p14:tracePt t="111186" x="4330700" y="3155950"/>
          <p14:tracePt t="111203" x="4324350" y="3149600"/>
          <p14:tracePt t="111220" x="4318000" y="3130550"/>
          <p14:tracePt t="111236" x="4305300" y="3098800"/>
          <p14:tracePt t="111255" x="4273550" y="3054350"/>
          <p14:tracePt t="111271" x="4241800" y="3022600"/>
          <p14:tracePt t="111287" x="4216400" y="3009900"/>
          <p14:tracePt t="111303" x="4184650" y="2990850"/>
          <p14:tracePt t="111321" x="4165600" y="2978150"/>
          <p14:tracePt t="111337" x="4140200" y="2965450"/>
          <p14:tracePt t="111353" x="4121150" y="2965450"/>
          <p14:tracePt t="111370" x="4108450" y="2959100"/>
          <p14:tracePt t="111387" x="4095750" y="2959100"/>
          <p14:tracePt t="111404" x="4089400" y="2959100"/>
          <p14:tracePt t="111420" x="4083050" y="2959100"/>
          <p14:tracePt t="111436" x="4076700" y="2952750"/>
          <p14:tracePt t="111455" x="4057650" y="2952750"/>
          <p14:tracePt t="111470" x="4038600" y="2952750"/>
          <p14:tracePt t="111487" x="4025900" y="2952750"/>
          <p14:tracePt t="111503" x="4013200" y="2952750"/>
          <p14:tracePt t="111520" x="4000500" y="2946400"/>
          <p14:tracePt t="111537" x="3987800" y="2946400"/>
          <p14:tracePt t="111553" x="3962400" y="2940050"/>
          <p14:tracePt t="111570" x="3937000" y="2933700"/>
          <p14:tracePt t="111587" x="3905250" y="2921000"/>
          <p14:tracePt t="111603" x="3854450" y="2914650"/>
          <p14:tracePt t="111620" x="3797300" y="2908300"/>
          <p14:tracePt t="111636" x="3740150" y="2895600"/>
          <p14:tracePt t="111653" x="3683000" y="2889250"/>
          <p14:tracePt t="111670" x="3587750" y="2876550"/>
          <p14:tracePt t="111687" x="3530600" y="2870200"/>
          <p14:tracePt t="111703" x="3473450" y="2863850"/>
          <p14:tracePt t="111720" x="3409950" y="2863850"/>
          <p14:tracePt t="111737" x="3333750" y="2863850"/>
          <p14:tracePt t="111753" x="3270250" y="2863850"/>
          <p14:tracePt t="111770" x="3213100" y="2863850"/>
          <p14:tracePt t="111787" x="3194050" y="2863850"/>
          <p14:tracePt t="111803" x="3175000" y="2857500"/>
          <p14:tracePt t="111808" x="3168650" y="2857500"/>
          <p14:tracePt t="111825" x="3155950" y="2851150"/>
          <p14:tracePt t="111836" x="3149600" y="2851150"/>
          <p14:tracePt t="111853" x="3124200" y="2844800"/>
          <p14:tracePt t="111870" x="3086100" y="2832100"/>
          <p14:tracePt t="111887" x="3067050" y="2825750"/>
          <p14:tracePt t="111903" x="3041650" y="2819400"/>
          <p14:tracePt t="111920" x="3035300" y="2819400"/>
          <p14:tracePt t="111991" x="3022600" y="2819400"/>
          <p14:tracePt t="111998" x="3016250" y="2806700"/>
          <p14:tracePt t="112006" x="2997200" y="2800350"/>
          <p14:tracePt t="112020" x="2984500" y="2794000"/>
          <p14:tracePt t="112037" x="2965450" y="2781300"/>
          <p14:tracePt t="112053" x="2959100" y="2781300"/>
          <p14:tracePt t="112070" x="2952750" y="2768600"/>
          <p14:tracePt t="112086" x="2946400" y="2762250"/>
          <p14:tracePt t="112103" x="2940050" y="2755900"/>
          <p14:tracePt t="112120" x="2933700" y="2749550"/>
          <p14:tracePt t="112153" x="2933700" y="2743200"/>
          <p14:tracePt t="112170" x="2927350" y="2717800"/>
          <p14:tracePt t="112186" x="2921000" y="2692400"/>
          <p14:tracePt t="112203" x="2921000" y="2673350"/>
          <p14:tracePt t="112219" x="2921000" y="2660650"/>
          <p14:tracePt t="112236" x="2921000" y="2654300"/>
          <p14:tracePt t="112253" x="2927350" y="2647950"/>
          <p14:tracePt t="112270" x="2946400" y="2635250"/>
          <p14:tracePt t="112287" x="2959100" y="2622550"/>
          <p14:tracePt t="112303" x="2984500" y="2603500"/>
          <p14:tracePt t="112319" x="3016250" y="2584450"/>
          <p14:tracePt t="112337" x="3041650" y="2565400"/>
          <p14:tracePt t="112354" x="3073400" y="2546350"/>
          <p14:tracePt t="112369" x="3086100" y="2546350"/>
          <p14:tracePt t="112387" x="3098800" y="2546350"/>
          <p14:tracePt t="112403" x="3105150" y="2546350"/>
          <p14:tracePt t="112420" x="3117850" y="2546350"/>
          <p14:tracePt t="112437" x="3130550" y="2546350"/>
          <p14:tracePt t="112453" x="3136900" y="2546350"/>
          <p14:tracePt t="112542" x="3130550" y="2546350"/>
          <p14:tracePt t="112550" x="3124200" y="2546350"/>
          <p14:tracePt t="112575" x="3117850" y="2546350"/>
          <p14:tracePt t="112615" x="3111500" y="2546350"/>
          <p14:tracePt t="112678" x="3136900" y="2546350"/>
          <p14:tracePt t="112688" x="3181350" y="2559050"/>
          <p14:tracePt t="112694" x="3225800" y="2565400"/>
          <p14:tracePt t="112703" x="3289300" y="2584450"/>
          <p14:tracePt t="112720" x="3429000" y="2597150"/>
          <p14:tracePt t="112737" x="3530600" y="2616200"/>
          <p14:tracePt t="112753" x="3581400" y="2628900"/>
          <p14:tracePt t="112769" x="3600450" y="2635250"/>
          <p14:tracePt t="112786" x="3613150" y="2647950"/>
          <p14:tracePt t="112803" x="3625850" y="2654300"/>
          <p14:tracePt t="112807" x="3632200" y="2660650"/>
          <p14:tracePt t="112819" x="3638550" y="2673350"/>
          <p14:tracePt t="112836" x="3670300" y="2679700"/>
          <p14:tracePt t="112853" x="3714750" y="2698750"/>
          <p14:tracePt t="112871" x="3746500" y="2724150"/>
          <p14:tracePt t="112887" x="3759200" y="2730500"/>
          <p14:tracePt t="112902" x="3778250" y="2755900"/>
          <p14:tracePt t="112920" x="3797300" y="2768600"/>
          <p14:tracePt t="112936" x="3816350" y="2781300"/>
          <p14:tracePt t="112952" x="3860800" y="2794000"/>
          <p14:tracePt t="112970" x="3911600" y="2806700"/>
          <p14:tracePt t="112986" x="3968750" y="2813050"/>
          <p14:tracePt t="113002" x="4000500" y="2819400"/>
          <p14:tracePt t="113020" x="4019550" y="2825750"/>
          <p14:tracePt t="113036" x="4025900" y="2832100"/>
          <p14:tracePt t="113053" x="4032250" y="2832100"/>
          <p14:tracePt t="113087" x="4038600" y="2832100"/>
          <p14:tracePt t="113095" x="4038600" y="2838450"/>
          <p14:tracePt t="113110" x="4044950" y="2838450"/>
          <p14:tracePt t="113119" x="4057650" y="2851150"/>
          <p14:tracePt t="113136" x="4083050" y="2870200"/>
          <p14:tracePt t="113153" x="4121150" y="2889250"/>
          <p14:tracePt t="113169" x="4152900" y="2908300"/>
          <p14:tracePt t="113186" x="4178300" y="2914650"/>
          <p14:tracePt t="113203" x="4191000" y="2921000"/>
          <p14:tracePt t="113219" x="4197350" y="2927350"/>
          <p14:tracePt t="113240" x="4203700" y="2927350"/>
          <p14:tracePt t="113253" x="4216400" y="2933700"/>
          <p14:tracePt t="113270" x="4248150" y="2952750"/>
          <p14:tracePt t="113286" x="4260850" y="2965450"/>
          <p14:tracePt t="113303" x="4286250" y="2984500"/>
          <p14:tracePt t="113320" x="4305300" y="2997200"/>
          <p14:tracePt t="113336" x="4324350" y="3009900"/>
          <p14:tracePt t="113352" x="4349750" y="3022600"/>
          <p14:tracePt t="113369" x="4356100" y="3022600"/>
          <p14:tracePt t="113386" x="4362450" y="3022600"/>
          <p14:tracePt t="113403" x="4368800" y="3022600"/>
          <p14:tracePt t="113419" x="4368800" y="3028950"/>
          <p14:tracePt t="113436" x="4375150" y="3035300"/>
          <p14:tracePt t="113453" x="4381500" y="3048000"/>
          <p14:tracePt t="113469" x="4387850" y="3054350"/>
          <p14:tracePt t="113486" x="4394200" y="3067050"/>
          <p14:tracePt t="113502" x="4400550" y="3067050"/>
          <p14:tracePt t="113519" x="4400550" y="3079750"/>
          <p14:tracePt t="113536" x="4406900" y="3086100"/>
          <p14:tracePt t="113552" x="4413250" y="3098800"/>
          <p14:tracePt t="113569" x="4419600" y="3105150"/>
          <p14:tracePt t="113586" x="4419600" y="3117850"/>
          <p14:tracePt t="113603" x="4425950" y="3124200"/>
          <p14:tracePt t="113619" x="4432300" y="3130550"/>
          <p14:tracePt t="113636" x="4432300" y="3143250"/>
          <p14:tracePt t="113652" x="4438650" y="3155950"/>
          <p14:tracePt t="113670" x="4445000" y="3175000"/>
          <p14:tracePt t="113687" x="4451350" y="3187700"/>
          <p14:tracePt t="113702" x="4451350" y="3194050"/>
          <p14:tracePt t="113719" x="4457700" y="3206750"/>
          <p14:tracePt t="113752" x="4457700" y="3213100"/>
          <p14:tracePt t="113769" x="4464050" y="3219450"/>
          <p14:tracePt t="113786" x="4464050" y="3225800"/>
          <p14:tracePt t="113863" x="4457700" y="3225800"/>
          <p14:tracePt t="113887" x="4451350" y="3225800"/>
          <p14:tracePt t="113904" x="4445000" y="3225800"/>
          <p14:tracePt t="113918" x="4438650" y="3225800"/>
          <p14:tracePt t="113927" x="4425950" y="3225800"/>
          <p14:tracePt t="113942" x="4406900" y="3225800"/>
          <p14:tracePt t="113952" x="4400550" y="3225800"/>
          <p14:tracePt t="113969" x="4368800" y="3225800"/>
          <p14:tracePt t="113986" x="4343400" y="3225800"/>
          <p14:tracePt t="114002" x="4318000" y="3225800"/>
          <p14:tracePt t="114019" x="4286250" y="3232150"/>
          <p14:tracePt t="114036" x="4273550" y="3238500"/>
          <p14:tracePt t="114052" x="4260850" y="3244850"/>
          <p14:tracePt t="114070" x="4248150" y="3251200"/>
          <p14:tracePt t="114086" x="4241800" y="3257550"/>
          <p14:tracePt t="114103" x="4241800" y="3263900"/>
          <p14:tracePt t="114119" x="4235450" y="3282950"/>
          <p14:tracePt t="114136" x="4235450" y="3295650"/>
          <p14:tracePt t="114152" x="4235450" y="3314700"/>
          <p14:tracePt t="114169" x="4241800" y="3346450"/>
          <p14:tracePt t="114186" x="4260850" y="3384550"/>
          <p14:tracePt t="114202" x="4273550" y="3416300"/>
          <p14:tracePt t="114219" x="4286250" y="3435350"/>
          <p14:tracePt t="114236" x="4298950" y="3467100"/>
          <p14:tracePt t="114252" x="4311650" y="3498850"/>
          <p14:tracePt t="114269" x="4324350" y="3517900"/>
          <p14:tracePt t="114286" x="4330700" y="3536950"/>
          <p14:tracePt t="114303" x="4330700" y="3549650"/>
          <p14:tracePt t="114319" x="4337050" y="3556000"/>
          <p14:tracePt t="114336" x="4337050" y="3568700"/>
          <p14:tracePt t="114369" x="4337050" y="3575050"/>
          <p14:tracePt t="114385" x="4337050" y="3581400"/>
          <p14:tracePt t="114402" x="4330700" y="3594100"/>
          <p14:tracePt t="114419" x="4324350" y="3600450"/>
          <p14:tracePt t="114436" x="4311650" y="3600450"/>
          <p14:tracePt t="114452" x="4279900" y="3600450"/>
          <p14:tracePt t="114469" x="4260850" y="3600450"/>
          <p14:tracePt t="114487" x="4235450" y="3600450"/>
          <p14:tracePt t="114502" x="4229100" y="3600450"/>
          <p14:tracePt t="114535" x="4222750" y="3594100"/>
          <p14:tracePt t="114552" x="4210050" y="3587750"/>
          <p14:tracePt t="114569" x="4184650" y="3562350"/>
          <p14:tracePt t="114585" x="4171950" y="3543300"/>
          <p14:tracePt t="114602" x="4165600" y="3517900"/>
          <p14:tracePt t="114619" x="4159250" y="3498850"/>
          <p14:tracePt t="114635" x="4152900" y="3473450"/>
          <p14:tracePt t="114652" x="4146550" y="3448050"/>
          <p14:tracePt t="114669" x="4146550" y="3435350"/>
          <p14:tracePt t="114686" x="4146550" y="3422650"/>
          <p14:tracePt t="114702" x="4146550" y="3409950"/>
          <p14:tracePt t="114719" x="4152900" y="3397250"/>
          <p14:tracePt t="114736" x="4178300" y="3378200"/>
          <p14:tracePt t="114754" x="4197350" y="3365500"/>
          <p14:tracePt t="114768" x="4216400" y="3352800"/>
          <p14:tracePt t="114785" x="4235450" y="3346450"/>
          <p14:tracePt t="114802" x="4248150" y="3340100"/>
          <p14:tracePt t="114806" x="4254500" y="3340100"/>
          <p14:tracePt t="114819" x="4267200" y="3333750"/>
          <p14:tracePt t="114835" x="4286250" y="3333750"/>
          <p14:tracePt t="114852" x="4298950" y="3321050"/>
          <p14:tracePt t="114869" x="4324350" y="3321050"/>
          <p14:tracePt t="114887" x="4368800" y="3314700"/>
          <p14:tracePt t="114902" x="4400550" y="3314700"/>
          <p14:tracePt t="114918" x="4425950" y="3308350"/>
          <p14:tracePt t="114936" x="4451350" y="3308350"/>
          <p14:tracePt t="114952" x="4470400" y="3308350"/>
          <p14:tracePt t="114969" x="4483100" y="3308350"/>
          <p14:tracePt t="114986" x="4502150" y="3308350"/>
          <p14:tracePt t="115002" x="4527550" y="3314700"/>
          <p14:tracePt t="115019" x="4565650" y="3333750"/>
          <p14:tracePt t="115036" x="4597400" y="3359150"/>
          <p14:tracePt t="115052" x="4622800" y="3378200"/>
          <p14:tracePt t="115068" x="4641850" y="3397250"/>
          <p14:tracePt t="115086" x="4648200" y="3429000"/>
          <p14:tracePt t="115102" x="4654550" y="3448050"/>
          <p14:tracePt t="115119" x="4660900" y="3467100"/>
          <p14:tracePt t="115135" x="4667250" y="3486150"/>
          <p14:tracePt t="115152" x="4667250" y="3505200"/>
          <p14:tracePt t="115168" x="4667250" y="3530600"/>
          <p14:tracePt t="115185" x="4667250" y="3556000"/>
          <p14:tracePt t="115202" x="4667250" y="3587750"/>
          <p14:tracePt t="115219" x="4667250" y="3613150"/>
          <p14:tracePt t="115235" x="4654550" y="3644900"/>
          <p14:tracePt t="115252" x="4648200" y="3657600"/>
          <p14:tracePt t="115269" x="4635500" y="3676650"/>
          <p14:tracePt t="115287" x="4578350" y="3702050"/>
          <p14:tracePt t="115303" x="4514850" y="3714750"/>
          <p14:tracePt t="115319" x="4457700" y="3721100"/>
          <p14:tracePt t="115335" x="4413250" y="3721100"/>
          <p14:tracePt t="115352" x="4387850" y="3721100"/>
          <p14:tracePt t="115369" x="4368800" y="3721100"/>
          <p14:tracePt t="115385" x="4337050" y="3714750"/>
          <p14:tracePt t="115402" x="4298950" y="3708400"/>
          <p14:tracePt t="115419" x="4248150" y="3702050"/>
          <p14:tracePt t="115435" x="4216400" y="3702050"/>
          <p14:tracePt t="115452" x="4184650" y="3695700"/>
          <p14:tracePt t="115468" x="4171950" y="3683000"/>
          <p14:tracePt t="115487" x="4159250" y="3670300"/>
          <p14:tracePt t="115502" x="4146550" y="3657600"/>
          <p14:tracePt t="115518" x="4133850" y="3632200"/>
          <p14:tracePt t="115535" x="4108450" y="3606800"/>
          <p14:tracePt t="115552" x="4083050" y="3568700"/>
          <p14:tracePt t="115568" x="4070350" y="3543300"/>
          <p14:tracePt t="115585" x="4051300" y="3517900"/>
          <p14:tracePt t="115602" x="4044950" y="3511550"/>
          <p14:tracePt t="115618" x="4038600" y="3498850"/>
          <p14:tracePt t="115635" x="4038600" y="3479800"/>
          <p14:tracePt t="115652" x="4038600" y="3448050"/>
          <p14:tracePt t="115669" x="4038600" y="3409950"/>
          <p14:tracePt t="115687" x="4064000" y="3352800"/>
          <p14:tracePt t="115702" x="4076700" y="3327400"/>
          <p14:tracePt t="115718" x="4083050" y="3321050"/>
          <p14:tracePt t="115735" x="4089400" y="3314700"/>
          <p14:tracePt t="115752" x="4102100" y="3308350"/>
          <p14:tracePt t="115768" x="4127500" y="3295650"/>
          <p14:tracePt t="115785" x="4159250" y="3276600"/>
          <p14:tracePt t="115802" x="4197350" y="3257550"/>
          <p14:tracePt t="115819" x="4222750" y="3251200"/>
          <p14:tracePt t="115835" x="4248150" y="3244850"/>
          <p14:tracePt t="115852" x="4267200" y="3244850"/>
          <p14:tracePt t="115868" x="4286250" y="3244850"/>
          <p14:tracePt t="115887" x="4356100" y="3244850"/>
          <p14:tracePt t="115902" x="4406900" y="3244850"/>
          <p14:tracePt t="115919" x="4457700" y="3244850"/>
          <p14:tracePt t="115935" x="4495800" y="3244850"/>
          <p14:tracePt t="115951" x="4521200" y="3244850"/>
          <p14:tracePt t="115969" x="4546600" y="3244850"/>
          <p14:tracePt t="115985" x="4584700" y="3244850"/>
          <p14:tracePt t="116002" x="4610100" y="3244850"/>
          <p14:tracePt t="116018" x="4622800" y="3251200"/>
          <p14:tracePt t="116035" x="4641850" y="3263900"/>
          <p14:tracePt t="116051" x="4660900" y="3282950"/>
          <p14:tracePt t="116068" x="4679950" y="3308350"/>
          <p14:tracePt t="116085" x="4699000" y="3333750"/>
          <p14:tracePt t="116103" x="4711700" y="3365500"/>
          <p14:tracePt t="116118" x="4718050" y="3397250"/>
          <p14:tracePt t="116135" x="4724400" y="3416300"/>
          <p14:tracePt t="116152" x="4724400" y="3429000"/>
          <p14:tracePt t="116169" x="4724400" y="3441700"/>
          <p14:tracePt t="116185" x="4724400" y="3448050"/>
          <p14:tracePt t="116202" x="4724400" y="3454400"/>
          <p14:tracePt t="116218" x="4724400" y="3460750"/>
          <p14:tracePt t="117166" x="4724400" y="3467100"/>
          <p14:tracePt t="117174" x="4724400" y="3473450"/>
          <p14:tracePt t="117184" x="4724400" y="3479800"/>
          <p14:tracePt t="117207" x="4724400" y="3486150"/>
          <p14:tracePt t="117217" x="4724400" y="3492500"/>
          <p14:tracePt t="117235" x="4724400" y="3498850"/>
          <p14:tracePt t="117251" x="4724400" y="3511550"/>
          <p14:tracePt t="117268" x="4718050" y="3524250"/>
          <p14:tracePt t="117284" x="4711700" y="3536950"/>
          <p14:tracePt t="117302" x="4686300" y="3556000"/>
          <p14:tracePt t="117318" x="4673600" y="3562350"/>
          <p14:tracePt t="117335" x="4660900" y="3568700"/>
          <p14:tracePt t="117351" x="4654550" y="3568700"/>
          <p14:tracePt t="117368" x="4641850" y="3568700"/>
          <p14:tracePt t="117385" x="4616450" y="3568700"/>
          <p14:tracePt t="117401" x="4591050" y="3568700"/>
          <p14:tracePt t="117418" x="4578350" y="3568700"/>
          <p14:tracePt t="117435" x="4565650" y="3568700"/>
          <p14:tracePt t="122359" x="4552950" y="3562350"/>
          <p14:tracePt t="122368" x="4540250" y="3556000"/>
          <p14:tracePt t="122375" x="4540250" y="3549650"/>
          <p14:tracePt t="122383" x="4540250" y="3543300"/>
          <p14:tracePt t="122400" x="4546600" y="3517900"/>
          <p14:tracePt t="122416" x="4559300" y="3441700"/>
          <p14:tracePt t="122433" x="4559300" y="3409950"/>
          <p14:tracePt t="122671" x="4533900" y="3409950"/>
          <p14:tracePt t="122678" x="4508500" y="3409950"/>
          <p14:tracePt t="122687" x="4495800" y="3409950"/>
          <p14:tracePt t="122699" x="4483100" y="3409950"/>
          <p14:tracePt t="122717" x="4464050" y="3409950"/>
          <p14:tracePt t="122733" x="4425950" y="3409950"/>
          <p14:tracePt t="122751" x="4375150" y="3409950"/>
          <p14:tracePt t="122767" x="4349750" y="3409950"/>
          <p14:tracePt t="122783" x="4337050" y="3409950"/>
          <p14:tracePt t="122799" x="4324350" y="3409950"/>
          <p14:tracePt t="122816" x="4305300" y="3409950"/>
          <p14:tracePt t="122833" x="4292600" y="3409950"/>
          <p14:tracePt t="122849" x="4279900" y="3409950"/>
          <p14:tracePt t="122866" x="4260850" y="3416300"/>
          <p14:tracePt t="122883" x="4241800" y="3416300"/>
          <p14:tracePt t="122899" x="4222750" y="3422650"/>
          <p14:tracePt t="122916" x="4210050" y="3422650"/>
          <p14:tracePt t="122933" x="4203700" y="3429000"/>
          <p14:tracePt t="122949" x="4197350" y="3429000"/>
          <p14:tracePt t="123046" x="4191000" y="3429000"/>
          <p14:tracePt t="123062" x="4171950" y="3429000"/>
          <p14:tracePt t="123070" x="4140200" y="3416300"/>
          <p14:tracePt t="123078" x="4114800" y="3409950"/>
          <p14:tracePt t="123087" x="4089400" y="3403600"/>
          <p14:tracePt t="123099" x="4057650" y="3397250"/>
          <p14:tracePt t="123116" x="3994150" y="3371850"/>
          <p14:tracePt t="123133" x="3911600" y="3346450"/>
          <p14:tracePt t="123151" x="3740150" y="3302000"/>
          <p14:tracePt t="123166" x="3619500" y="3276600"/>
          <p14:tracePt t="123183" x="3536950" y="3263900"/>
          <p14:tracePt t="123200" x="3460750" y="3257550"/>
          <p14:tracePt t="123216" x="3333750" y="3238500"/>
          <p14:tracePt t="123233" x="3219450" y="3219450"/>
          <p14:tracePt t="123249" x="3073400" y="3219450"/>
          <p14:tracePt t="123266" x="2914650" y="3225800"/>
          <p14:tracePt t="123283" x="2749550" y="3270250"/>
          <p14:tracePt t="123300" x="2628900" y="3314700"/>
          <p14:tracePt t="123304" x="2552700" y="3340100"/>
          <p14:tracePt t="123316" x="2495550" y="3365500"/>
          <p14:tracePt t="123333" x="2381250" y="3416300"/>
          <p14:tracePt t="123351" x="2190750" y="3473450"/>
          <p14:tracePt t="123365" x="2089150" y="3505200"/>
          <p14:tracePt t="123383" x="1981200" y="3543300"/>
          <p14:tracePt t="123399" x="1873250" y="3549650"/>
          <p14:tracePt t="123416" x="1803400" y="3556000"/>
          <p14:tracePt t="123432" x="1758950" y="3556000"/>
          <p14:tracePt t="123449" x="1727200" y="3556000"/>
          <p14:tracePt t="123466" x="1695450" y="3549650"/>
          <p14:tracePt t="123482" x="1651000" y="3530600"/>
          <p14:tracePt t="123499" x="1562100" y="3492500"/>
          <p14:tracePt t="123516" x="1435100" y="3460750"/>
          <p14:tracePt t="123532" x="1308100" y="3435350"/>
          <p14:tracePt t="123551" x="1193800" y="3416300"/>
          <p14:tracePt t="123566" x="1143000" y="3416300"/>
          <p14:tracePt t="123582" x="1117600" y="3409950"/>
          <p14:tracePt t="123599" x="1092200" y="3403600"/>
          <p14:tracePt t="123616" x="1060450" y="3397250"/>
          <p14:tracePt t="123633" x="1047750" y="3390900"/>
          <p14:tracePt t="123665" x="1047750" y="3384550"/>
          <p14:tracePt t="123687" x="1047750" y="3378200"/>
          <p14:tracePt t="123700" x="1047750" y="3371850"/>
          <p14:tracePt t="123715" x="1054100" y="3371850"/>
          <p14:tracePt t="123732" x="1060450" y="3365500"/>
          <p14:tracePt t="123751" x="1066800" y="3359150"/>
          <p14:tracePt t="123815" x="1073150" y="3359150"/>
          <p14:tracePt t="123823" x="1079500" y="3359150"/>
          <p14:tracePt t="123832" x="1085850" y="3352800"/>
          <p14:tracePt t="123849" x="1098550" y="3352800"/>
          <p14:tracePt t="123865" x="1130300" y="3352800"/>
          <p14:tracePt t="123882" x="1174750" y="3352800"/>
          <p14:tracePt t="123899" x="1270000" y="3340100"/>
          <p14:tracePt t="123916" x="1390650" y="3302000"/>
          <p14:tracePt t="123932" x="1498600" y="3251200"/>
          <p14:tracePt t="123949" x="1581150" y="3181350"/>
          <p14:tracePt t="123966" x="1670050" y="3092450"/>
          <p14:tracePt t="123982" x="1714500" y="3009900"/>
          <p14:tracePt t="123999" x="1752600" y="2927350"/>
          <p14:tracePt t="124016" x="1816100" y="2844800"/>
          <p14:tracePt t="124033" x="1885950" y="2774950"/>
          <p14:tracePt t="124049" x="1974850" y="2736850"/>
          <p14:tracePt t="124066" x="2089150" y="2705100"/>
          <p14:tracePt t="124082" x="2216150" y="2679700"/>
          <p14:tracePt t="124099" x="2336800" y="2654300"/>
          <p14:tracePt t="124116" x="2413000" y="2628900"/>
          <p14:tracePt t="124132" x="2451100" y="2609850"/>
          <p14:tracePt t="124149" x="2470150" y="2603500"/>
          <p14:tracePt t="124167" x="2495550" y="2590800"/>
          <p14:tracePt t="124183" x="2527300" y="2578100"/>
          <p14:tracePt t="124199" x="2597150" y="2565400"/>
          <p14:tracePt t="124216" x="2736850" y="2565400"/>
          <p14:tracePt t="124232" x="2895600" y="2559050"/>
          <p14:tracePt t="124249" x="3009900" y="2559050"/>
          <p14:tracePt t="124266" x="3086100" y="2559050"/>
          <p14:tracePt t="124282" x="3130550" y="2559050"/>
          <p14:tracePt t="124299" x="3187700" y="2578100"/>
          <p14:tracePt t="124303" x="3213100" y="2590800"/>
          <p14:tracePt t="124315" x="3263900" y="2616200"/>
          <p14:tracePt t="124332" x="3365500" y="2654300"/>
          <p14:tracePt t="124351" x="3524250" y="2730500"/>
          <p14:tracePt t="124366" x="3619500" y="2774950"/>
          <p14:tracePt t="124383" x="3733800" y="2851150"/>
          <p14:tracePt t="124399" x="3816350" y="2901950"/>
          <p14:tracePt t="124416" x="3905250" y="2946400"/>
          <p14:tracePt t="124432" x="3956050" y="2971800"/>
          <p14:tracePt t="124449" x="3962400" y="2971800"/>
          <p14:tracePt t="124466" x="3968750" y="2971800"/>
          <p14:tracePt t="124503" x="3968750" y="2978150"/>
          <p14:tracePt t="124519" x="3975100" y="2990850"/>
          <p14:tracePt t="124532" x="3981450" y="3003550"/>
          <p14:tracePt t="124549" x="3981450" y="3016250"/>
          <p14:tracePt t="124566" x="3981450" y="3028950"/>
          <p14:tracePt t="124622" x="3975100" y="3016250"/>
          <p14:tracePt t="124630" x="3949700" y="3003550"/>
          <p14:tracePt t="124638" x="3892550" y="2971800"/>
          <p14:tracePt t="124649" x="3835400" y="2959100"/>
          <p14:tracePt t="124666" x="3695700" y="2921000"/>
          <p14:tracePt t="124682" x="3505200" y="2889250"/>
          <p14:tracePt t="124699" x="3257550" y="2838450"/>
          <p14:tracePt t="124715" x="3048000" y="2813050"/>
          <p14:tracePt t="124732" x="2832100" y="2787650"/>
          <p14:tracePt t="124749" x="2654300" y="2781300"/>
          <p14:tracePt t="124766" x="2495550" y="2781300"/>
          <p14:tracePt t="124782" x="2419350" y="2781300"/>
          <p14:tracePt t="124799" x="2349500" y="2781300"/>
          <p14:tracePt t="124816" x="2273300" y="2794000"/>
          <p14:tracePt t="124832" x="2159000" y="2825750"/>
          <p14:tracePt t="124849" x="2076450" y="2870200"/>
          <p14:tracePt t="124866" x="1993900" y="2927350"/>
          <p14:tracePt t="124882" x="1936750" y="2971800"/>
          <p14:tracePt t="124899" x="1911350" y="3009900"/>
          <p14:tracePt t="124915" x="1911350" y="3060700"/>
          <p14:tracePt t="124932" x="1911350" y="3092450"/>
          <p14:tracePt t="124949" x="1911350" y="3124200"/>
          <p14:tracePt t="124967" x="1911350" y="3168650"/>
          <p14:tracePt t="124982" x="1892300" y="3194050"/>
          <p14:tracePt t="124999" x="1866900" y="3219450"/>
          <p14:tracePt t="125015" x="1822450" y="3232150"/>
          <p14:tracePt t="125032" x="1765300" y="3238500"/>
          <p14:tracePt t="125049" x="1701800" y="3238500"/>
          <p14:tracePt t="125065" x="1625600" y="3238500"/>
          <p14:tracePt t="125082" x="1574800" y="3225800"/>
          <p14:tracePt t="125099" x="1549400" y="3187700"/>
          <p14:tracePt t="125115" x="1536700" y="3117850"/>
          <p14:tracePt t="125132" x="1536700" y="3048000"/>
          <p14:tracePt t="125149" x="1549400" y="2978150"/>
          <p14:tracePt t="125167" x="1612900" y="2889250"/>
          <p14:tracePt t="125182" x="1714500" y="2838450"/>
          <p14:tracePt t="125198" x="1879600" y="2813050"/>
          <p14:tracePt t="125215" x="2076450" y="2813050"/>
          <p14:tracePt t="125232" x="2311400" y="2825750"/>
          <p14:tracePt t="125248" x="2495550" y="2851150"/>
          <p14:tracePt t="125266" x="2565400" y="2870200"/>
          <p14:tracePt t="125282" x="2584450" y="2889250"/>
          <p14:tracePt t="125299" x="2584450" y="2914650"/>
          <p14:tracePt t="125303" x="2584450" y="2940050"/>
          <p14:tracePt t="125316" x="2584450" y="2971800"/>
          <p14:tracePt t="125332" x="2584450" y="3067050"/>
          <p14:tracePt t="125348" x="2584450" y="3194050"/>
          <p14:tracePt t="125367" x="2546350" y="3365500"/>
          <p14:tracePt t="125382" x="2514600" y="3441700"/>
          <p14:tracePt t="125399" x="2482850" y="3498850"/>
          <p14:tracePt t="125415" x="2444750" y="3543300"/>
          <p14:tracePt t="125432" x="2387600" y="3568700"/>
          <p14:tracePt t="125448" x="2324100" y="3581400"/>
          <p14:tracePt t="125465" x="2235200" y="3581400"/>
          <p14:tracePt t="125482" x="2127250" y="3581400"/>
          <p14:tracePt t="125499" x="2032000" y="3581400"/>
          <p14:tracePt t="125515" x="1968500" y="3581400"/>
          <p14:tracePt t="125532" x="1930400" y="3581400"/>
          <p14:tracePt t="125548" x="1911350" y="3587750"/>
          <p14:tracePt t="125567" x="1892300" y="3600450"/>
          <p14:tracePt t="125583" x="1885950" y="3600450"/>
          <p14:tracePt t="125622" x="1879600" y="3587750"/>
          <p14:tracePt t="125632" x="1879600" y="3581400"/>
          <p14:tracePt t="125648" x="1879600" y="3549650"/>
          <p14:tracePt t="125665" x="1873250" y="3517900"/>
          <p14:tracePt t="125681" x="1866900" y="3467100"/>
          <p14:tracePt t="125698" x="1860550" y="3416300"/>
          <p14:tracePt t="125715" x="1860550" y="3346450"/>
          <p14:tracePt t="125732" x="1860550" y="3302000"/>
          <p14:tracePt t="125748" x="1873250" y="3263900"/>
          <p14:tracePt t="125766" x="1917700" y="3206750"/>
          <p14:tracePt t="125783" x="1993900" y="3175000"/>
          <p14:tracePt t="125798" x="2133600" y="3149600"/>
          <p14:tracePt t="125815" x="2292350" y="3130550"/>
          <p14:tracePt t="125832" x="2444750" y="3130550"/>
          <p14:tracePt t="125849" x="2552700" y="3155950"/>
          <p14:tracePt t="125865" x="2597150" y="3175000"/>
          <p14:tracePt t="125882" x="2609850" y="3194050"/>
          <p14:tracePt t="125898" x="2609850" y="3219450"/>
          <p14:tracePt t="125915" x="2609850" y="3244850"/>
          <p14:tracePt t="125932" x="2609850" y="3251200"/>
          <p14:tracePt t="125965" x="2609850" y="3257550"/>
          <p14:tracePt t="126022" x="2609850" y="3244850"/>
          <p14:tracePt t="126031" x="2609850" y="3219450"/>
          <p14:tracePt t="126038" x="2603500" y="3194050"/>
          <p14:tracePt t="126048" x="2603500" y="3168650"/>
          <p14:tracePt t="126065" x="2590800" y="3111500"/>
          <p14:tracePt t="126082" x="2590800" y="3060700"/>
          <p14:tracePt t="126098" x="2597150" y="2978150"/>
          <p14:tracePt t="126115" x="2622550" y="2889250"/>
          <p14:tracePt t="126131" x="2660650" y="2806700"/>
          <p14:tracePt t="126149" x="2705100" y="2743200"/>
          <p14:tracePt t="126166" x="2743200" y="2686050"/>
          <p14:tracePt t="126182" x="2755900" y="2660650"/>
          <p14:tracePt t="126199" x="2774950" y="2635250"/>
          <p14:tracePt t="126215" x="2781300" y="2628900"/>
          <p14:tracePt t="126231" x="2787650" y="2616200"/>
          <p14:tracePt t="126248" x="2787650" y="2609850"/>
          <p14:tracePt t="126358" x="2787650" y="2603500"/>
          <p14:tracePt t="126374" x="2787650" y="2597150"/>
          <p14:tracePt t="126390" x="2781300" y="2597150"/>
          <p14:tracePt t="126429" x="2774950" y="2597150"/>
          <p14:tracePt t="126445" x="2768600" y="2597150"/>
          <p14:tracePt t="126454" x="2762250" y="2597150"/>
          <p14:tracePt t="126478" x="2755900" y="2590800"/>
          <p14:tracePt t="126487" x="2749550" y="2578100"/>
          <p14:tracePt t="126502" x="2749550" y="2571750"/>
          <p14:tracePt t="126515" x="2743200" y="2552700"/>
          <p14:tracePt t="126531" x="2730500" y="2527300"/>
          <p14:tracePt t="126548" x="2730500" y="2501900"/>
          <p14:tracePt t="126565" x="2730500" y="2451100"/>
          <p14:tracePt t="126583" x="2730500" y="2406650"/>
          <p14:tracePt t="126599" x="2743200" y="2387600"/>
          <p14:tracePt t="126615" x="2762250" y="2374900"/>
          <p14:tracePt t="126631" x="2794000" y="2355850"/>
          <p14:tracePt t="126648" x="2876550" y="2343150"/>
          <p14:tracePt t="126665" x="2990850" y="2336800"/>
          <p14:tracePt t="126682" x="3079750" y="2336800"/>
          <p14:tracePt t="126698" x="3149600" y="2343150"/>
          <p14:tracePt t="126715" x="3175000" y="2355850"/>
          <p14:tracePt t="126732" x="3200400" y="2374900"/>
          <p14:tracePt t="126748" x="3219450" y="2406650"/>
          <p14:tracePt t="126765" x="3244850" y="2457450"/>
          <p14:tracePt t="126783" x="3289300" y="2571750"/>
          <p14:tracePt t="126798" x="3308350" y="2654300"/>
          <p14:tracePt t="126814" x="3321050" y="2730500"/>
          <p14:tracePt t="126832" x="3333750" y="2800350"/>
          <p14:tracePt t="126848" x="3340100" y="2832100"/>
          <p14:tracePt t="126864" x="3340100" y="2851150"/>
          <p14:tracePt t="126881" x="3340100" y="2863850"/>
          <p14:tracePt t="126898" x="3340100" y="2870200"/>
          <p14:tracePt t="126915" x="3321050" y="2889250"/>
          <p14:tracePt t="126931" x="3270250" y="2908300"/>
          <p14:tracePt t="126948" x="3213100" y="2927350"/>
          <p14:tracePt t="126964" x="3168650" y="2946400"/>
          <p14:tracePt t="126983" x="3143250" y="2952750"/>
          <p14:tracePt t="126998" x="3130550" y="2952750"/>
          <p14:tracePt t="127014" x="3105150" y="2952750"/>
          <p14:tracePt t="127031" x="3054350" y="2940050"/>
          <p14:tracePt t="127048" x="2978150" y="2908300"/>
          <p14:tracePt t="127065" x="2908300" y="2870200"/>
          <p14:tracePt t="127081" x="2851150" y="2838450"/>
          <p14:tracePt t="127098" x="2832100" y="2813050"/>
          <p14:tracePt t="127115" x="2819400" y="2806700"/>
          <p14:tracePt t="127131" x="2819400" y="2794000"/>
          <p14:tracePt t="127164" x="2819400" y="2787650"/>
          <p14:tracePt t="127182" x="2819400" y="2781300"/>
          <p14:tracePt t="127198" x="2813050" y="2768600"/>
          <p14:tracePt t="127215" x="2813050" y="2762250"/>
          <p14:tracePt t="127335" x="2813050" y="2755900"/>
          <p14:tracePt t="127342" x="2813050" y="2749550"/>
          <p14:tracePt t="127351" x="2806700" y="2724150"/>
          <p14:tracePt t="127365" x="2806700" y="2698750"/>
          <p14:tracePt t="127382" x="2819400" y="2647950"/>
          <p14:tracePt t="127398" x="2844800" y="2609850"/>
          <p14:tracePt t="127414" x="2863850" y="2571750"/>
          <p14:tracePt t="127431" x="2889250" y="2565400"/>
          <p14:tracePt t="127448" x="2908300" y="2552700"/>
          <p14:tracePt t="127464" x="2946400" y="2540000"/>
          <p14:tracePt t="127481" x="2990850" y="2527300"/>
          <p14:tracePt t="127498" x="3060700" y="2520950"/>
          <p14:tracePt t="127514" x="3117850" y="2520950"/>
          <p14:tracePt t="127531" x="3149600" y="2520950"/>
          <p14:tracePt t="127548" x="3162300" y="2520950"/>
          <p14:tracePt t="127564" x="3168650" y="2520950"/>
          <p14:tracePt t="127582" x="3175000" y="2527300"/>
          <p14:tracePt t="127598" x="3175000" y="2533650"/>
          <p14:tracePt t="127614" x="3175000" y="2540000"/>
          <p14:tracePt t="127807" x="3143250" y="2546350"/>
          <p14:tracePt t="127817" x="3117850" y="2559050"/>
          <p14:tracePt t="127823" x="3079750" y="2571750"/>
          <p14:tracePt t="127831" x="3041650" y="2603500"/>
          <p14:tracePt t="127847" x="2946400" y="2686050"/>
          <p14:tracePt t="127865" x="2851150" y="2800350"/>
          <p14:tracePt t="127881" x="2749550" y="2940050"/>
          <p14:tracePt t="127897" x="2673350" y="3086100"/>
          <p14:tracePt t="127914" x="2597150" y="3200400"/>
          <p14:tracePt t="127931" x="2514600" y="3295650"/>
          <p14:tracePt t="127948" x="2419350" y="3378200"/>
          <p14:tracePt t="127964" x="2317750" y="3435350"/>
          <p14:tracePt t="127983" x="2178050" y="3479800"/>
          <p14:tracePt t="127999" x="2095500" y="3505200"/>
          <p14:tracePt t="128015" x="2038350" y="3517900"/>
          <p14:tracePt t="128030" x="1987550" y="3517900"/>
          <p14:tracePt t="128047" x="1949450" y="3524250"/>
          <p14:tracePt t="128064" x="1898650" y="3524250"/>
          <p14:tracePt t="128081" x="1860550" y="3524250"/>
          <p14:tracePt t="128098" x="1822450" y="3530600"/>
          <p14:tracePt t="128114" x="1809750" y="3530600"/>
          <p14:tracePt t="128131" x="1803400" y="3530600"/>
          <p14:tracePt t="128148" x="1797050" y="3530600"/>
          <p14:tracePt t="128164" x="1784350" y="3530600"/>
          <p14:tracePt t="128181" x="1765300" y="3530600"/>
          <p14:tracePt t="128199" x="1739900" y="3530600"/>
          <p14:tracePt t="128214" x="1714500" y="3530600"/>
          <p14:tracePt t="128231" x="1701800" y="3530600"/>
          <p14:tracePt t="128248" x="1695450" y="3530600"/>
          <p14:tracePt t="128318" x="1689100" y="3517900"/>
          <p14:tracePt t="128327" x="1689100" y="3511550"/>
          <p14:tracePt t="128335" x="1682750" y="3486150"/>
          <p14:tracePt t="128348" x="1682750" y="3473450"/>
          <p14:tracePt t="128364" x="1682750" y="3416300"/>
          <p14:tracePt t="128381" x="1708150" y="3327400"/>
          <p14:tracePt t="128398" x="1746250" y="3219450"/>
          <p14:tracePt t="128414" x="1765300" y="3194050"/>
          <p14:tracePt t="128431" x="1778000" y="3162300"/>
          <p14:tracePt t="128447" x="1784350" y="3149600"/>
          <p14:tracePt t="128464" x="1797050" y="3136900"/>
          <p14:tracePt t="128481" x="1816100" y="3124200"/>
          <p14:tracePt t="128498" x="1866900" y="3086100"/>
          <p14:tracePt t="128514" x="1917700" y="3048000"/>
          <p14:tracePt t="128531" x="1943100" y="3022600"/>
          <p14:tracePt t="128547" x="1981200" y="3009900"/>
          <p14:tracePt t="128564" x="2019300" y="2997200"/>
          <p14:tracePt t="128581" x="2089150" y="2984500"/>
          <p14:tracePt t="128599" x="2203450" y="2971800"/>
          <p14:tracePt t="128614" x="2260600" y="2965450"/>
          <p14:tracePt t="128631" x="2311400" y="2959100"/>
          <p14:tracePt t="128648" x="2349500" y="2952750"/>
          <p14:tracePt t="128664" x="2413000" y="2952750"/>
          <p14:tracePt t="128681" x="2508250" y="2971800"/>
          <p14:tracePt t="128697" x="2578100" y="3009900"/>
          <p14:tracePt t="128714" x="2616200" y="3035300"/>
          <p14:tracePt t="128731" x="2641600" y="3067050"/>
          <p14:tracePt t="128747" x="2654300" y="3098800"/>
          <p14:tracePt t="128764" x="2667000" y="3149600"/>
          <p14:tracePt t="128781" x="2686050" y="3219450"/>
          <p14:tracePt t="128799" x="2705100" y="3314700"/>
          <p14:tracePt t="128814" x="2711450" y="3359150"/>
          <p14:tracePt t="128830" x="2717800" y="3397250"/>
          <p14:tracePt t="128847" x="2717800" y="3448050"/>
          <p14:tracePt t="128864" x="2705100" y="3498850"/>
          <p14:tracePt t="128881" x="2679700" y="3562350"/>
          <p14:tracePt t="128898" x="2654300" y="3613150"/>
          <p14:tracePt t="128914" x="2603500" y="3663950"/>
          <p14:tracePt t="128931" x="2559050" y="3683000"/>
          <p14:tracePt t="128947" x="2520950" y="3702050"/>
          <p14:tracePt t="128964" x="2476500" y="3714750"/>
          <p14:tracePt t="128981" x="2451100" y="3714750"/>
          <p14:tracePt t="128998" x="2425700" y="3721100"/>
          <p14:tracePt t="129014" x="2413000" y="3721100"/>
          <p14:tracePt t="129030" x="2406650" y="3721100"/>
          <p14:tracePt t="129263" x="2400300" y="3721100"/>
          <p14:tracePt t="129279" x="2400300" y="3714750"/>
          <p14:tracePt t="129287" x="2387600" y="3702050"/>
          <p14:tracePt t="129297" x="2381250" y="3702050"/>
          <p14:tracePt t="129314" x="2349500" y="3683000"/>
          <p14:tracePt t="129330" x="2241550" y="3651250"/>
          <p14:tracePt t="129347" x="2070100" y="3606800"/>
          <p14:tracePt t="129364" x="1879600" y="3581400"/>
          <p14:tracePt t="129380" x="1727200" y="3575050"/>
          <p14:tracePt t="129398" x="1600200" y="3575050"/>
          <p14:tracePt t="129414" x="1549400" y="3568700"/>
          <p14:tracePt t="129430" x="1530350" y="3568700"/>
          <p14:tracePt t="129448" x="1498600" y="3562350"/>
          <p14:tracePt t="129464" x="1454150" y="3562350"/>
          <p14:tracePt t="129480" x="1397000" y="3562350"/>
          <p14:tracePt t="129497" x="1352550" y="3556000"/>
          <p14:tracePt t="129514" x="1327150" y="3549650"/>
          <p14:tracePt t="129531" x="1308100" y="3549650"/>
          <p14:tracePt t="129547" x="1301750" y="3549650"/>
          <p14:tracePt t="129580" x="1282700" y="3549650"/>
          <p14:tracePt t="129597" x="1250950" y="3549650"/>
          <p14:tracePt t="129614" x="1231900" y="3549650"/>
          <p14:tracePt t="129633" x="1231900" y="3543300"/>
          <p14:tracePt t="129663" x="1231900" y="3536950"/>
          <p14:tracePt t="129679" x="1231900" y="3530600"/>
          <p14:tracePt t="129686" x="1231900" y="3524250"/>
          <p14:tracePt t="129697" x="1238250" y="3524250"/>
          <p14:tracePt t="129713" x="1244600" y="3511550"/>
          <p14:tracePt t="129730" x="1263650" y="3511550"/>
          <p14:tracePt t="129747" x="1289050" y="3505200"/>
          <p14:tracePt t="129764" x="1339850" y="3486150"/>
          <p14:tracePt t="129780" x="1397000" y="3467100"/>
          <p14:tracePt t="129797" x="1492250" y="3416300"/>
          <p14:tracePt t="129801" x="1549400" y="3390900"/>
          <p14:tracePt t="129815" x="1670050" y="3352800"/>
          <p14:tracePt t="129832" x="1816100" y="3308350"/>
          <p14:tracePt t="129847" x="1968500" y="3276600"/>
          <p14:tracePt t="129864" x="2127250" y="3251200"/>
          <p14:tracePt t="129880" x="2298700" y="3232150"/>
          <p14:tracePt t="129897" x="2495550" y="3225800"/>
          <p14:tracePt t="129913" x="2730500" y="3219450"/>
          <p14:tracePt t="129930" x="2971800" y="3219450"/>
          <p14:tracePt t="129947" x="3194050" y="3219450"/>
          <p14:tracePt t="129964" x="3371850" y="3219450"/>
          <p14:tracePt t="129980" x="3511550" y="3225800"/>
          <p14:tracePt t="129999" x="3714750" y="3257550"/>
          <p14:tracePt t="130014" x="3848100" y="3276600"/>
          <p14:tracePt t="130030" x="3975100" y="3289300"/>
          <p14:tracePt t="130047" x="4076700" y="3314700"/>
          <p14:tracePt t="130064" x="4127500" y="3327400"/>
          <p14:tracePt t="130080" x="4133850" y="3333750"/>
          <p14:tracePt t="130097" x="4140200" y="3340100"/>
          <p14:tracePt t="130113" x="4140200" y="3359150"/>
          <p14:tracePt t="130131" x="4140200" y="3378200"/>
          <p14:tracePt t="130147" x="4140200" y="3390900"/>
          <p14:tracePt t="130164" x="4140200" y="3397250"/>
          <p14:tracePt t="130455" x="4121150" y="3397250"/>
          <p14:tracePt t="130463" x="4108450" y="3397250"/>
          <p14:tracePt t="130471" x="4070350" y="3409950"/>
          <p14:tracePt t="130481" x="4038600" y="3422650"/>
          <p14:tracePt t="130497" x="3937000" y="3448050"/>
          <p14:tracePt t="130513" x="3841750" y="3473450"/>
          <p14:tracePt t="130530" x="3790950" y="3511550"/>
          <p14:tracePt t="130547" x="3771900" y="3517900"/>
          <p14:tracePt t="130564" x="3765550" y="3517900"/>
          <p14:tracePt t="130580" x="3759200" y="3517900"/>
          <p14:tracePt t="130614" x="3733800" y="3498850"/>
          <p14:tracePt t="130630" x="3727450" y="3492500"/>
          <p14:tracePt t="130647" x="3721100" y="3492500"/>
          <p14:tracePt t="130663" x="3721100" y="3486150"/>
          <p14:tracePt t="130680" x="3714750" y="3486150"/>
          <p14:tracePt t="130697" x="3702050" y="3473450"/>
          <p14:tracePt t="130713" x="3689350" y="3467100"/>
          <p14:tracePt t="130730" x="3683000" y="3460750"/>
          <p14:tracePt t="130747" x="3676650" y="3454400"/>
          <p14:tracePt t="130764" x="3670300" y="3448050"/>
          <p14:tracePt t="130797" x="3663950" y="3448050"/>
          <p14:tracePt t="130982" x="3663950" y="3441700"/>
          <p14:tracePt t="130991" x="3657600" y="3435350"/>
          <p14:tracePt t="131015" x="3651250" y="3429000"/>
          <p14:tracePt t="131062" x="3651250" y="3422650"/>
          <p14:tracePt t="133902" x="3632200" y="3416300"/>
          <p14:tracePt t="133911" x="3606800" y="3409950"/>
          <p14:tracePt t="133918" x="3587750" y="3403600"/>
          <p14:tracePt t="133929" x="3562350" y="3403600"/>
          <p14:tracePt t="133945" x="3467100" y="3403600"/>
          <p14:tracePt t="133962" x="3390900" y="3403600"/>
          <p14:tracePt t="133979" x="3257550" y="3429000"/>
          <p14:tracePt t="133995" x="3136900" y="3460750"/>
          <p14:tracePt t="134012" x="3028950" y="3498850"/>
          <p14:tracePt t="134029" x="2946400" y="3530600"/>
          <p14:tracePt t="134046" x="2870200" y="3556000"/>
          <p14:tracePt t="134063" x="2806700" y="3568700"/>
          <p14:tracePt t="134079" x="2749550" y="3587750"/>
          <p14:tracePt t="134096" x="2698750" y="3594100"/>
          <p14:tracePt t="134112" x="2686050" y="3600450"/>
          <p14:tracePt t="134375" x="2686050" y="3657600"/>
          <p14:tracePt t="134382" x="2667000" y="3702050"/>
          <p14:tracePt t="134391" x="2660650" y="3746500"/>
          <p14:tracePt t="134399" x="2647950" y="3790950"/>
          <p14:tracePt t="134412" x="2635250" y="3816350"/>
          <p14:tracePt t="134431" x="2616200" y="3867150"/>
          <p14:tracePt t="134447" x="2603500" y="3917950"/>
          <p14:tracePt t="134463" x="2590800" y="3981450"/>
          <p14:tracePt t="134478" x="2590800" y="4025900"/>
          <p14:tracePt t="134495" x="2584450" y="4070350"/>
          <p14:tracePt t="134512" x="2584450" y="4089400"/>
          <p14:tracePt t="134529" x="2584450" y="4102100"/>
          <p14:tracePt t="134545" x="2584450" y="4114800"/>
          <p14:tracePt t="134562" x="2565400" y="4140200"/>
          <p14:tracePt t="134578" x="2540000" y="4165600"/>
          <p14:tracePt t="134595" x="2495550" y="4184650"/>
          <p14:tracePt t="134613" x="2425700" y="4203700"/>
          <p14:tracePt t="134628" x="2336800" y="4216400"/>
          <p14:tracePt t="134631" x="2305050" y="4216400"/>
          <p14:tracePt t="134647" x="2247900" y="4222750"/>
          <p14:tracePt t="134662" x="2222500" y="4222750"/>
          <p14:tracePt t="134679" x="2190750" y="4210050"/>
          <p14:tracePt t="134695" x="2165350" y="4191000"/>
          <p14:tracePt t="134712" x="2120900" y="4165600"/>
          <p14:tracePt t="134729" x="2076450" y="4133850"/>
          <p14:tracePt t="134745" x="2051050" y="4095750"/>
          <p14:tracePt t="134762" x="2032000" y="4064000"/>
          <p14:tracePt t="134779" x="2019300" y="4013200"/>
          <p14:tracePt t="134795" x="2012950" y="3956050"/>
          <p14:tracePt t="134799" x="2012950" y="3930650"/>
          <p14:tracePt t="134812" x="2006600" y="3905250"/>
          <p14:tracePt t="134828" x="2006600" y="3873500"/>
          <p14:tracePt t="134847" x="2006600" y="3835400"/>
          <p14:tracePt t="134862" x="2006600" y="3816350"/>
          <p14:tracePt t="134878" x="2006600" y="3784600"/>
          <p14:tracePt t="134895" x="2019300" y="3759200"/>
          <p14:tracePt t="134913" x="2038350" y="3733800"/>
          <p14:tracePt t="134928" x="2057400" y="3708400"/>
          <p14:tracePt t="134945" x="2076450" y="3695700"/>
          <p14:tracePt t="134962" x="2082800" y="3689350"/>
          <p14:tracePt t="134979" x="2108200" y="3663950"/>
          <p14:tracePt t="134995" x="2139950" y="3644900"/>
          <p14:tracePt t="135012" x="2165350" y="3625850"/>
          <p14:tracePt t="135028" x="2178050" y="3613150"/>
          <p14:tracePt t="135046" x="2190750" y="3606800"/>
          <p14:tracePt t="135062" x="2190750" y="3600450"/>
          <p14:tracePt t="135102" x="2197100" y="3600450"/>
          <p14:tracePt t="135127" x="2197100" y="3594100"/>
          <p14:tracePt t="135135" x="2203450" y="3594100"/>
          <p14:tracePt t="135166" x="2203450" y="3587750"/>
          <p14:tracePt t="135206" x="2209800" y="3587750"/>
          <p14:tracePt t="135214" x="2216150" y="3581400"/>
          <p14:tracePt t="135223" x="2222500" y="3581400"/>
          <p14:tracePt t="135232" x="2228850" y="3575050"/>
          <p14:tracePt t="135246" x="2247900" y="3568700"/>
          <p14:tracePt t="135262" x="2279650" y="3562350"/>
          <p14:tracePt t="135278" x="2311400" y="3556000"/>
          <p14:tracePt t="135295" x="2368550" y="3556000"/>
          <p14:tracePt t="135313" x="2432050" y="3556000"/>
          <p14:tracePt t="135329" x="2489200" y="3556000"/>
          <p14:tracePt t="135345" x="2520950" y="3556000"/>
          <p14:tracePt t="135362" x="2559050" y="3556000"/>
          <p14:tracePt t="135379" x="2597150" y="3556000"/>
          <p14:tracePt t="135395" x="2679700" y="3556000"/>
          <p14:tracePt t="135412" x="2813050" y="3556000"/>
          <p14:tracePt t="135429" x="2927350" y="3556000"/>
          <p14:tracePt t="135446" x="3003550" y="3556000"/>
          <p14:tracePt t="135462" x="3054350" y="3556000"/>
          <p14:tracePt t="135478" x="3060700" y="3556000"/>
          <p14:tracePt t="135495" x="3073400" y="3556000"/>
          <p14:tracePt t="135512" x="3124200" y="3556000"/>
          <p14:tracePt t="135528" x="3232150" y="3543300"/>
          <p14:tracePt t="135545" x="3321050" y="3543300"/>
          <p14:tracePt t="135562" x="3384550" y="3543300"/>
          <p14:tracePt t="135578" x="3448050" y="3543300"/>
          <p14:tracePt t="135595" x="3492500" y="3543300"/>
          <p14:tracePt t="135612" x="3530600" y="3543300"/>
          <p14:tracePt t="135628" x="3568700" y="3536950"/>
          <p14:tracePt t="135645" x="3594100" y="3536950"/>
          <p14:tracePt t="135662" x="3683000" y="3536950"/>
          <p14:tracePt t="135679" x="3727450" y="3530600"/>
          <p14:tracePt t="135695" x="3784600" y="3530600"/>
          <p14:tracePt t="135712" x="3816350" y="3530600"/>
          <p14:tracePt t="135728" x="3867150" y="3530600"/>
          <p14:tracePt t="135745" x="3892550" y="3530600"/>
          <p14:tracePt t="135762" x="3924300" y="3530600"/>
          <p14:tracePt t="135779" x="3949700" y="3530600"/>
          <p14:tracePt t="135795" x="3994150" y="3536950"/>
          <p14:tracePt t="135800" x="4019550" y="3536950"/>
          <p14:tracePt t="135812" x="4044950" y="3536950"/>
          <p14:tracePt t="135829" x="4108450" y="3543300"/>
          <p14:tracePt t="135845" x="4178300" y="3556000"/>
          <p14:tracePt t="135862" x="4222750" y="3556000"/>
          <p14:tracePt t="135879" x="4235450" y="3556000"/>
          <p14:tracePt t="135895" x="4254500" y="3556000"/>
          <p14:tracePt t="135911" x="4279900" y="3556000"/>
          <p14:tracePt t="135928" x="4318000" y="3556000"/>
          <p14:tracePt t="135945" x="4343400" y="3556000"/>
          <p14:tracePt t="135962" x="4375150" y="3556000"/>
          <p14:tracePt t="135978" x="4387850" y="3556000"/>
          <p14:tracePt t="135995" x="4400550" y="3562350"/>
          <p14:tracePt t="136012" x="4419600" y="3562350"/>
          <p14:tracePt t="136028" x="4464050" y="3568700"/>
          <p14:tracePt t="136045" x="4508500" y="3581400"/>
          <p14:tracePt t="136062" x="4559300" y="3594100"/>
          <p14:tracePt t="136078" x="4597400" y="3600450"/>
          <p14:tracePt t="136095" x="4622800" y="3600450"/>
          <p14:tracePt t="136111" x="4629150" y="3606800"/>
          <p14:tracePt t="136128" x="4635500" y="3619500"/>
          <p14:tracePt t="136145" x="4641850" y="3638550"/>
          <p14:tracePt t="136162" x="4660900" y="3670300"/>
          <p14:tracePt t="136178" x="4679950" y="3721100"/>
          <p14:tracePt t="136195" x="4692650" y="3771900"/>
          <p14:tracePt t="136212" x="4699000" y="3822700"/>
          <p14:tracePt t="136228" x="4699000" y="3867150"/>
          <p14:tracePt t="136245" x="4705350" y="3924300"/>
          <p14:tracePt t="136263" x="4705350" y="4000500"/>
          <p14:tracePt t="136279" x="4699000" y="4057650"/>
          <p14:tracePt t="136295" x="4686300" y="4108450"/>
          <p14:tracePt t="136311" x="4641850" y="4171950"/>
          <p14:tracePt t="136329" x="4584700" y="4241800"/>
          <p14:tracePt t="136345" x="4514850" y="4318000"/>
          <p14:tracePt t="136361" x="4445000" y="4375150"/>
          <p14:tracePt t="136378" x="4400550" y="4419600"/>
          <p14:tracePt t="136395" x="4368800" y="4438650"/>
          <p14:tracePt t="136411" x="4343400" y="4457700"/>
          <p14:tracePt t="136428" x="4279900" y="4476750"/>
          <p14:tracePt t="136446" x="4184650" y="4502150"/>
          <p14:tracePt t="136463" x="3994150" y="4540250"/>
          <p14:tracePt t="136478" x="3898900" y="4565650"/>
          <p14:tracePt t="136495" x="3822700" y="4584700"/>
          <p14:tracePt t="136511" x="3784600" y="4591050"/>
          <p14:tracePt t="136528" x="3721100" y="4597400"/>
          <p14:tracePt t="136545" x="3619500" y="4616450"/>
          <p14:tracePt t="136562" x="3511550" y="4629150"/>
          <p14:tracePt t="136578" x="3435350" y="4635500"/>
          <p14:tracePt t="136595" x="3378200" y="4641850"/>
          <p14:tracePt t="136612" x="3308350" y="4648200"/>
          <p14:tracePt t="136628" x="3219450" y="4667250"/>
          <p14:tracePt t="136645" x="3130550" y="4673600"/>
          <p14:tracePt t="136663" x="2978150" y="4679950"/>
          <p14:tracePt t="136679" x="2882900" y="4679950"/>
          <p14:tracePt t="136694" x="2774950" y="4679950"/>
          <p14:tracePt t="136711" x="2711450" y="4679950"/>
          <p14:tracePt t="136728" x="2622550" y="4667250"/>
          <p14:tracePt t="136745" x="2552700" y="4641850"/>
          <p14:tracePt t="136761" x="2501900" y="4622800"/>
          <p14:tracePt t="136778" x="2438400" y="4591050"/>
          <p14:tracePt t="136795" x="2349500" y="4540250"/>
          <p14:tracePt t="136799" x="2298700" y="4521200"/>
          <p14:tracePt t="136812" x="2260600" y="4495800"/>
          <p14:tracePt t="136828" x="2216150" y="4470400"/>
          <p14:tracePt t="136846" x="2184400" y="4451350"/>
          <p14:tracePt t="136861" x="2171700" y="4432300"/>
          <p14:tracePt t="136879" x="2152650" y="4413250"/>
          <p14:tracePt t="136895" x="2152650" y="4400550"/>
          <p14:tracePt t="136911" x="2139950" y="4387850"/>
          <p14:tracePt t="136928" x="2133600" y="4375150"/>
          <p14:tracePt t="136945" x="2133600" y="4368800"/>
          <p14:tracePt t="137007" x="2133600" y="4362450"/>
          <p14:tracePt t="137023" x="2133600" y="4356100"/>
          <p14:tracePt t="137070" x="2133600" y="4349750"/>
          <p14:tracePt t="137095" x="2133600" y="4343400"/>
          <p14:tracePt t="137686" x="2127250" y="4343400"/>
          <p14:tracePt t="137696" x="2120900" y="4337050"/>
          <p14:tracePt t="137702" x="2108200" y="4337050"/>
          <p14:tracePt t="137718" x="2108200" y="4330700"/>
          <p14:tracePt t="137727" x="2120900" y="4279900"/>
          <p14:tracePt t="137745" x="2139950" y="4203700"/>
          <p14:tracePt t="137761" x="2139950" y="4197350"/>
          <p14:tracePt t="138078" x="2139950" y="4191000"/>
          <p14:tracePt t="138559" x="2133600" y="4184650"/>
          <p14:tracePt t="138567" x="2127250" y="4171950"/>
          <p14:tracePt t="138807" x="2120900" y="4165600"/>
          <p14:tracePt t="138814" x="2120900" y="4159250"/>
          <p14:tracePt t="143127" x="2133600" y="4152900"/>
          <p14:tracePt t="143134" x="2171700" y="4146550"/>
          <p14:tracePt t="143145" x="2247900" y="4140200"/>
          <p14:tracePt t="143159" x="2419350" y="4140200"/>
          <p14:tracePt t="143176" x="2635250" y="4140200"/>
          <p14:tracePt t="143193" x="2844800" y="4140200"/>
          <p14:tracePt t="143209" x="3009900" y="4140200"/>
          <p14:tracePt t="143226" x="3105150" y="4152900"/>
          <p14:tracePt t="143243" x="3155950" y="4165600"/>
          <p14:tracePt t="143259" x="3181350" y="4165600"/>
          <p14:tracePt t="143293" x="3187700" y="4171950"/>
          <p14:tracePt t="143310" x="3187700" y="4178300"/>
          <p14:tracePt t="143327" x="3194050" y="4178300"/>
          <p14:tracePt t="143342" x="3194050" y="4191000"/>
          <p14:tracePt t="143359" x="3181350" y="4197350"/>
          <p14:tracePt t="143376" x="3168650" y="4210050"/>
          <p14:tracePt t="143393" x="3155950" y="4216400"/>
          <p14:tracePt t="143409" x="3136900" y="4222750"/>
          <p14:tracePt t="143443" x="3124200" y="4222750"/>
          <p14:tracePt t="143459" x="3105150" y="4216400"/>
          <p14:tracePt t="143476" x="3060700" y="4184650"/>
          <p14:tracePt t="143493" x="2984500" y="4127500"/>
          <p14:tracePt t="143509" x="2901950" y="4076700"/>
          <p14:tracePt t="143527" x="2825750" y="4013200"/>
          <p14:tracePt t="143542" x="2794000" y="3975100"/>
          <p14:tracePt t="143559" x="2781300" y="3949700"/>
          <p14:tracePt t="143576" x="2774950" y="3937000"/>
          <p14:tracePt t="143593" x="2768600" y="3924300"/>
          <p14:tracePt t="143609" x="2762250" y="3911600"/>
          <p14:tracePt t="143626" x="2762250" y="3886200"/>
          <p14:tracePt t="143643" x="2762250" y="3835400"/>
          <p14:tracePt t="143659" x="2762250" y="3790950"/>
          <p14:tracePt t="143676" x="2762250" y="3746500"/>
          <p14:tracePt t="143693" x="2768600" y="3727450"/>
          <p14:tracePt t="143709" x="2794000" y="3695700"/>
          <p14:tracePt t="143726" x="2857500" y="3644900"/>
          <p14:tracePt t="143743" x="2927350" y="3613150"/>
          <p14:tracePt t="143759" x="3022600" y="3587750"/>
          <p14:tracePt t="143776" x="3092450" y="3562350"/>
          <p14:tracePt t="143792" x="3168650" y="3562350"/>
          <p14:tracePt t="143809" x="3213100" y="3562350"/>
          <p14:tracePt t="143825" x="3238500" y="3562350"/>
          <p14:tracePt t="143842" x="3263900" y="3594100"/>
          <p14:tracePt t="143859" x="3295650" y="3638550"/>
          <p14:tracePt t="143876" x="3302000" y="3683000"/>
          <p14:tracePt t="143892" x="3302000" y="3759200"/>
          <p14:tracePt t="143911" x="3270250" y="3886200"/>
          <p14:tracePt t="143925" x="3238500" y="3943350"/>
          <p14:tracePt t="143943" x="3213100" y="3962400"/>
          <p14:tracePt t="143959" x="3206750" y="3975100"/>
          <p14:tracePt t="143976" x="3200400" y="3975100"/>
          <p14:tracePt t="143994" x="3194050" y="3975100"/>
          <p14:tracePt t="144030" x="3187700" y="3975100"/>
          <p14:tracePt t="144063" x="3181350" y="3975100"/>
          <p14:tracePt t="144079" x="3181350" y="3981450"/>
          <p14:tracePt t="144095" x="3175000" y="3981450"/>
          <p14:tracePt t="144112" x="3168650" y="3987800"/>
          <p14:tracePt t="144190" x="3162300" y="3987800"/>
          <p14:tracePt t="144335" x="3143250" y="3987800"/>
          <p14:tracePt t="144343" x="3105150" y="3981450"/>
          <p14:tracePt t="144350" x="3048000" y="3975100"/>
          <p14:tracePt t="144359" x="3009900" y="3975100"/>
          <p14:tracePt t="144375" x="2921000" y="3956050"/>
          <p14:tracePt t="144392" x="2806700" y="3917950"/>
          <p14:tracePt t="144409" x="2705100" y="3879850"/>
          <p14:tracePt t="144425" x="2628900" y="3841750"/>
          <p14:tracePt t="144442" x="2584450" y="3822700"/>
          <p14:tracePt t="144459" x="2571750" y="3816350"/>
          <p14:tracePt t="144476" x="2559050" y="3803650"/>
          <p14:tracePt t="144492" x="2552700" y="3784600"/>
          <p14:tracePt t="144509" x="2552700" y="3771900"/>
          <p14:tracePt t="144526" x="2546350" y="3752850"/>
          <p14:tracePt t="144654" x="2559050" y="3752850"/>
          <p14:tracePt t="144662" x="2571750" y="3752850"/>
          <p14:tracePt t="144671" x="2578100" y="3752850"/>
          <p14:tracePt t="144679" x="2590800" y="3752850"/>
          <p14:tracePt t="144692" x="2609850" y="3752850"/>
          <p14:tracePt t="144709" x="2660650" y="3752850"/>
          <p14:tracePt t="144727" x="2838450" y="3771900"/>
          <p14:tracePt t="144742" x="2978150" y="3784600"/>
          <p14:tracePt t="144758" x="3073400" y="3790950"/>
          <p14:tracePt t="144776" x="3124200" y="3790950"/>
          <p14:tracePt t="144792" x="3130550" y="3790950"/>
          <p14:tracePt t="144838" x="3136900" y="3790950"/>
          <p14:tracePt t="144855" x="3143250" y="3797300"/>
          <p14:tracePt t="144862" x="3149600" y="3797300"/>
          <p14:tracePt t="144879" x="3149600" y="3803650"/>
          <p14:tracePt t="144895" x="3155950" y="3803650"/>
          <p14:tracePt t="145191" x="3155950" y="3816350"/>
          <p14:tracePt t="145199" x="3149600" y="3829050"/>
          <p14:tracePt t="145208" x="3143250" y="3848100"/>
          <p14:tracePt t="145225" x="3130550" y="3879850"/>
          <p14:tracePt t="145242" x="3117850" y="3905250"/>
          <p14:tracePt t="145259" x="3105150" y="3924300"/>
          <p14:tracePt t="145275" x="3105150" y="3937000"/>
          <p14:tracePt t="145292" x="3098800" y="3943350"/>
          <p14:tracePt t="145847" x="3086100" y="3949700"/>
          <p14:tracePt t="145855" x="3079750" y="3962400"/>
          <p14:tracePt t="145862" x="3073400" y="3968750"/>
          <p14:tracePt t="145875" x="3067050" y="3968750"/>
          <p14:tracePt t="145892" x="3060700" y="3975100"/>
          <p14:tracePt t="146990" x="3048000" y="3975100"/>
          <p14:tracePt t="146998" x="3035300" y="3975100"/>
          <p14:tracePt t="147495" x="3035300" y="3987800"/>
          <p14:tracePt t="147511" x="3028950" y="3994150"/>
          <p14:tracePt t="147519" x="3028950" y="4000500"/>
          <p14:tracePt t="147711" x="3048000" y="4000500"/>
          <p14:tracePt t="147718" x="3060700" y="4000500"/>
          <p14:tracePt t="147728" x="3073400" y="4000500"/>
          <p14:tracePt t="147745" x="3079750" y="4000500"/>
          <p14:tracePt t="155759" x="3143250" y="4000500"/>
          <p14:tracePt t="155767" x="3308350" y="4013200"/>
          <p14:tracePt t="155776" x="3448050" y="4032250"/>
          <p14:tracePt t="155788" x="3556000" y="4057650"/>
          <p14:tracePt t="155807" x="3587750" y="4121150"/>
          <p14:tracePt t="155823" x="3460750" y="4178300"/>
          <p14:tracePt t="155838" x="3295650" y="4203700"/>
          <p14:tracePt t="155855" x="3105150" y="4203700"/>
          <p14:tracePt t="155872" x="2927350" y="4203700"/>
          <p14:tracePt t="155889" x="2762250" y="4216400"/>
          <p14:tracePt t="155905" x="2635250" y="4216400"/>
          <p14:tracePt t="155922" x="2603500" y="4216400"/>
          <p14:tracePt t="155955" x="2590800" y="4178300"/>
          <p14:tracePt t="155971" x="2546350" y="4089400"/>
          <p14:tracePt t="155988" x="2482850" y="4006850"/>
          <p14:tracePt t="156005" x="2343150" y="3905250"/>
          <p14:tracePt t="156023" x="2114550" y="3797300"/>
          <p14:tracePt t="156039" x="1974850" y="3771900"/>
          <p14:tracePt t="156055" x="1873250" y="3765550"/>
          <p14:tracePt t="156071" x="1778000" y="3765550"/>
          <p14:tracePt t="156088" x="1670050" y="3765550"/>
          <p14:tracePt t="156105" x="1530350" y="3765550"/>
          <p14:tracePt t="156122" x="1447800" y="3765550"/>
          <p14:tracePt t="156138" x="1384300" y="3765550"/>
          <p14:tracePt t="156155" x="1377950" y="3765550"/>
          <p14:tracePt t="156172" x="1377950" y="3759200"/>
          <p14:tracePt t="156188" x="1377950" y="3702050"/>
          <p14:tracePt t="156205" x="1384300" y="3644900"/>
          <p14:tracePt t="156223" x="1384300" y="3460750"/>
          <p14:tracePt t="156238" x="1416050" y="3340100"/>
          <p14:tracePt t="156255" x="1479550" y="3225800"/>
          <p14:tracePt t="156271" x="1562100" y="3098800"/>
          <p14:tracePt t="156289" x="1644650" y="2984500"/>
          <p14:tracePt t="156305" x="1752600" y="2889250"/>
          <p14:tracePt t="156322" x="1860550" y="2825750"/>
          <p14:tracePt t="156338" x="1962150" y="2787650"/>
          <p14:tracePt t="156355" x="2082800" y="2762250"/>
          <p14:tracePt t="156372" x="2222500" y="2755900"/>
          <p14:tracePt t="156388" x="2362200" y="2749550"/>
          <p14:tracePt t="156406" x="2482850" y="2762250"/>
          <p14:tracePt t="156423" x="2559050" y="2794000"/>
          <p14:tracePt t="156438" x="2584450" y="2813050"/>
          <p14:tracePt t="156455" x="2590800" y="2844800"/>
          <p14:tracePt t="156471" x="2609850" y="2952750"/>
          <p14:tracePt t="156488" x="2635250" y="3098800"/>
          <p14:tracePt t="156504" x="2660650" y="3257550"/>
          <p14:tracePt t="156522" x="2667000" y="3397250"/>
          <p14:tracePt t="156538" x="2641600" y="3517900"/>
          <p14:tracePt t="156555" x="2565400" y="3632200"/>
          <p14:tracePt t="156571" x="2482850" y="3733800"/>
          <p14:tracePt t="156588" x="2381250" y="3778250"/>
          <p14:tracePt t="156605" x="2286000" y="3797300"/>
          <p14:tracePt t="156622" x="2101850" y="3797300"/>
          <p14:tracePt t="156638" x="1968500" y="3797300"/>
          <p14:tracePt t="156655" x="1835150" y="3790950"/>
          <p14:tracePt t="156672" x="1714500" y="3759200"/>
          <p14:tracePt t="156688" x="1612900" y="3721100"/>
          <p14:tracePt t="156705" x="1536700" y="3663950"/>
          <p14:tracePt t="156722" x="1492250" y="3575050"/>
          <p14:tracePt t="156738" x="1466850" y="3486150"/>
          <p14:tracePt t="156755" x="1460500" y="3429000"/>
          <p14:tracePt t="156772" x="1466850" y="3378200"/>
          <p14:tracePt t="156788" x="1498600" y="3333750"/>
          <p14:tracePt t="156792" x="1517650" y="3314700"/>
          <p14:tracePt t="156805" x="1543050" y="3295650"/>
          <p14:tracePt t="156823" x="1714500" y="3257550"/>
          <p14:tracePt t="156838" x="1962150" y="3251200"/>
          <p14:tracePt t="156854" x="2330450" y="3251200"/>
          <p14:tracePt t="156872" x="2571750" y="3263900"/>
          <p14:tracePt t="156888" x="2705100" y="3282950"/>
          <p14:tracePt t="156904" x="2730500" y="3314700"/>
          <p14:tracePt t="156921" x="2736850" y="3403600"/>
          <p14:tracePt t="156938" x="2717800" y="3505200"/>
          <p14:tracePt t="156955" x="2647950" y="3625850"/>
          <p14:tracePt t="156971" x="2514600" y="3740150"/>
          <p14:tracePt t="156987" x="2393950" y="3790950"/>
          <p14:tracePt t="157005" x="2317750" y="3797300"/>
          <p14:tracePt t="157023" x="2095500" y="3689350"/>
          <p14:tracePt t="157038" x="1911350" y="3587750"/>
          <p14:tracePt t="157055" x="1752600" y="3473450"/>
          <p14:tracePt t="157071" x="1644650" y="3378200"/>
          <p14:tracePt t="157088" x="1600200" y="3308350"/>
          <p14:tracePt t="157105" x="1587500" y="3219450"/>
          <p14:tracePt t="157122" x="1587500" y="3149600"/>
          <p14:tracePt t="157138" x="1631950" y="3067050"/>
          <p14:tracePt t="157155" x="1676400" y="3009900"/>
          <p14:tracePt t="157171" x="1733550" y="2990850"/>
          <p14:tracePt t="157188" x="1860550" y="2990850"/>
          <p14:tracePt t="157205" x="2044700" y="3028950"/>
          <p14:tracePt t="157223" x="2222500" y="3124200"/>
          <p14:tracePt t="157238" x="2286000" y="3238500"/>
          <p14:tracePt t="157255" x="2292350" y="3314700"/>
          <p14:tracePt t="157271" x="2292350" y="3371850"/>
          <p14:tracePt t="157288" x="2273300" y="3416300"/>
          <p14:tracePt t="157305" x="2254250" y="3448050"/>
          <p14:tracePt t="157321" x="2228850" y="3467100"/>
          <p14:tracePt t="157338" x="2222500" y="3473450"/>
          <p14:tracePt t="157355" x="2216150" y="3473450"/>
          <p14:tracePt t="157388" x="2209800" y="3473450"/>
          <p14:tracePt t="157404" x="2197100" y="3467100"/>
          <p14:tracePt t="157421" x="2184400" y="3454400"/>
          <p14:tracePt t="157439" x="2165350" y="3429000"/>
          <p14:tracePt t="157455" x="2165350" y="3422650"/>
          <p14:tracePt t="157510" x="2159000" y="3416300"/>
          <p14:tracePt t="157518" x="2120900" y="3416300"/>
          <p14:tracePt t="157526" x="2089150" y="3416300"/>
          <p14:tracePt t="157538" x="2032000" y="3422650"/>
          <p14:tracePt t="157554" x="1911350" y="3454400"/>
          <p14:tracePt t="157571" x="1828800" y="3486150"/>
          <p14:tracePt t="157588" x="1758950" y="3517900"/>
          <p14:tracePt t="157605" x="1720850" y="3524250"/>
          <p14:tracePt t="157639" x="1714500" y="3530600"/>
          <p14:tracePt t="158126" x="1733550" y="3530600"/>
          <p14:tracePt t="158134" x="1739900" y="3530600"/>
          <p14:tracePt t="158142" x="1758950" y="3524250"/>
          <p14:tracePt t="158154" x="1784350" y="3524250"/>
          <p14:tracePt t="158171" x="1828800" y="3524250"/>
          <p14:tracePt t="158188" x="1898650" y="3524250"/>
          <p14:tracePt t="158204" x="1962150" y="3524250"/>
          <p14:tracePt t="158221" x="2038350" y="3524250"/>
          <p14:tracePt t="158238" x="2114550" y="3524250"/>
          <p14:tracePt t="158255" x="2171700" y="3530600"/>
          <p14:tracePt t="158271" x="2216150" y="3536950"/>
          <p14:tracePt t="158288" x="2254250" y="3543300"/>
          <p14:tracePt t="158304" x="2279650" y="3556000"/>
          <p14:tracePt t="158321" x="2305050" y="3568700"/>
          <p14:tracePt t="158337" x="2336800" y="3587750"/>
          <p14:tracePt t="158354" x="2381250" y="3619500"/>
          <p14:tracePt t="158371" x="2438400" y="3657600"/>
          <p14:tracePt t="158388" x="2482850" y="3695700"/>
          <p14:tracePt t="158404" x="2501900" y="3721100"/>
          <p14:tracePt t="158423" x="2540000" y="3771900"/>
          <p14:tracePt t="158438" x="2559050" y="3810000"/>
          <p14:tracePt t="158454" x="2578100" y="3835400"/>
          <p14:tracePt t="158471" x="2597150" y="3886200"/>
          <p14:tracePt t="158488" x="2628900" y="3962400"/>
          <p14:tracePt t="158504" x="2660650" y="4032250"/>
          <p14:tracePt t="158520" x="2686050" y="4102100"/>
          <p14:tracePt t="158538" x="2705100" y="4171950"/>
          <p14:tracePt t="158554" x="2717800" y="4216400"/>
          <p14:tracePt t="158571" x="2730500" y="4254500"/>
          <p14:tracePt t="158588" x="2743200" y="4298950"/>
          <p14:tracePt t="158604" x="2755900" y="4356100"/>
          <p14:tracePt t="158621" x="2774950" y="4419600"/>
          <p14:tracePt t="158639" x="2813050" y="4514850"/>
          <p14:tracePt t="158654" x="2819400" y="4546600"/>
          <p14:tracePt t="158671" x="2825750" y="4584700"/>
          <p14:tracePt t="158687" x="2825750" y="4610100"/>
          <p14:tracePt t="158704" x="2825750" y="4629150"/>
          <p14:tracePt t="158721" x="2832100" y="4629150"/>
          <p14:tracePt t="158895" x="2838450" y="4629150"/>
          <p14:tracePt t="159071" x="2832100" y="4629150"/>
          <p14:tracePt t="159087" x="2825750" y="4629150"/>
          <p14:tracePt t="159111" x="2819400" y="4629150"/>
          <p14:tracePt t="159118" x="2819400" y="4622800"/>
          <p14:tracePt t="159127" x="2813050" y="4622800"/>
          <p14:tracePt t="159137" x="2806700" y="4622800"/>
          <p14:tracePt t="159154" x="2800350" y="4616450"/>
          <p14:tracePt t="159223" x="2794000" y="4610100"/>
          <p14:tracePt t="159230" x="2794000" y="4603750"/>
          <p14:tracePt t="159241" x="2787650" y="4597400"/>
          <p14:tracePt t="159257" x="2781300" y="4591050"/>
          <p14:tracePt t="159271" x="2774950" y="4584700"/>
          <p14:tracePt t="159287" x="2774950" y="4572000"/>
          <p14:tracePt t="159305" x="2768600" y="4565650"/>
          <p14:tracePt t="159321" x="2768600" y="4552950"/>
          <p14:tracePt t="159337" x="2762250" y="4533900"/>
          <p14:tracePt t="159354" x="2762250" y="4514850"/>
          <p14:tracePt t="159370" x="2762250" y="4495800"/>
          <p14:tracePt t="159387" x="2762250" y="4470400"/>
          <p14:tracePt t="159404" x="2762250" y="4451350"/>
          <p14:tracePt t="159420" x="2762250" y="4432300"/>
          <p14:tracePt t="159439" x="2794000" y="4400550"/>
          <p14:tracePt t="159455" x="2825750" y="4381500"/>
          <p14:tracePt t="159471" x="2870200" y="4356100"/>
          <p14:tracePt t="159487" x="2927350" y="4337050"/>
          <p14:tracePt t="159503" x="2997200" y="4318000"/>
          <p14:tracePt t="159521" x="3079750" y="4298950"/>
          <p14:tracePt t="159537" x="3143250" y="4286250"/>
          <p14:tracePt t="159554" x="3187700" y="4279900"/>
          <p14:tracePt t="159570" x="3213100" y="4279900"/>
          <p14:tracePt t="159588" x="3251200" y="4279900"/>
          <p14:tracePt t="159604" x="3282950" y="4292600"/>
          <p14:tracePt t="159621" x="3327400" y="4318000"/>
          <p14:tracePt t="159639" x="3359150" y="4356100"/>
          <p14:tracePt t="159654" x="3378200" y="4381500"/>
          <p14:tracePt t="159670" x="3384550" y="4400550"/>
          <p14:tracePt t="159687" x="3384550" y="4413250"/>
          <p14:tracePt t="159704" x="3384550" y="4432300"/>
          <p14:tracePt t="159720" x="3384550" y="4451350"/>
          <p14:tracePt t="159737" x="3378200" y="4457700"/>
          <p14:tracePt t="159771" x="3378200" y="4464050"/>
          <p14:tracePt t="160262" x="3371850" y="4464050"/>
          <p14:tracePt t="160271" x="3365500" y="4464050"/>
          <p14:tracePt t="160279" x="3359150" y="4464050"/>
          <p14:tracePt t="160288" x="3352800" y="4464050"/>
          <p14:tracePt t="160311" x="3346450" y="4464050"/>
          <p14:tracePt t="160798" x="3346450" y="4470400"/>
          <p14:tracePt t="160871" x="3340100" y="4470400"/>
          <p14:tracePt t="162951" x="3321050" y="4457700"/>
          <p14:tracePt t="162959" x="3314700" y="4445000"/>
          <p14:tracePt t="162969" x="3308350" y="4438650"/>
          <p14:tracePt t="162986" x="3295650" y="4419600"/>
          <p14:tracePt t="163003" x="3289300" y="4394200"/>
          <p14:tracePt t="163019" x="3289300" y="4362450"/>
          <p14:tracePt t="163278" x="3289300" y="4356100"/>
          <p14:tracePt t="163287" x="3276600" y="4343400"/>
          <p14:tracePt t="163295" x="3270250" y="4337050"/>
          <p14:tracePt t="163305" x="3263900" y="4324350"/>
          <p14:tracePt t="163319" x="3251200" y="4305300"/>
          <p14:tracePt t="163336" x="3232150" y="4267200"/>
          <p14:tracePt t="163352" x="3206750" y="4216400"/>
          <p14:tracePt t="163369" x="3175000" y="4165600"/>
          <p14:tracePt t="163386" x="3155950" y="4133850"/>
          <p14:tracePt t="163402" x="3143250" y="4108450"/>
          <p14:tracePt t="163419" x="3136900" y="4083050"/>
          <p14:tracePt t="163436" x="3124200" y="4070350"/>
          <p14:tracePt t="163455" x="3117850" y="4057650"/>
          <p14:tracePt t="163469" x="3111500" y="4051300"/>
          <p14:tracePt t="163487" x="3098800" y="4044950"/>
          <p14:tracePt t="163503" x="3092450" y="4038600"/>
          <p14:tracePt t="163519" x="3079750" y="4032250"/>
          <p14:tracePt t="163536" x="3054350" y="4025900"/>
          <p14:tracePt t="163553" x="3003550" y="4013200"/>
          <p14:tracePt t="163569" x="2933700" y="4006850"/>
          <p14:tracePt t="163585" x="2857500" y="3994150"/>
          <p14:tracePt t="163603" x="2781300" y="3994150"/>
          <p14:tracePt t="163619" x="2717800" y="3994150"/>
          <p14:tracePt t="163636" x="2698750" y="3987800"/>
          <p14:tracePt t="163652" x="2673350" y="3975100"/>
          <p14:tracePt t="163669" x="2654300" y="3956050"/>
          <p14:tracePt t="163687" x="2628900" y="3956050"/>
          <p14:tracePt t="163703" x="2616200" y="3949700"/>
          <p14:tracePt t="163719" x="2609850" y="3949700"/>
          <p14:tracePt t="163752" x="2603500" y="3943350"/>
          <p14:tracePt t="163769" x="2597150" y="3943350"/>
          <p14:tracePt t="163802" x="2578100" y="3930650"/>
          <p14:tracePt t="163819" x="2571750" y="3917950"/>
          <p14:tracePt t="163835" x="2552700" y="3905250"/>
          <p14:tracePt t="163852" x="2552700" y="3898900"/>
          <p14:tracePt t="163869" x="2540000" y="3873500"/>
          <p14:tracePt t="163886" x="2520950" y="3841750"/>
          <p14:tracePt t="163902" x="2508250" y="3835400"/>
          <p14:tracePt t="163919" x="2508250" y="3822700"/>
          <p14:tracePt t="163935" x="2501900" y="3822700"/>
          <p14:tracePt t="164135" x="2501900" y="3816350"/>
          <p14:tracePt t="164142" x="2501900" y="3810000"/>
          <p14:tracePt t="164152" x="2495550" y="3803650"/>
          <p14:tracePt t="164169" x="2495550" y="3790950"/>
          <p14:tracePt t="164186" x="2489200" y="3790950"/>
          <p14:tracePt t="164202" x="2482850" y="3778250"/>
          <p14:tracePt t="164219" x="2470150" y="3771900"/>
          <p14:tracePt t="164252" x="2457450" y="3771900"/>
          <p14:tracePt t="164335" x="2451100" y="3765550"/>
          <p14:tracePt t="164342" x="2425700" y="3746500"/>
          <p14:tracePt t="164352" x="2413000" y="3733800"/>
          <p14:tracePt t="164369" x="2393950" y="3727450"/>
          <p14:tracePt t="164386" x="2387600" y="3727450"/>
          <p14:tracePt t="164402" x="2381250" y="3721100"/>
          <p14:tracePt t="164440" x="2368550" y="3714750"/>
          <p14:tracePt t="164452" x="2343150" y="3702050"/>
          <p14:tracePt t="164469" x="2324100" y="3702050"/>
          <p14:tracePt t="164486" x="2305050" y="3695700"/>
          <p14:tracePt t="164607" x="2279650" y="3695700"/>
          <p14:tracePt t="164615" x="2247900" y="3695700"/>
          <p14:tracePt t="164623" x="2190750" y="3689350"/>
          <p14:tracePt t="164635" x="2114550" y="3689350"/>
          <p14:tracePt t="164652" x="1905000" y="3670300"/>
          <p14:tracePt t="164668" x="1663700" y="3651250"/>
          <p14:tracePt t="164685" x="1454150" y="3638550"/>
          <p14:tracePt t="164702" x="1282700" y="3638550"/>
          <p14:tracePt t="164718" x="1257300" y="3638550"/>
          <p14:tracePt t="164736" x="1231900" y="3638550"/>
          <p14:tracePt t="164752" x="1187450" y="3632200"/>
          <p14:tracePt t="164768" x="1130300" y="3625850"/>
          <p14:tracePt t="164785" x="1079500" y="3625850"/>
          <p14:tracePt t="164802" x="1054100" y="3625850"/>
          <p14:tracePt t="164806" x="1041400" y="3625850"/>
          <p14:tracePt t="164819" x="1035050" y="3625850"/>
          <p14:tracePt t="164835" x="1016000" y="3651250"/>
          <p14:tracePt t="164852" x="1009650" y="3663950"/>
          <p14:tracePt t="164871" x="984250" y="3702050"/>
          <p14:tracePt t="164886" x="971550" y="3714750"/>
          <p14:tracePt t="164902" x="908050" y="3733800"/>
          <p14:tracePt t="164918" x="863600" y="3733800"/>
          <p14:tracePt t="164936" x="838200" y="3708400"/>
          <p14:tracePt t="164952" x="793750" y="3651250"/>
          <p14:tracePt t="164969" x="768350" y="3581400"/>
          <p14:tracePt t="164986" x="762000" y="3486150"/>
          <p14:tracePt t="165002" x="762000" y="3378200"/>
          <p14:tracePt t="165019" x="781050" y="3308350"/>
          <p14:tracePt t="165035" x="844550" y="3263900"/>
          <p14:tracePt t="165052" x="984250" y="3251200"/>
          <p14:tracePt t="165069" x="1200150" y="3276600"/>
          <p14:tracePt t="165085" x="1403350" y="3346450"/>
          <p14:tracePt t="165103" x="1536700" y="3441700"/>
          <p14:tracePt t="165119" x="1562100" y="3511550"/>
          <p14:tracePt t="165135" x="1562100" y="3568700"/>
          <p14:tracePt t="165152" x="1511300" y="3657600"/>
          <p14:tracePt t="165169" x="1422400" y="3765550"/>
          <p14:tracePt t="165185" x="1327150" y="3860800"/>
          <p14:tracePt t="165201" x="1231900" y="3886200"/>
          <p14:tracePt t="165218" x="1136650" y="3905250"/>
          <p14:tracePt t="165235" x="1035050" y="3905250"/>
          <p14:tracePt t="165252" x="965200" y="3879850"/>
          <p14:tracePt t="165269" x="920750" y="3841750"/>
          <p14:tracePt t="165285" x="889000" y="3790950"/>
          <p14:tracePt t="165287" x="869950" y="3740150"/>
          <p14:tracePt t="165303" x="844550" y="3632200"/>
          <p14:tracePt t="165320" x="838200" y="3536950"/>
          <p14:tracePt t="165335" x="838200" y="3454400"/>
          <p14:tracePt t="165352" x="869950" y="3409950"/>
          <p14:tracePt t="165368" x="939800" y="3384550"/>
          <p14:tracePt t="165385" x="1028700" y="3378200"/>
          <p14:tracePt t="165402" x="1085850" y="3378200"/>
          <p14:tracePt t="165418" x="1149350" y="3409950"/>
          <p14:tracePt t="165435" x="1225550" y="3467100"/>
          <p14:tracePt t="165451" x="1320800" y="3511550"/>
          <p14:tracePt t="165469" x="1416050" y="3524250"/>
          <p14:tracePt t="165485" x="1517650" y="3536950"/>
          <p14:tracePt t="165503" x="1676400" y="3536950"/>
          <p14:tracePt t="165519" x="1746250" y="3524250"/>
          <p14:tracePt t="165535" x="1758950" y="3517900"/>
          <p14:tracePt t="165670" x="1771650" y="3517900"/>
          <p14:tracePt t="165679" x="1835150" y="3517900"/>
          <p14:tracePt t="165689" x="1905000" y="3536950"/>
          <p14:tracePt t="165703" x="2082800" y="3568700"/>
          <p14:tracePt t="165718" x="2336800" y="3600450"/>
          <p14:tracePt t="165735" x="2527300" y="3600450"/>
          <p14:tracePt t="165751" x="2635250" y="3600450"/>
          <p14:tracePt t="165768" x="2641600" y="3600450"/>
          <p14:tracePt t="165785" x="2647950" y="3600450"/>
          <p14:tracePt t="165911" x="2647950" y="3594100"/>
          <p14:tracePt t="165919" x="2622550" y="3581400"/>
          <p14:tracePt t="165926" x="2609850" y="3575050"/>
          <p14:tracePt t="165937" x="2603500" y="3575050"/>
          <p14:tracePt t="165952" x="2597150" y="3568700"/>
          <p14:tracePt t="166191" x="2635250" y="3600450"/>
          <p14:tracePt t="166199" x="2654300" y="3619500"/>
          <p14:tracePt t="166207" x="2679700" y="3638550"/>
          <p14:tracePt t="166218" x="2717800" y="3657600"/>
          <p14:tracePt t="166235" x="2781300" y="3708400"/>
          <p14:tracePt t="166252" x="2844800" y="3752850"/>
          <p14:tracePt t="166268" x="2895600" y="3790950"/>
          <p14:tracePt t="166285" x="2940050" y="3841750"/>
          <p14:tracePt t="166303" x="2971800" y="3879850"/>
          <p14:tracePt t="166319" x="2978150" y="3886200"/>
          <p14:tracePt t="166335" x="2984500" y="3898900"/>
          <p14:tracePt t="166351" x="2984500" y="3905250"/>
          <p14:tracePt t="166368" x="2978150" y="3917950"/>
          <p14:tracePt t="166384" x="2965450" y="3924300"/>
          <p14:tracePt t="166401" x="2946400" y="3924300"/>
          <p14:tracePt t="166418" x="2901950" y="3924300"/>
          <p14:tracePt t="166435" x="2844800" y="3924300"/>
          <p14:tracePt t="166451" x="2794000" y="3911600"/>
          <p14:tracePt t="166468" x="2774950" y="3905250"/>
          <p14:tracePt t="166485" x="2762250" y="3886200"/>
          <p14:tracePt t="166502" x="2749550" y="3841750"/>
          <p14:tracePt t="166518" x="2736850" y="3797300"/>
          <p14:tracePt t="166535" x="2736850" y="3765550"/>
          <p14:tracePt t="166551" x="2730500" y="3740150"/>
          <p14:tracePt t="166568" x="2730500" y="3721100"/>
          <p14:tracePt t="166585" x="2730500" y="3702050"/>
          <p14:tracePt t="166601" x="2730500" y="3695700"/>
          <p14:tracePt t="166618" x="2730500" y="3689350"/>
          <p14:tracePt t="166831" x="2724150" y="3689350"/>
          <p14:tracePt t="166855" x="2717800" y="3689350"/>
          <p14:tracePt t="166870" x="2717800" y="3683000"/>
          <p14:tracePt t="166878" x="2717800" y="3663950"/>
          <p14:tracePt t="166889" x="2724150" y="3657600"/>
          <p14:tracePt t="166901" x="2743200" y="3638550"/>
          <p14:tracePt t="166918" x="2844800" y="3587750"/>
          <p14:tracePt t="166935" x="2921000" y="3575050"/>
          <p14:tracePt t="166951" x="2997200" y="3575050"/>
          <p14:tracePt t="166967" x="3060700" y="3575050"/>
          <p14:tracePt t="166985" x="3079750" y="3575050"/>
          <p14:tracePt t="167001" x="3086100" y="3575050"/>
          <p14:tracePt t="167095" x="3092450" y="3575050"/>
          <p14:tracePt t="167103" x="3098800" y="3575050"/>
          <p14:tracePt t="167119" x="3105150" y="3581400"/>
          <p14:tracePt t="167126" x="3111500" y="3587750"/>
          <p14:tracePt t="167295" x="3136900" y="3606800"/>
          <p14:tracePt t="167303" x="3181350" y="3619500"/>
          <p14:tracePt t="167311" x="3206750" y="3632200"/>
          <p14:tracePt t="167320" x="3244850" y="3651250"/>
          <p14:tracePt t="167334" x="3270250" y="3657600"/>
          <p14:tracePt t="167351" x="3282950" y="3657600"/>
          <p14:tracePt t="167438" x="3289300" y="3683000"/>
          <p14:tracePt t="167447" x="3302000" y="3708400"/>
          <p14:tracePt t="167455" x="3314700" y="3727450"/>
          <p14:tracePt t="167468" x="3321050" y="3733800"/>
          <p14:tracePt t="167484" x="3327400" y="3765550"/>
          <p14:tracePt t="167501" x="3333750" y="3784600"/>
          <p14:tracePt t="167519" x="3333750" y="3810000"/>
          <p14:tracePt t="167535" x="3333750" y="3816350"/>
          <p14:tracePt t="167551" x="3333750" y="3829050"/>
          <p14:tracePt t="167568" x="3333750" y="3841750"/>
          <p14:tracePt t="167585" x="3333750" y="3860800"/>
          <p14:tracePt t="167601" x="3333750" y="3879850"/>
          <p14:tracePt t="167618" x="3333750" y="3911600"/>
          <p14:tracePt t="167634" x="3327400" y="3917950"/>
          <p14:tracePt t="167651" x="3321050" y="3930650"/>
          <p14:tracePt t="167668" x="3321050" y="3943350"/>
          <p14:tracePt t="167684" x="3308350" y="3956050"/>
          <p14:tracePt t="167701" x="3308350" y="3968750"/>
          <p14:tracePt t="167719" x="3282950" y="3987800"/>
          <p14:tracePt t="167734" x="3244850" y="4006850"/>
          <p14:tracePt t="167751" x="3206750" y="4032250"/>
          <p14:tracePt t="167768" x="3175000" y="4051300"/>
          <p14:tracePt t="167785" x="3143250" y="4064000"/>
          <p14:tracePt t="167801" x="3111500" y="4076700"/>
          <p14:tracePt t="167818" x="3073400" y="4076700"/>
          <p14:tracePt t="167834" x="3048000" y="4076700"/>
          <p14:tracePt t="167851" x="3003550" y="4076700"/>
          <p14:tracePt t="167868" x="2965450" y="4076700"/>
          <p14:tracePt t="167884" x="2933700" y="4064000"/>
          <p14:tracePt t="167901" x="2901950" y="4051300"/>
          <p14:tracePt t="167919" x="2863850" y="4025900"/>
          <p14:tracePt t="167935" x="2832100" y="4006850"/>
          <p14:tracePt t="167951" x="2800350" y="3981450"/>
          <p14:tracePt t="167967" x="2774950" y="3956050"/>
          <p14:tracePt t="167985" x="2755900" y="3930650"/>
          <p14:tracePt t="168001" x="2730500" y="3879850"/>
          <p14:tracePt t="168018" x="2724150" y="3841750"/>
          <p14:tracePt t="168034" x="2711450" y="3810000"/>
          <p14:tracePt t="168051" x="2705100" y="3784600"/>
          <p14:tracePt t="168067" x="2705100" y="3778250"/>
          <p14:tracePt t="168084" x="2705100" y="3771900"/>
          <p14:tracePt t="168101" x="2705100" y="3765550"/>
          <p14:tracePt t="168117" x="2705100" y="3759200"/>
          <p14:tracePt t="169007" x="2717800" y="3746500"/>
          <p14:tracePt t="169014" x="2749550" y="3733800"/>
          <p14:tracePt t="169022" x="2762250" y="3727450"/>
          <p14:tracePt t="169033" x="2774950" y="3721100"/>
          <p14:tracePt t="169051" x="2800350" y="3708400"/>
          <p14:tracePt t="169067" x="2813050" y="3702050"/>
          <p14:tracePt t="169084" x="2819400" y="3695700"/>
          <p14:tracePt t="169104" x="2825750" y="3695700"/>
          <p14:tracePt t="169117" x="2825750" y="3689350"/>
          <p14:tracePt t="169134" x="2851150" y="3676650"/>
          <p14:tracePt t="169151" x="2876550" y="3663950"/>
          <p14:tracePt t="169167" x="2889250" y="3657600"/>
          <p14:tracePt t="169184" x="2895600" y="3651250"/>
          <p14:tracePt t="169375" x="2876550" y="3651250"/>
          <p14:tracePt t="169383" x="2851150" y="3651250"/>
          <p14:tracePt t="169390" x="2825750" y="3657600"/>
          <p14:tracePt t="169400" x="2800350" y="3670300"/>
          <p14:tracePt t="169417" x="2774950" y="3676650"/>
          <p14:tracePt t="169434" x="2743200" y="3695700"/>
          <p14:tracePt t="169450" x="2730500" y="3702050"/>
          <p14:tracePt t="169467" x="2730500" y="3708400"/>
          <p14:tracePt t="169484" x="2724150" y="3708400"/>
          <p14:tracePt t="170175" x="2730500" y="3708400"/>
          <p14:tracePt t="170182" x="2762250" y="3708400"/>
          <p14:tracePt t="170190" x="2787650" y="3708400"/>
          <p14:tracePt t="170200" x="2832100" y="3702050"/>
          <p14:tracePt t="170216" x="2914650" y="3689350"/>
          <p14:tracePt t="170233" x="2959100" y="3689350"/>
          <p14:tracePt t="170250" x="2971800" y="3689350"/>
          <p14:tracePt t="170407" x="2978150" y="3702050"/>
          <p14:tracePt t="170423" x="2984500" y="3708400"/>
          <p14:tracePt t="170431" x="2984500" y="3714750"/>
          <p14:tracePt t="170447" x="2990850" y="3721100"/>
          <p14:tracePt t="170463" x="2990850" y="3727450"/>
          <p14:tracePt t="170471" x="2990850" y="3740150"/>
          <p14:tracePt t="170483" x="2997200" y="3746500"/>
          <p14:tracePt t="170500" x="3003550" y="3771900"/>
          <p14:tracePt t="170517" x="3009900" y="3797300"/>
          <p14:tracePt t="170533" x="3009900" y="3816350"/>
          <p14:tracePt t="170550" x="3016250" y="3848100"/>
          <p14:tracePt t="170567" x="3016250" y="3867150"/>
          <p14:tracePt t="170583" x="3016250" y="3886200"/>
          <p14:tracePt t="170600" x="3016250" y="3917950"/>
          <p14:tracePt t="170617" x="3016250" y="3943350"/>
          <p14:tracePt t="170633" x="3016250" y="3968750"/>
          <p14:tracePt t="170650" x="3016250" y="4000500"/>
          <p14:tracePt t="170667" x="3016250" y="4019550"/>
          <p14:tracePt t="170684" x="3016250" y="4032250"/>
          <p14:tracePt t="170700" x="3016250" y="4051300"/>
          <p14:tracePt t="170717" x="3016250" y="4070350"/>
          <p14:tracePt t="170735" x="3016250" y="4114800"/>
          <p14:tracePt t="170751" x="3016250" y="4140200"/>
          <p14:tracePt t="170767" x="3016250" y="4165600"/>
          <p14:tracePt t="170784" x="3016250" y="4191000"/>
          <p14:tracePt t="170800" x="3022600" y="4235450"/>
          <p14:tracePt t="170817" x="3022600" y="4267200"/>
          <p14:tracePt t="170833" x="3028950" y="4292600"/>
          <p14:tracePt t="170850" x="3035300" y="4318000"/>
          <p14:tracePt t="170867" x="3035300" y="4330700"/>
          <p14:tracePt t="170883" x="3041650" y="4337050"/>
          <p14:tracePt t="170900" x="3041650" y="4349750"/>
          <p14:tracePt t="170917" x="3041650" y="4362450"/>
          <p14:tracePt t="170934" x="3041650" y="4375150"/>
          <p14:tracePt t="170951" x="3041650" y="4387850"/>
          <p14:tracePt t="170967" x="3041650" y="4406900"/>
          <p14:tracePt t="170983" x="3041650" y="4413250"/>
          <p14:tracePt t="171000" x="3041650" y="4419600"/>
          <p14:tracePt t="171046" x="3041650" y="4425950"/>
          <p14:tracePt t="171055" x="3041650" y="4432300"/>
          <p14:tracePt t="171071" x="3041650" y="4438650"/>
          <p14:tracePt t="171083" x="3041650" y="4445000"/>
          <p14:tracePt t="171100" x="3041650" y="4451350"/>
          <p14:tracePt t="171117" x="3035300" y="4451350"/>
          <p14:tracePt t="171319" x="3035300" y="4464050"/>
          <p14:tracePt t="171327" x="3035300" y="4489450"/>
          <p14:tracePt t="171337" x="3035300" y="4508500"/>
          <p14:tracePt t="171350" x="3035300" y="4552950"/>
          <p14:tracePt t="171366" x="3009900" y="4603750"/>
          <p14:tracePt t="171383" x="2984500" y="4635500"/>
          <p14:tracePt t="171400" x="2965450" y="4654550"/>
          <p14:tracePt t="171417" x="2952750" y="4660900"/>
          <p14:tracePt t="171433" x="2946400" y="4667250"/>
          <p14:tracePt t="171450" x="2933700" y="4667250"/>
          <p14:tracePt t="171467" x="2914650" y="4667250"/>
          <p14:tracePt t="171483" x="2870200" y="4667250"/>
          <p14:tracePt t="171500" x="2800350" y="4648200"/>
          <p14:tracePt t="171517" x="2730500" y="4622800"/>
          <p14:tracePt t="171533" x="2679700" y="4597400"/>
          <p14:tracePt t="171551" x="2628900" y="4552950"/>
          <p14:tracePt t="171567" x="2597150" y="4521200"/>
          <p14:tracePt t="171583" x="2565400" y="4476750"/>
          <p14:tracePt t="171599" x="2540000" y="4445000"/>
          <p14:tracePt t="171617" x="2527300" y="4400550"/>
          <p14:tracePt t="171633" x="2514600" y="4375150"/>
          <p14:tracePt t="171650" x="2508250" y="4343400"/>
          <p14:tracePt t="171667" x="2508250" y="4318000"/>
          <p14:tracePt t="171683" x="2508250" y="4292600"/>
          <p14:tracePt t="171700" x="2508250" y="4248150"/>
          <p14:tracePt t="171716" x="2520950" y="4171950"/>
          <p14:tracePt t="171733" x="2552700" y="4089400"/>
          <p14:tracePt t="171750" x="2628900" y="3987800"/>
          <p14:tracePt t="171767" x="2692400" y="3943350"/>
          <p14:tracePt t="171783" x="2794000" y="3924300"/>
          <p14:tracePt t="171800" x="2921000" y="3924300"/>
          <p14:tracePt t="171817" x="3016250" y="3924300"/>
          <p14:tracePt t="171833" x="3067050" y="3943350"/>
          <p14:tracePt t="171850" x="3111500" y="4006850"/>
          <p14:tracePt t="171866" x="3130550" y="4108450"/>
          <p14:tracePt t="171884" x="3143250" y="4216400"/>
          <p14:tracePt t="171900" x="3143250" y="4349750"/>
          <p14:tracePt t="171916" x="3124200" y="4489450"/>
          <p14:tracePt t="171933" x="3092450" y="4572000"/>
          <p14:tracePt t="171951" x="3073400" y="4610100"/>
          <p14:tracePt t="171966" x="3060700" y="4616450"/>
          <p14:tracePt t="171983" x="3054350" y="4622800"/>
          <p14:tracePt t="172000" x="3016250" y="4622800"/>
          <p14:tracePt t="172016" x="2965450" y="4629150"/>
          <p14:tracePt t="172033" x="2933700" y="4629150"/>
          <p14:tracePt t="172049" x="2895600" y="4629150"/>
          <p14:tracePt t="172066" x="2851150" y="4622800"/>
          <p14:tracePt t="172083" x="2800350" y="4610100"/>
          <p14:tracePt t="172100" x="2774950" y="4603750"/>
          <p14:tracePt t="172116" x="2749550" y="4603750"/>
          <p14:tracePt t="172895" x="2749550" y="4597400"/>
          <p14:tracePt t="172943" x="2755900" y="4597400"/>
          <p14:tracePt t="172959" x="2755900" y="4591050"/>
          <p14:tracePt t="172975" x="2762250" y="4584700"/>
          <p14:tracePt t="172983" x="2774950" y="4578350"/>
          <p14:tracePt t="172991" x="2787650" y="4572000"/>
          <p14:tracePt t="173000" x="2825750" y="4552950"/>
          <p14:tracePt t="173016" x="2965450" y="4514850"/>
          <p14:tracePt t="173032" x="3175000" y="4445000"/>
          <p14:tracePt t="173049" x="3460750" y="4356100"/>
          <p14:tracePt t="173066" x="3676650" y="4292600"/>
          <p14:tracePt t="173083" x="3886200" y="4260850"/>
          <p14:tracePt t="173099" x="4025900" y="4241800"/>
          <p14:tracePt t="173116" x="4146550" y="4235450"/>
          <p14:tracePt t="173133" x="4235450" y="4210050"/>
          <p14:tracePt t="173151" x="4349750" y="4191000"/>
          <p14:tracePt t="173166" x="4419600" y="4178300"/>
          <p14:tracePt t="173182" x="4451350" y="4178300"/>
          <p14:tracePt t="173199" x="4464050" y="4178300"/>
          <p14:tracePt t="173216" x="4470400" y="4178300"/>
          <p14:tracePt t="173232" x="4476750" y="4178300"/>
          <p14:tracePt t="173303" x="4483100" y="4178300"/>
          <p14:tracePt t="173359" x="4464050" y="4178300"/>
          <p14:tracePt t="173367" x="4445000" y="4165600"/>
          <p14:tracePt t="173375" x="4419600" y="4146550"/>
          <p14:tracePt t="173385" x="4375150" y="4108450"/>
          <p14:tracePt t="173399" x="4324350" y="4038600"/>
          <p14:tracePt t="173417" x="4286250" y="3975100"/>
          <p14:tracePt t="173432" x="4248150" y="3879850"/>
          <p14:tracePt t="173450" x="4222750" y="3803650"/>
          <p14:tracePt t="173466" x="4210050" y="3733800"/>
          <p14:tracePt t="173483" x="4203700" y="3695700"/>
          <p14:tracePt t="173499" x="4203700" y="3676650"/>
          <p14:tracePt t="173516" x="4203700" y="3663950"/>
          <p14:tracePt t="173532" x="4203700" y="3644900"/>
          <p14:tracePt t="173549" x="4216400" y="3613150"/>
          <p14:tracePt t="173566" x="4235450" y="3575050"/>
          <p14:tracePt t="173583" x="4260850" y="3556000"/>
          <p14:tracePt t="173598" x="4279900" y="3536950"/>
          <p14:tracePt t="173616" x="4311650" y="3524250"/>
          <p14:tracePt t="173633" x="4343400" y="3524250"/>
          <p14:tracePt t="173649" x="4381500" y="3517900"/>
          <p14:tracePt t="173666" x="4406900" y="3517900"/>
          <p14:tracePt t="173682" x="4413250" y="3517900"/>
          <p14:tracePt t="173699" x="4425950" y="3517900"/>
          <p14:tracePt t="173716" x="4451350" y="3543300"/>
          <p14:tracePt t="173732" x="4476750" y="3575050"/>
          <p14:tracePt t="173748" x="4508500" y="3657600"/>
          <p14:tracePt t="173767" x="4578350" y="3835400"/>
          <p14:tracePt t="173782" x="4616450" y="3917950"/>
          <p14:tracePt t="173799" x="4635500" y="3956050"/>
          <p14:tracePt t="173816" x="4635500" y="3968750"/>
          <p14:tracePt t="173832" x="4635500" y="3987800"/>
          <p14:tracePt t="173849" x="4635500" y="4019550"/>
          <p14:tracePt t="173866" x="4635500" y="4051300"/>
          <p14:tracePt t="173883" x="4622800" y="4083050"/>
          <p14:tracePt t="173899" x="4603750" y="4121150"/>
          <p14:tracePt t="173916" x="4578350" y="4146550"/>
          <p14:tracePt t="173932" x="4527550" y="4171950"/>
          <p14:tracePt t="173949" x="4470400" y="4184650"/>
          <p14:tracePt t="173967" x="4375150" y="4197350"/>
          <p14:tracePt t="173982" x="4311650" y="4197350"/>
          <p14:tracePt t="173999" x="4235450" y="4191000"/>
          <p14:tracePt t="174016" x="4165600" y="4178300"/>
          <p14:tracePt t="174032" x="4127500" y="4159250"/>
          <p14:tracePt t="174049" x="4102100" y="4146550"/>
          <p14:tracePt t="174065" x="4083050" y="4127500"/>
          <p14:tracePt t="174082" x="4076700" y="4114800"/>
          <p14:tracePt t="174099" x="4057650" y="4064000"/>
          <p14:tracePt t="174116" x="4038600" y="4013200"/>
          <p14:tracePt t="174132" x="4038600" y="3962400"/>
          <p14:tracePt t="174149" x="4038600" y="3905250"/>
          <p14:tracePt t="174167" x="4051300" y="3841750"/>
          <p14:tracePt t="174182" x="4064000" y="3829050"/>
          <p14:tracePt t="174199" x="4076700" y="3822700"/>
          <p14:tracePt t="175559" x="4121150" y="3835400"/>
          <p14:tracePt t="175567" x="4178300" y="3848100"/>
          <p14:tracePt t="175575" x="4254500" y="3867150"/>
          <p14:tracePt t="175585" x="4362450" y="3879850"/>
          <p14:tracePt t="175598" x="4540250" y="3898900"/>
          <p14:tracePt t="175615" x="4692650" y="3917950"/>
          <p14:tracePt t="175631" x="4787900" y="3924300"/>
          <p14:tracePt t="175649" x="4806950" y="3924300"/>
          <p14:tracePt t="175783" x="4794250" y="3930650"/>
          <p14:tracePt t="175790" x="4781550" y="3937000"/>
          <p14:tracePt t="175800" x="4768850" y="3943350"/>
          <p14:tracePt t="175815" x="4737100" y="3943350"/>
          <p14:tracePt t="175832" x="4679950" y="3949700"/>
          <p14:tracePt t="175848" x="4616450" y="3949700"/>
          <p14:tracePt t="175865" x="4559300" y="3949700"/>
          <p14:tracePt t="175882" x="4495800" y="3949700"/>
          <p14:tracePt t="175899" x="4457700" y="3949700"/>
          <p14:tracePt t="175915" x="4413250" y="3949700"/>
          <p14:tracePt t="175932" x="4311650" y="3937000"/>
          <p14:tracePt t="175948" x="4197350" y="3930650"/>
          <p14:tracePt t="175964" x="4044950" y="3924300"/>
          <p14:tracePt t="175983" x="3790950" y="3917950"/>
          <p14:tracePt t="175999" x="3613150" y="3905250"/>
          <p14:tracePt t="176015" x="3441700" y="3905250"/>
          <p14:tracePt t="176032" x="3340100" y="3905250"/>
          <p14:tracePt t="176048" x="3295650" y="3905250"/>
          <p14:tracePt t="176065" x="3282950" y="3905250"/>
          <p14:tracePt t="176118" x="3270250" y="3905250"/>
          <p14:tracePt t="176127" x="3257550" y="3905250"/>
          <p14:tracePt t="176135" x="3238500" y="3905250"/>
          <p14:tracePt t="176148" x="3219450" y="3905250"/>
          <p14:tracePt t="176165" x="3213100" y="3905250"/>
          <p14:tracePt t="176181" x="3206750" y="3905250"/>
          <p14:tracePt t="176287" x="3200400" y="3905250"/>
          <p14:tracePt t="176311" x="3194050" y="3905250"/>
          <p14:tracePt t="176318" x="3187700" y="3898900"/>
          <p14:tracePt t="176327" x="3187700" y="3892550"/>
          <p14:tracePt t="176335" x="3181350" y="3892550"/>
          <p14:tracePt t="176348" x="3175000" y="3892550"/>
          <p14:tracePt t="176367" x="3155950" y="3886200"/>
          <p14:tracePt t="176382" x="3149600" y="3886200"/>
          <p14:tracePt t="176416" x="3143250" y="3886200"/>
          <p14:tracePt t="176518" x="3149600" y="3886200"/>
          <p14:tracePt t="176526" x="3187700" y="3879850"/>
          <p14:tracePt t="176535" x="3219450" y="3879850"/>
          <p14:tracePt t="176548" x="3270250" y="3879850"/>
          <p14:tracePt t="176565" x="3409950" y="3867150"/>
          <p14:tracePt t="176583" x="3702050" y="3867150"/>
          <p14:tracePt t="176598" x="3841750" y="3860800"/>
          <p14:tracePt t="176614" x="3937000" y="3860800"/>
          <p14:tracePt t="176631" x="3987800" y="3860800"/>
          <p14:tracePt t="176648" x="4006850" y="3854450"/>
          <p14:tracePt t="176664" x="4032250" y="3854450"/>
          <p14:tracePt t="176682" x="4076700" y="3854450"/>
          <p14:tracePt t="176698" x="4133850" y="3854450"/>
          <p14:tracePt t="176715" x="4197350" y="3854450"/>
          <p14:tracePt t="176731" x="4254500" y="3854450"/>
          <p14:tracePt t="176748" x="4286250" y="3854450"/>
          <p14:tracePt t="176765" x="4298950" y="3854450"/>
          <p14:tracePt t="176783" x="4318000" y="3854450"/>
          <p14:tracePt t="176798" x="4343400" y="3854450"/>
          <p14:tracePt t="176815" x="4375150" y="3854450"/>
          <p14:tracePt t="176831" x="4400550" y="3854450"/>
          <p14:tracePt t="176848" x="4406900" y="3854450"/>
          <p14:tracePt t="176919" x="4413250" y="3854450"/>
          <p14:tracePt t="176935" x="4432300" y="3854450"/>
          <p14:tracePt t="176942" x="4445000" y="3854450"/>
          <p14:tracePt t="176952" x="4457700" y="3854450"/>
          <p14:tracePt t="176964" x="4476750" y="3848100"/>
          <p14:tracePt t="176983" x="4502150" y="3848100"/>
          <p14:tracePt t="176998" x="4508500" y="3848100"/>
          <p14:tracePt t="177094" x="4489450" y="3848100"/>
          <p14:tracePt t="177102" x="4457700" y="3848100"/>
          <p14:tracePt t="177110" x="4419600" y="3848100"/>
          <p14:tracePt t="177119" x="4356100" y="3848100"/>
          <p14:tracePt t="177132" x="4298950" y="3848100"/>
          <p14:tracePt t="177148" x="4159250" y="3848100"/>
          <p14:tracePt t="177164" x="4032250" y="3854450"/>
          <p14:tracePt t="177181" x="3943350" y="3860800"/>
          <p14:tracePt t="177199" x="3822700" y="3873500"/>
          <p14:tracePt t="177214" x="3746500" y="3886200"/>
          <p14:tracePt t="177231" x="3670300" y="3892550"/>
          <p14:tracePt t="177247" x="3600450" y="3892550"/>
          <p14:tracePt t="177265" x="3505200" y="3892550"/>
          <p14:tracePt t="177281" x="3390900" y="3892550"/>
          <p14:tracePt t="177297" x="3282950" y="3892550"/>
          <p14:tracePt t="177315" x="3194050" y="3892550"/>
          <p14:tracePt t="177331" x="3130550" y="3892550"/>
          <p14:tracePt t="177347" x="3086100" y="3898900"/>
          <p14:tracePt t="177364" x="3048000" y="3905250"/>
          <p14:tracePt t="177383" x="3009900" y="3905250"/>
          <p14:tracePt t="177399" x="2984500" y="3905250"/>
          <p14:tracePt t="177415" x="2971800" y="3905250"/>
          <p14:tracePt t="177431" x="2959100" y="3905250"/>
          <p14:tracePt t="177448" x="2933700" y="3905250"/>
          <p14:tracePt t="177465" x="2889250" y="3898900"/>
          <p14:tracePt t="177481" x="2851150" y="3898900"/>
          <p14:tracePt t="177498" x="2813050" y="3892550"/>
          <p14:tracePt t="177531" x="2806700" y="3892550"/>
          <p14:tracePt t="177638" x="2800350" y="3879850"/>
          <p14:tracePt t="177647" x="2774950" y="3829050"/>
          <p14:tracePt t="177654" x="2749550" y="3803650"/>
          <p14:tracePt t="177664" x="2730500" y="3778250"/>
          <p14:tracePt t="177681" x="2679700" y="3708400"/>
          <p14:tracePt t="177697" x="2654300" y="3670300"/>
          <p14:tracePt t="177715" x="2647950" y="3651250"/>
          <p14:tracePt t="177731" x="2647950" y="3638550"/>
          <p14:tracePt t="177747" x="2654300" y="3625850"/>
          <p14:tracePt t="177764" x="2692400" y="3613150"/>
          <p14:tracePt t="177783" x="2857500" y="3594100"/>
          <p14:tracePt t="177799" x="3003550" y="3594100"/>
          <p14:tracePt t="177814" x="3130550" y="3594100"/>
          <p14:tracePt t="177831" x="3213100" y="3594100"/>
          <p14:tracePt t="177847" x="3225800" y="3600450"/>
          <p14:tracePt t="177864" x="3232150" y="3619500"/>
          <p14:tracePt t="177881" x="3232150" y="3663950"/>
          <p14:tracePt t="177899" x="3232150" y="3708400"/>
          <p14:tracePt t="177914" x="3225800" y="3752850"/>
          <p14:tracePt t="177931" x="3187700" y="3816350"/>
          <p14:tracePt t="177948" x="3155950" y="3854450"/>
          <p14:tracePt t="177965" x="3111500" y="3892550"/>
          <p14:tracePt t="177982" x="3086100" y="3911600"/>
          <p14:tracePt t="177999" x="3028950" y="3930650"/>
          <p14:tracePt t="178015" x="2971800" y="3930650"/>
          <p14:tracePt t="178031" x="2927350" y="3930650"/>
          <p14:tracePt t="178048" x="2914650" y="3917950"/>
          <p14:tracePt t="178064" x="2901950" y="3905250"/>
          <p14:tracePt t="178081" x="2901950" y="3898900"/>
          <p14:tracePt t="181582" x="2914650" y="3898900"/>
          <p14:tracePt t="181590" x="2978150" y="3886200"/>
          <p14:tracePt t="181600" x="3054350" y="3873500"/>
          <p14:tracePt t="181613" x="3143250" y="3854450"/>
          <p14:tracePt t="181631" x="3556000" y="3784600"/>
          <p14:tracePt t="181646" x="4006850" y="3733800"/>
          <p14:tracePt t="181663" x="4387850" y="3708400"/>
          <p14:tracePt t="181680" x="4654550" y="3708400"/>
          <p14:tracePt t="181697" x="4800600" y="3708400"/>
          <p14:tracePt t="181713" x="4857750" y="3708400"/>
          <p14:tracePt t="181729" x="4883150" y="3721100"/>
          <p14:tracePt t="181746" x="4895850" y="3727450"/>
          <p14:tracePt t="181763" x="4908550" y="3746500"/>
          <p14:tracePt t="181780" x="4921250" y="3752850"/>
          <p14:tracePt t="181846" x="4921250" y="3759200"/>
          <p14:tracePt t="181854" x="4921250" y="3778250"/>
          <p14:tracePt t="181864" x="4895850" y="3816350"/>
          <p14:tracePt t="181879" x="4870450" y="3879850"/>
          <p14:tracePt t="181896" x="4819650" y="3943350"/>
          <p14:tracePt t="181913" x="4743450" y="4032250"/>
          <p14:tracePt t="181930" x="4629150" y="4146550"/>
          <p14:tracePt t="181946" x="4495800" y="4254500"/>
          <p14:tracePt t="181963" x="4368800" y="4330700"/>
          <p14:tracePt t="181979" x="4286250" y="4375150"/>
          <p14:tracePt t="181996" x="4203700" y="4413250"/>
          <p14:tracePt t="182013" x="4114800" y="4451350"/>
          <p14:tracePt t="182031" x="3981450" y="4508500"/>
          <p14:tracePt t="182046" x="3867150" y="4540250"/>
          <p14:tracePt t="182063" x="3746500" y="4572000"/>
          <p14:tracePt t="182079" x="3613150" y="4603750"/>
          <p14:tracePt t="182096" x="3505200" y="4616450"/>
          <p14:tracePt t="182113" x="3435350" y="4629150"/>
          <p14:tracePt t="182129" x="3384550" y="4629150"/>
          <p14:tracePt t="182146" x="3333750" y="4629150"/>
          <p14:tracePt t="182163" x="3302000" y="4629150"/>
          <p14:tracePt t="182180" x="3276600" y="4629150"/>
          <p14:tracePt t="182196" x="3251200" y="4641850"/>
          <p14:tracePt t="182213" x="3225800" y="4654550"/>
          <p14:tracePt t="182231" x="3187700" y="4673600"/>
          <p14:tracePt t="182246" x="3162300" y="4686300"/>
          <p14:tracePt t="182263" x="3143250" y="4699000"/>
          <p14:tracePt t="182367" x="3181350" y="4673600"/>
          <p14:tracePt t="182374" x="3225800" y="4648200"/>
          <p14:tracePt t="182384" x="3295650" y="4616450"/>
          <p14:tracePt t="182396" x="3359150" y="4572000"/>
          <p14:tracePt t="182412" x="3549650" y="4483100"/>
          <p14:tracePt t="182431" x="3790950" y="4387850"/>
          <p14:tracePt t="182446" x="3892550" y="4356100"/>
          <p14:tracePt t="182462" x="3968750" y="4330700"/>
          <p14:tracePt t="182480" x="4032250" y="4311650"/>
          <p14:tracePt t="182496" x="4114800" y="4286250"/>
          <p14:tracePt t="182513" x="4178300" y="4248150"/>
          <p14:tracePt t="182529" x="4203700" y="4235450"/>
          <p14:tracePt t="182546" x="4216400" y="4235450"/>
          <p14:tracePt t="182562" x="4222750" y="4235450"/>
          <p14:tracePt t="182663" x="4229100" y="4229100"/>
          <p14:tracePt t="182670" x="4241800" y="4222750"/>
          <p14:tracePt t="182679" x="4241800" y="4216400"/>
          <p14:tracePt t="182696" x="4254500" y="4216400"/>
          <p14:tracePt t="182799" x="4222750" y="4222750"/>
          <p14:tracePt t="182807" x="4191000" y="4241800"/>
          <p14:tracePt t="182816" x="4133850" y="4273550"/>
          <p14:tracePt t="182831" x="3987800" y="4330700"/>
          <p14:tracePt t="182846" x="3835400" y="4394200"/>
          <p14:tracePt t="182863" x="3689350" y="4457700"/>
          <p14:tracePt t="182879" x="3568700" y="4508500"/>
          <p14:tracePt t="182896" x="3454400" y="4559300"/>
          <p14:tracePt t="182912" x="3390900" y="4572000"/>
          <p14:tracePt t="182929" x="3365500" y="4578350"/>
          <p14:tracePt t="182947" x="3346450" y="4584700"/>
          <p14:tracePt t="182963" x="3327400" y="4584700"/>
          <p14:tracePt t="182979" x="3321050" y="4591050"/>
          <p14:tracePt t="182996" x="3308350" y="4591050"/>
          <p14:tracePt t="183012" x="3302000" y="4597400"/>
          <p14:tracePt t="183030" x="3295650" y="4597400"/>
          <p14:tracePt t="192391" x="3289300" y="4597400"/>
          <p14:tracePt t="192399" x="3206750" y="4597400"/>
          <p14:tracePt t="192409" x="3048000" y="4597400"/>
          <p14:tracePt t="192426" x="2374900" y="4476750"/>
          <p14:tracePt t="192443" x="1816100" y="4311650"/>
          <p14:tracePt t="192459" x="1536700" y="4235450"/>
          <p14:tracePt t="192476" x="1339850" y="4146550"/>
          <p14:tracePt t="192493" x="1231900" y="4076700"/>
          <p14:tracePt t="192511" x="1155700" y="3981450"/>
          <p14:tracePt t="192526" x="1073150" y="3886200"/>
          <p14:tracePt t="192542" x="952500" y="3790950"/>
          <p14:tracePt t="192560" x="819150" y="3708400"/>
          <p14:tracePt t="192576" x="704850" y="3638550"/>
          <p14:tracePt t="192593" x="565150" y="3543300"/>
          <p14:tracePt t="192609" x="469900" y="3467100"/>
          <p14:tracePt t="192626" x="425450" y="3397250"/>
          <p14:tracePt t="192643" x="406400" y="3359150"/>
          <p14:tracePt t="192659" x="387350" y="3257550"/>
          <p14:tracePt t="192676" x="349250" y="3124200"/>
          <p14:tracePt t="192693" x="336550" y="2997200"/>
          <p14:tracePt t="192711" x="342900" y="2844800"/>
          <p14:tracePt t="192727" x="412750" y="2698750"/>
          <p14:tracePt t="192743" x="520700" y="2520950"/>
          <p14:tracePt t="192759" x="641350" y="2362200"/>
          <p14:tracePt t="192776" x="755650" y="2216150"/>
          <p14:tracePt t="192793" x="876300" y="2082800"/>
          <p14:tracePt t="192809" x="996950" y="1974850"/>
          <p14:tracePt t="192826" x="1123950" y="1898650"/>
          <p14:tracePt t="192843" x="1327150" y="1809750"/>
          <p14:tracePt t="192859" x="1816100" y="1701800"/>
          <p14:tracePt t="192876" x="2419350" y="1619250"/>
          <p14:tracePt t="192893" x="2901950" y="1581150"/>
          <p14:tracePt t="192909" x="3175000" y="1549400"/>
          <p14:tracePt t="192926" x="3409950" y="1517650"/>
          <p14:tracePt t="192943" x="3473450" y="1517650"/>
          <p14:tracePt t="192959" x="3543300" y="1517650"/>
          <p14:tracePt t="192976" x="3638550" y="1524000"/>
          <p14:tracePt t="192994" x="3822700" y="1574800"/>
          <p14:tracePt t="193009" x="4057650" y="1651000"/>
          <p14:tracePt t="193026" x="4311650" y="1765300"/>
          <p14:tracePt t="193043" x="4527550" y="1905000"/>
          <p14:tracePt t="193059" x="4705350" y="2032000"/>
          <p14:tracePt t="193076" x="4826000" y="2139950"/>
          <p14:tracePt t="193092" x="4902200" y="2235200"/>
          <p14:tracePt t="193109" x="4965700" y="2362200"/>
          <p14:tracePt t="193127" x="5080000" y="2616200"/>
          <p14:tracePt t="193143" x="5149850" y="2819400"/>
          <p14:tracePt t="193159" x="5207000" y="3035300"/>
          <p14:tracePt t="193176" x="5251450" y="3238500"/>
          <p14:tracePt t="193192" x="5264150" y="3416300"/>
          <p14:tracePt t="193209" x="5276850" y="3556000"/>
          <p14:tracePt t="193226" x="5270500" y="3702050"/>
          <p14:tracePt t="193242" x="5219700" y="3911600"/>
          <p14:tracePt t="193259" x="5130800" y="4076700"/>
          <p14:tracePt t="193276" x="4991100" y="4235450"/>
          <p14:tracePt t="193292" x="4800600" y="4394200"/>
          <p14:tracePt t="193309" x="4559300" y="4565650"/>
          <p14:tracePt t="193313" x="4419600" y="4629150"/>
          <p14:tracePt t="193327" x="4114800" y="4762500"/>
          <p14:tracePt t="193342" x="3860800" y="4876800"/>
          <p14:tracePt t="193359" x="3600450" y="4946650"/>
          <p14:tracePt t="193376" x="3340100" y="4978400"/>
          <p14:tracePt t="193392" x="3067050" y="4997450"/>
          <p14:tracePt t="193409" x="2654300" y="5010150"/>
          <p14:tracePt t="193425" x="2235200" y="5022850"/>
          <p14:tracePt t="193442" x="1803400" y="5022850"/>
          <p14:tracePt t="193459" x="1454150" y="5022850"/>
          <p14:tracePt t="193476" x="1136650" y="4946650"/>
          <p14:tracePt t="193492" x="895350" y="4826000"/>
          <p14:tracePt t="193510" x="654050" y="4654550"/>
          <p14:tracePt t="193527" x="412750" y="4413250"/>
          <p14:tracePt t="193542" x="311150" y="4267200"/>
          <p14:tracePt t="193559" x="241300" y="4140200"/>
          <p14:tracePt t="193576" x="203200" y="4000500"/>
          <p14:tracePt t="193592" x="184150" y="3810000"/>
          <p14:tracePt t="193609" x="184150" y="3587750"/>
          <p14:tracePt t="193626" x="196850" y="3352800"/>
          <p14:tracePt t="193642" x="234950" y="3136900"/>
          <p14:tracePt t="193659" x="279400" y="2952750"/>
          <p14:tracePt t="193675" x="330200" y="2800350"/>
          <p14:tracePt t="193692" x="387350" y="2654300"/>
          <p14:tracePt t="193709" x="457200" y="2508250"/>
          <p14:tracePt t="193727" x="596900" y="2273300"/>
          <p14:tracePt t="193743" x="704850" y="2133600"/>
          <p14:tracePt t="193759" x="838200" y="2012950"/>
          <p14:tracePt t="193776" x="1003300" y="1892300"/>
          <p14:tracePt t="193793" x="1162050" y="1797050"/>
          <p14:tracePt t="193809" x="1282700" y="1739900"/>
          <p14:tracePt t="193826" x="1397000" y="1689100"/>
          <p14:tracePt t="193842" x="1549400" y="1638300"/>
          <p14:tracePt t="193859" x="1727200" y="1606550"/>
          <p14:tracePt t="193876" x="1905000" y="1574800"/>
          <p14:tracePt t="193892" x="2197100" y="1555750"/>
          <p14:tracePt t="193908" x="2603500" y="1555750"/>
          <p14:tracePt t="193927" x="2959100" y="1549400"/>
          <p14:tracePt t="193942" x="3086100" y="1549400"/>
          <p14:tracePt t="193959" x="3149600" y="1549400"/>
          <p14:tracePt t="193976" x="3200400" y="1549400"/>
          <p14:tracePt t="193992" x="3289300" y="1581150"/>
          <p14:tracePt t="194009" x="3429000" y="1657350"/>
          <p14:tracePt t="194026" x="3619500" y="1752600"/>
          <p14:tracePt t="194042" x="3886200" y="1905000"/>
          <p14:tracePt t="194059" x="4184650" y="2076450"/>
          <p14:tracePt t="194075" x="4356100" y="2209800"/>
          <p14:tracePt t="194092" x="4483100" y="2343150"/>
          <p14:tracePt t="194110" x="4584700" y="2470150"/>
          <p14:tracePt t="194127" x="4667250" y="2622550"/>
          <p14:tracePt t="194142" x="4692650" y="2686050"/>
          <p14:tracePt t="194159" x="4705350" y="2743200"/>
          <p14:tracePt t="194175" x="4705350" y="2832100"/>
          <p14:tracePt t="194192" x="4718050" y="2965450"/>
          <p14:tracePt t="194209" x="4718050" y="3105150"/>
          <p14:tracePt t="194226" x="4718050" y="3244850"/>
          <p14:tracePt t="194242" x="4718050" y="3308350"/>
          <p14:tracePt t="194259" x="4711700" y="3352800"/>
          <p14:tracePt t="194275" x="4699000" y="3371850"/>
          <p14:tracePt t="194292" x="4699000" y="3378200"/>
          <p14:tracePt t="194407" x="4686300" y="3397250"/>
          <p14:tracePt t="194415" x="4654550" y="3441700"/>
          <p14:tracePt t="194425" x="4629150" y="3479800"/>
          <p14:tracePt t="194442" x="4572000" y="3632200"/>
          <p14:tracePt t="194459" x="4495800" y="3873500"/>
          <p14:tracePt t="194475" x="4387850" y="4146550"/>
          <p14:tracePt t="194495" x="4248150" y="4425950"/>
          <p14:tracePt t="194509" x="4197350" y="4495800"/>
          <p14:tracePt t="194527" x="4025900" y="4654550"/>
          <p14:tracePt t="194543" x="3860800" y="4737100"/>
          <p14:tracePt t="194559" x="3689350" y="4794250"/>
          <p14:tracePt t="194575" x="3492500" y="4826000"/>
          <p14:tracePt t="194592" x="3295650" y="4845050"/>
          <p14:tracePt t="194609" x="3143250" y="4845050"/>
          <p14:tracePt t="194626" x="3003550" y="4826000"/>
          <p14:tracePt t="194642" x="2851150" y="4781550"/>
          <p14:tracePt t="194659" x="2647950" y="4749800"/>
          <p14:tracePt t="194675" x="2444750" y="4724400"/>
          <p14:tracePt t="194692" x="2222500" y="4692650"/>
          <p14:tracePt t="194709" x="2051050" y="4667250"/>
          <p14:tracePt t="194727" x="1974850" y="4654550"/>
          <p14:tracePt t="194743" x="1962150" y="4654550"/>
          <p14:tracePt t="194822" x="1955800" y="4654550"/>
          <p14:tracePt t="195183" x="1949450" y="4654550"/>
          <p14:tracePt t="195191" x="1949450" y="4673600"/>
          <p14:tracePt t="195199" x="1943100" y="4686300"/>
          <p14:tracePt t="195208" x="1936750" y="4699000"/>
          <p14:tracePt t="195225" x="1936750" y="4705350"/>
          <p14:tracePt t="195242" x="1930400" y="4718050"/>
          <p14:tracePt t="195258" x="1930400" y="4724400"/>
          <p14:tracePt t="195275" x="1930400" y="4737100"/>
          <p14:tracePt t="195308" x="1936750" y="4749800"/>
          <p14:tracePt t="195326" x="1974850" y="4787900"/>
          <p14:tracePt t="195343" x="2209800" y="4927600"/>
          <p14:tracePt t="195359" x="2514600" y="5073650"/>
          <p14:tracePt t="195375" x="2889250" y="5257800"/>
          <p14:tracePt t="195392" x="3416300" y="5454650"/>
          <p14:tracePt t="195408" x="3930650" y="5600700"/>
          <p14:tracePt t="195425" x="4362450" y="5715000"/>
          <p14:tracePt t="195441" x="4603750" y="5765800"/>
          <p14:tracePt t="195458" x="4794250" y="5784850"/>
          <p14:tracePt t="195475" x="4933950" y="5791200"/>
          <p14:tracePt t="195492" x="5003800" y="5791200"/>
          <p14:tracePt t="195508" x="5022850" y="5791200"/>
          <p14:tracePt t="195525" x="5029200" y="5791200"/>
          <p14:tracePt t="195543" x="5029200" y="5784850"/>
          <p14:tracePt t="195567" x="5029200" y="5778500"/>
          <p14:tracePt t="195577" x="5029200" y="5765800"/>
          <p14:tracePt t="195591" x="5029200" y="5753100"/>
          <p14:tracePt t="195608" x="5029200" y="5740400"/>
          <p14:tracePt t="195625" x="5029200" y="5727700"/>
          <p14:tracePt t="195641" x="5029200" y="5708650"/>
          <p14:tracePt t="195658" x="5029200" y="5702300"/>
          <p14:tracePt t="195675" x="5029200" y="5695950"/>
          <p14:tracePt t="195692" x="5029200" y="5683250"/>
          <p14:tracePt t="195724" x="5029200" y="5676900"/>
          <p14:tracePt t="210807" x="5105400" y="5657850"/>
          <p14:tracePt t="210814" x="5238750" y="5588000"/>
          <p14:tracePt t="210824" x="5410200" y="5480050"/>
          <p14:tracePt t="210836" x="5645150" y="5327650"/>
          <p14:tracePt t="210853" x="6057900" y="5048250"/>
          <p14:tracePt t="210871" x="6254750" y="4902200"/>
          <p14:tracePt t="210887" x="6267450" y="4889500"/>
          <p14:tracePt t="211039" x="6197600" y="4914900"/>
          <p14:tracePt t="211046" x="6108700" y="4946650"/>
          <p14:tracePt t="211057" x="5969000" y="4997450"/>
          <p14:tracePt t="211071" x="5873750" y="5048250"/>
          <p14:tracePt t="211087" x="5861050" y="5054600"/>
          <p14:tracePt t="211103" x="5861050" y="5067300"/>
          <p14:tracePt t="211120" x="5848350" y="5124450"/>
          <p14:tracePt t="211136" x="5854700" y="5194300"/>
          <p14:tracePt t="211153" x="5867400" y="5232400"/>
          <p14:tracePt t="211170" x="5873750" y="5264150"/>
          <p14:tracePt t="211186" x="5886450" y="5289550"/>
          <p14:tracePt t="211203" x="5892800" y="5314950"/>
          <p14:tracePt t="211220" x="5892800" y="5321300"/>
          <p14:tracePt t="211237" x="5892800" y="5327650"/>
          <p14:tracePt t="213831" x="5899150" y="5327650"/>
          <p14:tracePt t="213839" x="5911850" y="5321300"/>
          <p14:tracePt t="213846" x="5911850" y="5314950"/>
          <p14:tracePt t="213856" x="5924550" y="5308600"/>
          <p14:tracePt t="213869" x="5949950" y="5289550"/>
          <p14:tracePt t="213886" x="6121400" y="5181600"/>
          <p14:tracePt t="213902" x="6261100" y="5105400"/>
          <p14:tracePt t="213919" x="6337300" y="5041900"/>
          <p14:tracePt t="213936" x="6356350" y="5022850"/>
          <p14:tracePt t="213953" x="6375400" y="5003800"/>
          <p14:tracePt t="213969" x="6375400" y="4997450"/>
          <p14:tracePt t="213985" x="6375400" y="4984750"/>
          <p14:tracePt t="214002" x="6388100" y="4940300"/>
          <p14:tracePt t="214019" x="6324600" y="4876800"/>
          <p14:tracePt t="214035" x="6191250" y="4851400"/>
          <p14:tracePt t="214052" x="6140450" y="4851400"/>
          <p14:tracePt t="214069" x="6127750" y="4857750"/>
          <p14:tracePt t="215375" x="6426200" y="5016500"/>
          <p14:tracePt t="215382" x="7061200" y="5334000"/>
          <p14:tracePt t="215390" x="8007350" y="5708650"/>
          <p14:tracePt t="215401" x="9163050" y="6064250"/>
          <p14:tracePt t="215418" x="11557000" y="6731000"/>
          <p14:tracePt t="215435" x="12185650" y="6851650"/>
          <p14:tracePt t="215478" x="12185650" y="6819900"/>
          <p14:tracePt t="215487" x="12185650" y="6775450"/>
          <p14:tracePt t="215494" x="12185650" y="6705600"/>
          <p14:tracePt t="215505" x="12185650" y="6616700"/>
          <p14:tracePt t="215518" x="12185650" y="6483350"/>
          <p14:tracePt t="215535" x="12185650" y="6381750"/>
          <p14:tracePt t="215552" x="12185650" y="6242050"/>
          <p14:tracePt t="215568" x="12185650" y="6076950"/>
          <p14:tracePt t="215585" x="12185650" y="5867400"/>
          <p14:tracePt t="215601" x="12185650" y="5689600"/>
          <p14:tracePt t="215618" x="12185650" y="5530850"/>
          <p14:tracePt t="215635" x="12185650" y="5435600"/>
          <p14:tracePt t="215652" x="12179300" y="5372100"/>
          <p14:tracePt t="215668" x="12147550" y="5340350"/>
          <p14:tracePt t="215687" x="12020550" y="5289550"/>
          <p14:tracePt t="215703" x="11868150" y="5308600"/>
          <p14:tracePt t="215718" x="11645900" y="5480050"/>
          <p14:tracePt t="215735" x="11430000" y="5880100"/>
          <p14:tracePt t="215752" x="11347450" y="6464300"/>
          <p14:tracePt t="215768" x="11334750" y="6851650"/>
          <p14:tracePt t="215785" x="11296650" y="6851650"/>
          <p14:tracePt t="215802" x="11258550" y="6851650"/>
          <p14:tracePt t="215818" x="11226800" y="6851650"/>
          <p14:tracePt t="215839" x="11220450" y="6851650"/>
          <p14:tracePt t="215871" x="11220450" y="6845300"/>
          <p14:tracePt t="215879" x="11220450" y="6813550"/>
          <p14:tracePt t="215889" x="11220450" y="6800850"/>
          <p14:tracePt t="215902" x="11207750" y="6743700"/>
          <p14:tracePt t="215918" x="11207750" y="6680200"/>
          <p14:tracePt t="215935" x="11201400" y="6642100"/>
          <p14:tracePt t="215951" x="11201400" y="6616700"/>
          <p14:tracePt t="215985" x="11201400" y="6610350"/>
          <p14:tracePt t="216175" x="11201400" y="6616700"/>
          <p14:tracePt t="216182" x="11201400" y="6629400"/>
          <p14:tracePt t="216199" x="11207750" y="6635750"/>
          <p14:tracePt t="219511" x="11163300" y="6515100"/>
          <p14:tracePt t="219520" x="11144250" y="6426200"/>
          <p14:tracePt t="219527" x="11144250" y="6311900"/>
          <p14:tracePt t="219537" x="11150600" y="6153150"/>
          <p14:tracePt t="219551" x="11106150" y="5302250"/>
          <p14:tracePt t="219567" x="10883900" y="4387850"/>
          <p14:tracePt t="219584" x="10712450" y="3829050"/>
          <p14:tracePt t="219600" x="10642600" y="3606800"/>
          <p14:tracePt t="219617" x="10553700" y="3429000"/>
          <p14:tracePt t="219633" x="10407650" y="3244850"/>
          <p14:tracePt t="219650" x="10210800" y="3067050"/>
          <p14:tracePt t="219667" x="9944100" y="2882900"/>
          <p14:tracePt t="219683" x="9652000" y="2711450"/>
          <p14:tracePt t="219700" x="9366250" y="2571750"/>
          <p14:tracePt t="219717" x="9156700" y="2495550"/>
          <p14:tracePt t="219733" x="9010650" y="2463800"/>
          <p14:tracePt t="219735" x="8985250" y="2438400"/>
          <p14:tracePt t="219750" x="8940800" y="2419350"/>
          <p14:tracePt t="219767" x="8928100" y="2413000"/>
          <p14:tracePt t="219800" x="8928100" y="2406650"/>
          <p14:tracePt t="219817" x="8839200" y="2406650"/>
          <p14:tracePt t="219834" x="8629650" y="2406650"/>
          <p14:tracePt t="219850" x="8477250" y="2400300"/>
          <p14:tracePt t="219867" x="8407400" y="2406650"/>
          <p14:tracePt t="219884" x="8331200" y="2432050"/>
          <p14:tracePt t="219900" x="8286750" y="2470150"/>
          <p14:tracePt t="219917" x="8261350" y="2495550"/>
          <p14:tracePt t="219933" x="8235950" y="2520950"/>
          <p14:tracePt t="219950" x="8204200" y="2540000"/>
          <p14:tracePt t="219967" x="8185150" y="2552700"/>
          <p14:tracePt t="219983" x="8159750" y="2565400"/>
          <p14:tracePt t="220001" x="8147050" y="2565400"/>
          <p14:tracePt t="220016" x="8128000" y="2565400"/>
          <p14:tracePt t="220034" x="8070850" y="2489200"/>
          <p14:tracePt t="220050" x="8001000" y="2413000"/>
          <p14:tracePt t="220067" x="7943850" y="2336800"/>
          <p14:tracePt t="220083" x="7880350" y="2235200"/>
          <p14:tracePt t="220100" x="7842250" y="2152650"/>
          <p14:tracePt t="220117" x="7829550" y="2082800"/>
          <p14:tracePt t="220135" x="7829550" y="1962150"/>
          <p14:tracePt t="220150" x="7829550" y="1879600"/>
          <p14:tracePt t="220167" x="7842250" y="1816100"/>
          <p14:tracePt t="220184" x="7867650" y="1752600"/>
          <p14:tracePt t="220200" x="7918450" y="1695450"/>
          <p14:tracePt t="220217" x="8007350" y="1625600"/>
          <p14:tracePt t="220233" x="8108950" y="1568450"/>
          <p14:tracePt t="220250" x="8216900" y="1524000"/>
          <p14:tracePt t="220267" x="8312150" y="1498600"/>
          <p14:tracePt t="220283" x="8420100" y="1498600"/>
          <p14:tracePt t="220300" x="8540750" y="1498600"/>
          <p14:tracePt t="220317" x="8648700" y="1530350"/>
          <p14:tracePt t="220321" x="8718550" y="1555750"/>
          <p14:tracePt t="220335" x="8832850" y="1600200"/>
          <p14:tracePt t="220350" x="8896350" y="1631950"/>
          <p14:tracePt t="220367" x="8959850" y="1676400"/>
          <p14:tracePt t="220383" x="9004300" y="1714500"/>
          <p14:tracePt t="220400" x="9042400" y="1758950"/>
          <p14:tracePt t="220417" x="9093200" y="1835150"/>
          <p14:tracePt t="220433" x="9144000" y="1930400"/>
          <p14:tracePt t="220450" x="9182100" y="2012950"/>
          <p14:tracePt t="220467" x="9207500" y="2095500"/>
          <p14:tracePt t="220483" x="9232900" y="2203450"/>
          <p14:tracePt t="220500" x="9239250" y="2324100"/>
          <p14:tracePt t="220517" x="9239250" y="2419350"/>
          <p14:tracePt t="220533" x="9239250" y="2482850"/>
          <p14:tracePt t="220536" x="9239250" y="2520950"/>
          <p14:tracePt t="220550" x="9213850" y="2590800"/>
          <p14:tracePt t="220567" x="9156700" y="2686050"/>
          <p14:tracePt t="220583" x="9074150" y="2800350"/>
          <p14:tracePt t="220600" x="9017000" y="2857500"/>
          <p14:tracePt t="220617" x="8972550" y="2889250"/>
          <p14:tracePt t="220633" x="8921750" y="2901950"/>
          <p14:tracePt t="220650" x="8832850" y="2927350"/>
          <p14:tracePt t="220667" x="8724900" y="2940050"/>
          <p14:tracePt t="220684" x="8585200" y="2952750"/>
          <p14:tracePt t="220700" x="8477250" y="2952750"/>
          <p14:tracePt t="220717" x="8375650" y="2933700"/>
          <p14:tracePt t="220735" x="8204200" y="2844800"/>
          <p14:tracePt t="220751" x="8140700" y="2794000"/>
          <p14:tracePt t="220767" x="8077200" y="2749550"/>
          <p14:tracePt t="220783" x="8013700" y="2679700"/>
          <p14:tracePt t="220800" x="7962900" y="2603500"/>
          <p14:tracePt t="220816" x="7918450" y="2501900"/>
          <p14:tracePt t="220833" x="7867650" y="2381250"/>
          <p14:tracePt t="220850" x="7835900" y="2298700"/>
          <p14:tracePt t="220866" x="7823200" y="2209800"/>
          <p14:tracePt t="220883" x="7816850" y="2152650"/>
          <p14:tracePt t="220900" x="7816850" y="2076450"/>
          <p14:tracePt t="220917" x="7816850" y="1981200"/>
          <p14:tracePt t="220933" x="7829550" y="1866900"/>
          <p14:tracePt t="220950" x="7880350" y="1752600"/>
          <p14:tracePt t="220966" x="7924800" y="1689100"/>
          <p14:tracePt t="220983" x="7981950" y="1631950"/>
          <p14:tracePt t="221000" x="8089900" y="1562100"/>
          <p14:tracePt t="221016" x="8191500" y="1517650"/>
          <p14:tracePt t="221033" x="8331200" y="1492250"/>
          <p14:tracePt t="221050" x="8502650" y="1466850"/>
          <p14:tracePt t="221067" x="8693150" y="1466850"/>
          <p14:tracePt t="221083" x="8877300" y="1479550"/>
          <p14:tracePt t="221100" x="8972550" y="1498600"/>
          <p14:tracePt t="221116" x="9010650" y="1524000"/>
          <p14:tracePt t="221133" x="9029700" y="1555750"/>
          <p14:tracePt t="221151" x="9074150" y="1695450"/>
          <p14:tracePt t="221167" x="9137650" y="1841500"/>
          <p14:tracePt t="221183" x="9201150" y="1993900"/>
          <p14:tracePt t="221199" x="9251950" y="2127250"/>
          <p14:tracePt t="221217" x="9283700" y="2254250"/>
          <p14:tracePt t="221233" x="9309100" y="2374900"/>
          <p14:tracePt t="221250" x="9315450" y="2489200"/>
          <p14:tracePt t="221266" x="9315450" y="2609850"/>
          <p14:tracePt t="221283" x="9309100" y="2717800"/>
          <p14:tracePt t="221300" x="9277350" y="2838450"/>
          <p14:tracePt t="221316" x="9258300" y="2889250"/>
          <p14:tracePt t="221320" x="9245600" y="2908300"/>
          <p14:tracePt t="221336" x="9226550" y="2940050"/>
          <p14:tracePt t="221351" x="9207500" y="2959100"/>
          <p14:tracePt t="221367" x="9188450" y="2978150"/>
          <p14:tracePt t="221382" x="9150350" y="2997200"/>
          <p14:tracePt t="221400" x="9093200" y="3016250"/>
          <p14:tracePt t="221416" x="9023350" y="3028950"/>
          <p14:tracePt t="221433" x="8934450" y="3041650"/>
          <p14:tracePt t="221450" x="8826500" y="3054350"/>
          <p14:tracePt t="221466" x="8750300" y="3054350"/>
          <p14:tracePt t="221483" x="8667750" y="3054350"/>
          <p14:tracePt t="221500" x="8566150" y="3041650"/>
          <p14:tracePt t="221517" x="8489950" y="3028950"/>
          <p14:tracePt t="221533" x="8375650" y="3003550"/>
          <p14:tracePt t="221550" x="8280400" y="2984500"/>
          <p14:tracePt t="221566" x="8255000" y="2978150"/>
          <p14:tracePt t="221583" x="8235950" y="2971800"/>
          <p14:tracePt t="221600" x="8216900" y="2965450"/>
          <p14:tracePt t="221616" x="8204200" y="2959100"/>
          <p14:tracePt t="221633" x="8197850" y="2952750"/>
          <p14:tracePt t="221650" x="8191500" y="2946400"/>
          <p14:tracePt t="221666" x="8185150" y="2946400"/>
          <p14:tracePt t="221683" x="8185150" y="2940050"/>
          <p14:tracePt t="221735" x="8185150" y="2933700"/>
          <p14:tracePt t="221895" x="8178800" y="2927350"/>
          <p14:tracePt t="221903" x="8166100" y="2901950"/>
          <p14:tracePt t="221911" x="8159750" y="2876550"/>
          <p14:tracePt t="221920" x="8153400" y="2863850"/>
          <p14:tracePt t="221933" x="8147050" y="2838450"/>
          <p14:tracePt t="221950" x="8134350" y="2806700"/>
          <p14:tracePt t="221966" x="8121650" y="2755900"/>
          <p14:tracePt t="221983" x="8121650" y="2717800"/>
          <p14:tracePt t="221999" x="8115300" y="2679700"/>
          <p14:tracePt t="222016" x="8108950" y="2647950"/>
          <p14:tracePt t="222033" x="8108950" y="2609850"/>
          <p14:tracePt t="222049" x="8108950" y="2578100"/>
          <p14:tracePt t="222067" x="8115300" y="2546350"/>
          <p14:tracePt t="222083" x="8140700" y="2514600"/>
          <p14:tracePt t="222099" x="8185150" y="2476500"/>
          <p14:tracePt t="222116" x="8267700" y="2438400"/>
          <p14:tracePt t="222132" x="8388350" y="2393950"/>
          <p14:tracePt t="222151" x="8553450" y="2374900"/>
          <p14:tracePt t="222166" x="8642350" y="2368550"/>
          <p14:tracePt t="222182" x="8705850" y="2368550"/>
          <p14:tracePt t="222200" x="8750300" y="2368550"/>
          <p14:tracePt t="222216" x="8782050" y="2368550"/>
          <p14:tracePt t="222232" x="8832850" y="2381250"/>
          <p14:tracePt t="222249" x="8902700" y="2400300"/>
          <p14:tracePt t="222266" x="8947150" y="2419350"/>
          <p14:tracePt t="222283" x="8978900" y="2438400"/>
          <p14:tracePt t="222299" x="9010650" y="2451100"/>
          <p14:tracePt t="222316" x="9036050" y="2476500"/>
          <p14:tracePt t="222321" x="9055100" y="2489200"/>
          <p14:tracePt t="222333" x="9067800" y="2501900"/>
          <p14:tracePt t="222351" x="9105900" y="2520950"/>
          <p14:tracePt t="222367" x="9131300" y="2546350"/>
          <p14:tracePt t="222383" x="9144000" y="2578100"/>
          <p14:tracePt t="222399" x="9175750" y="2628900"/>
          <p14:tracePt t="222416" x="9182100" y="2673350"/>
          <p14:tracePt t="222432" x="9188450" y="2724150"/>
          <p14:tracePt t="222450" x="9182100" y="2800350"/>
          <p14:tracePt t="222466" x="9163050" y="2870200"/>
          <p14:tracePt t="222482" x="9118600" y="2933700"/>
          <p14:tracePt t="222499" x="9074150" y="2990850"/>
          <p14:tracePt t="222516" x="9042400" y="3028950"/>
          <p14:tracePt t="222532" x="9004300" y="3054350"/>
          <p14:tracePt t="222551" x="8934450" y="3079750"/>
          <p14:tracePt t="222566" x="8870950" y="3086100"/>
          <p14:tracePt t="222583" x="8763000" y="3086100"/>
          <p14:tracePt t="222599" x="8667750" y="3086100"/>
          <p14:tracePt t="222616" x="8547100" y="3086100"/>
          <p14:tracePt t="222633" x="8426450" y="3079750"/>
          <p14:tracePt t="222650" x="8305800" y="3048000"/>
          <p14:tracePt t="222666" x="8204200" y="3009900"/>
          <p14:tracePt t="222683" x="8089900" y="2946400"/>
          <p14:tracePt t="222699" x="7981950" y="2882900"/>
          <p14:tracePt t="222716" x="7867650" y="2794000"/>
          <p14:tracePt t="222733" x="7759700" y="2724150"/>
          <p14:tracePt t="222751" x="7632700" y="2597150"/>
          <p14:tracePt t="222767" x="7531100" y="2476500"/>
          <p14:tracePt t="222783" x="7461250" y="2381250"/>
          <p14:tracePt t="222799" x="7416800" y="2298700"/>
          <p14:tracePt t="222816" x="7391400" y="2216150"/>
          <p14:tracePt t="222833" x="7378700" y="2108200"/>
          <p14:tracePt t="222849" x="7378700" y="1981200"/>
          <p14:tracePt t="222866" x="7397750" y="1847850"/>
          <p14:tracePt t="222883" x="7435850" y="1758950"/>
          <p14:tracePt t="222899" x="7473950" y="1663700"/>
          <p14:tracePt t="222916" x="7531100" y="1600200"/>
          <p14:tracePt t="222932" x="7600950" y="1530350"/>
          <p14:tracePt t="222949" x="7702550" y="1473200"/>
          <p14:tracePt t="222967" x="7924800" y="1416050"/>
          <p14:tracePt t="222982" x="8134350" y="1397000"/>
          <p14:tracePt t="222999" x="8369300" y="1397000"/>
          <p14:tracePt t="223016" x="8585200" y="1397000"/>
          <p14:tracePt t="223033" x="8699500" y="1416050"/>
          <p14:tracePt t="223049" x="8731250" y="1428750"/>
          <p14:tracePt t="223066" x="8750300" y="1454150"/>
          <p14:tracePt t="223082" x="8794750" y="1543050"/>
          <p14:tracePt t="223098" x="8851900" y="1657350"/>
          <p14:tracePt t="223116" x="8928100" y="1803400"/>
          <p14:tracePt t="223132" x="8991600" y="1962150"/>
          <p14:tracePt t="223149" x="9042400" y="2120900"/>
          <p14:tracePt t="223167" x="9093200" y="2368550"/>
          <p14:tracePt t="223182" x="9093200" y="2489200"/>
          <p14:tracePt t="223199" x="9093200" y="2597150"/>
          <p14:tracePt t="223215" x="9042400" y="2692400"/>
          <p14:tracePt t="223232" x="8991600" y="2768600"/>
          <p14:tracePt t="223249" x="8934450" y="2813050"/>
          <p14:tracePt t="223266" x="8851900" y="2851150"/>
          <p14:tracePt t="223282" x="8743950" y="2889250"/>
          <p14:tracePt t="223299" x="8629650" y="2908300"/>
          <p14:tracePt t="223316" x="8566150" y="2914650"/>
          <p14:tracePt t="223320" x="8534400" y="2914650"/>
          <p14:tracePt t="223332" x="8521700" y="2914650"/>
          <p14:tracePt t="223349" x="8509000" y="2914650"/>
          <p14:tracePt t="225415" x="8509000" y="2908300"/>
          <p14:tracePt t="225423" x="8509000" y="2901950"/>
          <p14:tracePt t="225438" x="8509000" y="2895600"/>
          <p14:tracePt t="225455" x="8509000" y="2882900"/>
          <p14:tracePt t="225465" x="8509000" y="2876550"/>
          <p14:tracePt t="225482" x="8509000" y="2851150"/>
          <p14:tracePt t="225499" x="8509000" y="2838450"/>
          <p14:tracePt t="225514" x="8509000" y="2832100"/>
          <p14:tracePt t="225583" x="8509000" y="2825750"/>
          <p14:tracePt t="225591" x="8515350" y="2819400"/>
          <p14:tracePt t="225602" x="8515350" y="2806700"/>
          <p14:tracePt t="225617" x="8521700" y="2794000"/>
          <p14:tracePt t="225631" x="8528050" y="2774950"/>
          <p14:tracePt t="225648" x="8534400" y="2755900"/>
          <p14:tracePt t="225665" x="8534400" y="2743200"/>
          <p14:tracePt t="225682" x="8547100" y="2730500"/>
          <p14:tracePt t="225698" x="8553450" y="2705100"/>
          <p14:tracePt t="225715" x="8566150" y="2660650"/>
          <p14:tracePt t="225732" x="8566150" y="2628900"/>
          <p14:tracePt t="225748" x="8566150" y="2609850"/>
          <p14:tracePt t="225765" x="8566150" y="2590800"/>
          <p14:tracePt t="225783" x="8566150" y="2552700"/>
          <p14:tracePt t="225798" x="8566150" y="2533650"/>
          <p14:tracePt t="225815" x="8566150" y="2514600"/>
          <p14:tracePt t="225831" x="8559800" y="2501900"/>
          <p14:tracePt t="225848" x="8559800" y="2495550"/>
          <p14:tracePt t="225967" x="8559800" y="2489200"/>
          <p14:tracePt t="225974" x="8559800" y="2482850"/>
          <p14:tracePt t="225985" x="8566150" y="2482850"/>
          <p14:tracePt t="225999" x="8578850" y="2476500"/>
          <p14:tracePt t="226015" x="8585200" y="2470150"/>
          <p14:tracePt t="226031" x="8597900" y="2457450"/>
          <p14:tracePt t="226048" x="8616950" y="2438400"/>
          <p14:tracePt t="226065" x="8642350" y="2419350"/>
          <p14:tracePt t="226082" x="8648700" y="2393950"/>
          <p14:tracePt t="226098" x="8661400" y="2387600"/>
          <p14:tracePt t="226114" x="8661400" y="2381250"/>
          <p14:tracePt t="226295" x="8661400" y="2387600"/>
          <p14:tracePt t="226303" x="8655050" y="2387600"/>
          <p14:tracePt t="226319" x="8648700" y="2393950"/>
          <p14:tracePt t="226335" x="8642350" y="2393950"/>
          <p14:tracePt t="226352" x="8629650" y="2400300"/>
          <p14:tracePt t="226364" x="8629650" y="2406650"/>
          <p14:tracePt t="226383" x="8604250" y="2425700"/>
          <p14:tracePt t="226399" x="8591550" y="2432050"/>
          <p14:tracePt t="226415" x="8578850" y="2438400"/>
          <p14:tracePt t="226431" x="8553450" y="2451100"/>
          <p14:tracePt t="226448" x="8528050" y="2457450"/>
          <p14:tracePt t="226465" x="8515350" y="2457450"/>
          <p14:tracePt t="226481" x="8496300" y="2457450"/>
          <p14:tracePt t="226498" x="8483600" y="2457450"/>
          <p14:tracePt t="226514" x="8477250" y="2457450"/>
          <p14:tracePt t="226548" x="8464550" y="2457450"/>
          <p14:tracePt t="226564" x="8451850" y="2457450"/>
          <p14:tracePt t="226583" x="8426450" y="2457450"/>
          <p14:tracePt t="226599" x="8413750" y="2457450"/>
          <p14:tracePt t="226615" x="8407400" y="2457450"/>
          <p14:tracePt t="226631" x="8401050" y="2457450"/>
          <p14:tracePt t="226648" x="8388350" y="2451100"/>
          <p14:tracePt t="226665" x="8369300" y="2451100"/>
          <p14:tracePt t="226681" x="8356600" y="2444750"/>
          <p14:tracePt t="226698" x="8343900" y="2438400"/>
          <p14:tracePt t="226714" x="8331200" y="2432050"/>
          <p14:tracePt t="226731" x="8324850" y="2432050"/>
          <p14:tracePt t="226748" x="8318500" y="2425700"/>
          <p14:tracePt t="226764" x="8312150" y="2419350"/>
          <p14:tracePt t="226781" x="8305800" y="2419350"/>
          <p14:tracePt t="226799" x="8299450" y="2413000"/>
          <p14:tracePt t="226815" x="8286750" y="2400300"/>
          <p14:tracePt t="226832" x="8280400" y="2393950"/>
          <p14:tracePt t="226847" x="8255000" y="2374900"/>
          <p14:tracePt t="226865" x="8235950" y="2355850"/>
          <p14:tracePt t="226881" x="8216900" y="2330450"/>
          <p14:tracePt t="226898" x="8204200" y="2324100"/>
          <p14:tracePt t="226914" x="8204200" y="2317750"/>
          <p14:tracePt t="226931" x="8204200" y="2311400"/>
          <p14:tracePt t="226947" x="8197850" y="2311400"/>
          <p14:tracePt t="226964" x="8191500" y="2305050"/>
          <p14:tracePt t="226999" x="8191500" y="2292350"/>
          <p14:tracePt t="227014" x="8197850" y="2273300"/>
          <p14:tracePt t="227031" x="8216900" y="2260600"/>
          <p14:tracePt t="227048" x="8280400" y="2241550"/>
          <p14:tracePt t="227064" x="8312150" y="2228850"/>
          <p14:tracePt t="227081" x="8350250" y="2222500"/>
          <p14:tracePt t="227098" x="8375650" y="2216150"/>
          <p14:tracePt t="227114" x="8394700" y="2216150"/>
          <p14:tracePt t="227131" x="8407400" y="2216150"/>
          <p14:tracePt t="227148" x="8426450" y="2216150"/>
          <p14:tracePt t="227164" x="8432800" y="2216150"/>
          <p14:tracePt t="227181" x="8445500" y="2216150"/>
          <p14:tracePt t="227199" x="8483600" y="2216150"/>
          <p14:tracePt t="227215" x="8509000" y="2216150"/>
          <p14:tracePt t="227231" x="8534400" y="2222500"/>
          <p14:tracePt t="227248" x="8559800" y="2235200"/>
          <p14:tracePt t="227265" x="8591550" y="2235200"/>
          <p14:tracePt t="227281" x="8610600" y="2241550"/>
          <p14:tracePt t="227297" x="8616950" y="2247900"/>
          <p14:tracePt t="227314" x="8629650" y="2260600"/>
          <p14:tracePt t="227318" x="8636000" y="2260600"/>
          <p14:tracePt t="227331" x="8642350" y="2266950"/>
          <p14:tracePt t="227347" x="8655050" y="2273300"/>
          <p14:tracePt t="227364" x="8655050" y="2286000"/>
          <p14:tracePt t="227381" x="8661400" y="2292350"/>
          <p14:tracePt t="227399" x="8667750" y="2305050"/>
          <p14:tracePt t="227414" x="8667750" y="2317750"/>
          <p14:tracePt t="227431" x="8667750" y="2330450"/>
          <p14:tracePt t="227448" x="8667750" y="2343150"/>
          <p14:tracePt t="227464" x="8661400" y="2355850"/>
          <p14:tracePt t="227481" x="8636000" y="2381250"/>
          <p14:tracePt t="227497" x="8616950" y="2406650"/>
          <p14:tracePt t="227514" x="8591550" y="2425700"/>
          <p14:tracePt t="227531" x="8566150" y="2432050"/>
          <p14:tracePt t="227547" x="8547100" y="2438400"/>
          <p14:tracePt t="227564" x="8515350" y="2444750"/>
          <p14:tracePt t="227580" x="8496300" y="2444750"/>
          <p14:tracePt t="227599" x="8464550" y="2451100"/>
          <p14:tracePt t="227614" x="8432800" y="2451100"/>
          <p14:tracePt t="227630" x="8401050" y="2451100"/>
          <p14:tracePt t="227648" x="8362950" y="2451100"/>
          <p14:tracePt t="227665" x="8312150" y="2451100"/>
          <p14:tracePt t="227681" x="8261350" y="2451100"/>
          <p14:tracePt t="227697" x="8210550" y="2451100"/>
          <p14:tracePt t="227714" x="8185150" y="2444750"/>
          <p14:tracePt t="227731" x="8166100" y="2444750"/>
          <p14:tracePt t="227747" x="8159750" y="2438400"/>
          <p14:tracePt t="227764" x="8153400" y="2438400"/>
          <p14:tracePt t="227781" x="8147050" y="2432050"/>
          <p14:tracePt t="227799" x="8140700" y="2419350"/>
          <p14:tracePt t="227814" x="8134350" y="2406650"/>
          <p14:tracePt t="227831" x="8128000" y="2387600"/>
          <p14:tracePt t="227848" x="8128000" y="2362200"/>
          <p14:tracePt t="227864" x="8128000" y="2343150"/>
          <p14:tracePt t="227880" x="8128000" y="2324100"/>
          <p14:tracePt t="227897" x="8128000" y="2298700"/>
          <p14:tracePt t="227914" x="8128000" y="2292350"/>
          <p14:tracePt t="227930" x="8134350" y="2286000"/>
          <p14:tracePt t="227947" x="8147050" y="2279650"/>
          <p14:tracePt t="227964" x="8172450" y="2273300"/>
          <p14:tracePt t="227981" x="8223250" y="2266950"/>
          <p14:tracePt t="227999" x="8305800" y="2247900"/>
          <p14:tracePt t="228014" x="8356600" y="2247900"/>
          <p14:tracePt t="228031" x="8394700" y="2247900"/>
          <p14:tracePt t="228048" x="8420100" y="2247900"/>
          <p14:tracePt t="228064" x="8445500" y="2247900"/>
          <p14:tracePt t="228080" x="8477250" y="2247900"/>
          <p14:tracePt t="228098" x="8528050" y="2260600"/>
          <p14:tracePt t="228114" x="8597900" y="2279650"/>
          <p14:tracePt t="228131" x="8629650" y="2292350"/>
          <p14:tracePt t="228147" x="8661400" y="2305050"/>
          <p14:tracePt t="228164" x="8667750" y="2311400"/>
          <p14:tracePt t="228180" x="8680450" y="2317750"/>
          <p14:tracePt t="228199" x="8699500" y="2330450"/>
          <p14:tracePt t="228215" x="8718550" y="2336800"/>
          <p14:tracePt t="228230" x="8731250" y="2343150"/>
          <p14:tracePt t="228247" x="8737600" y="2349500"/>
          <p14:tracePt t="228264" x="8743950" y="2362200"/>
          <p14:tracePt t="228281" x="8750300" y="2362200"/>
          <p14:tracePt t="228297" x="8750300" y="2368550"/>
          <p14:tracePt t="228314" x="8750300" y="2374900"/>
          <p14:tracePt t="228331" x="8750300" y="2381250"/>
          <p14:tracePt t="228347" x="8750300" y="2387600"/>
          <p14:tracePt t="228364" x="8743950" y="2400300"/>
          <p14:tracePt t="228381" x="8718550" y="2419350"/>
          <p14:tracePt t="228399" x="8636000" y="2451100"/>
          <p14:tracePt t="228415" x="8566150" y="2476500"/>
          <p14:tracePt t="228431" x="8496300" y="2482850"/>
          <p14:tracePt t="228447" x="8439150" y="2489200"/>
          <p14:tracePt t="228464" x="8407400" y="2489200"/>
          <p14:tracePt t="228481" x="8375650" y="2489200"/>
          <p14:tracePt t="228497" x="8350250" y="2489200"/>
          <p14:tracePt t="228514" x="8324850" y="2489200"/>
          <p14:tracePt t="228530" x="8305800" y="2482850"/>
          <p14:tracePt t="228547" x="8299450" y="2476500"/>
          <p14:tracePt t="228564" x="8286750" y="2476500"/>
          <p14:tracePt t="228581" x="8280400" y="2470150"/>
          <p14:tracePt t="228597" x="8267700" y="2470150"/>
          <p14:tracePt t="228615" x="8223250" y="2457450"/>
          <p14:tracePt t="228631" x="8191500" y="2451100"/>
          <p14:tracePt t="228647" x="8185150" y="2444750"/>
          <p14:tracePt t="228664" x="8172450" y="2438400"/>
          <p14:tracePt t="228680" x="8166100" y="2425700"/>
          <p14:tracePt t="228697" x="8159750" y="2413000"/>
          <p14:tracePt t="228714" x="8153400" y="2400300"/>
          <p14:tracePt t="228731" x="8153400" y="2393950"/>
          <p14:tracePt t="228747" x="8153400" y="2381250"/>
          <p14:tracePt t="228764" x="8153400" y="2374900"/>
          <p14:tracePt t="228780" x="8153400" y="2355850"/>
          <p14:tracePt t="228799" x="8172450" y="2336800"/>
          <p14:tracePt t="228815" x="8204200" y="2324100"/>
          <p14:tracePt t="228830" x="8255000" y="2292350"/>
          <p14:tracePt t="228847" x="8324850" y="2273300"/>
          <p14:tracePt t="228864" x="8401050" y="2260600"/>
          <p14:tracePt t="228880" x="8451850" y="2254250"/>
          <p14:tracePt t="228897" x="8477250" y="2254250"/>
          <p14:tracePt t="228914" x="8496300" y="2254250"/>
          <p14:tracePt t="228930" x="8502650" y="2254250"/>
          <p14:tracePt t="228947" x="8509000" y="2254250"/>
          <p14:tracePt t="228963" x="8540750" y="2273300"/>
          <p14:tracePt t="228981" x="8610600" y="2311400"/>
          <p14:tracePt t="228997" x="8655050" y="2343150"/>
          <p14:tracePt t="229014" x="8680450" y="2355850"/>
          <p14:tracePt t="230087" x="8674100" y="2355850"/>
          <p14:tracePt t="230095" x="8661400" y="2355850"/>
          <p14:tracePt t="230111" x="8655050" y="2349500"/>
          <p14:tracePt t="230119" x="8648700" y="2349500"/>
          <p14:tracePt t="230191" x="8642350" y="2349500"/>
          <p14:tracePt t="230215" x="8636000" y="2349500"/>
          <p14:tracePt t="230407" x="8636000" y="2343150"/>
          <p14:tracePt t="230415" x="8636000" y="2330450"/>
          <p14:tracePt t="230423" x="8642350" y="2317750"/>
          <p14:tracePt t="230434" x="8648700" y="2305050"/>
          <p14:tracePt t="230448" x="8648700" y="2292350"/>
          <p14:tracePt t="230463" x="8661400" y="2273300"/>
          <p14:tracePt t="230480" x="8674100" y="2241550"/>
          <p14:tracePt t="230497" x="8686800" y="2190750"/>
          <p14:tracePt t="230513" x="8712200" y="2076450"/>
          <p14:tracePt t="230530" x="8718550" y="1943100"/>
          <p14:tracePt t="230546" x="8718550" y="1816100"/>
          <p14:tracePt t="230563" x="8718550" y="1727200"/>
          <p14:tracePt t="230580" x="8705850" y="1695450"/>
          <p14:tracePt t="230596" x="8699500" y="1670050"/>
          <p14:tracePt t="230615" x="8686800" y="1619250"/>
          <p14:tracePt t="230631" x="8686800" y="1593850"/>
          <p14:tracePt t="230646" x="8686800" y="1574800"/>
          <p14:tracePt t="230663" x="8686800" y="1555750"/>
          <p14:tracePt t="230680" x="8686800" y="1536700"/>
          <p14:tracePt t="230696" x="8686800" y="1524000"/>
          <p14:tracePt t="230713" x="8686800" y="1517650"/>
          <p14:tracePt t="230730" x="8686800" y="1504950"/>
          <p14:tracePt t="230746" x="8686800" y="1485900"/>
          <p14:tracePt t="230763" x="8686800" y="1466850"/>
          <p14:tracePt t="230780" x="8693150" y="1435100"/>
          <p14:tracePt t="230797" x="8712200" y="1403350"/>
          <p14:tracePt t="230813" x="8743950" y="1365250"/>
          <p14:tracePt t="230817" x="8750300" y="1358900"/>
          <p14:tracePt t="230831" x="8794750" y="1327150"/>
          <p14:tracePt t="230846" x="8820150" y="1308100"/>
          <p14:tracePt t="230863" x="8858250" y="1295400"/>
          <p14:tracePt t="230880" x="8928100" y="1289050"/>
          <p14:tracePt t="230896" x="9036050" y="1289050"/>
          <p14:tracePt t="230913" x="9150350" y="1289050"/>
          <p14:tracePt t="230930" x="9232900" y="1301750"/>
          <p14:tracePt t="230947" x="9283700" y="1333500"/>
          <p14:tracePt t="230963" x="9302750" y="1339850"/>
          <p14:tracePt t="230980" x="9309100" y="1358900"/>
          <p14:tracePt t="230996" x="9328150" y="1397000"/>
          <p14:tracePt t="231014" x="9340850" y="1428750"/>
          <p14:tracePt t="231031" x="9366250" y="1504950"/>
          <p14:tracePt t="231047" x="9378950" y="1549400"/>
          <p14:tracePt t="231063" x="9378950" y="1587500"/>
          <p14:tracePt t="231079" x="9372600" y="1638300"/>
          <p14:tracePt t="231097" x="9334500" y="1708150"/>
          <p14:tracePt t="231113" x="9271000" y="1771650"/>
          <p14:tracePt t="231130" x="9182100" y="1816100"/>
          <p14:tracePt t="231147" x="9048750" y="1854200"/>
          <p14:tracePt t="231164" x="8921750" y="1879600"/>
          <p14:tracePt t="231180" x="8788400" y="1905000"/>
          <p14:tracePt t="231196" x="8724900" y="1911350"/>
          <p14:tracePt t="231214" x="8686800" y="1911350"/>
          <p14:tracePt t="231231" x="8648700" y="1892300"/>
          <p14:tracePt t="231246" x="8623300" y="1847850"/>
          <p14:tracePt t="231263" x="8604250" y="1809750"/>
          <p14:tracePt t="231280" x="8591550" y="1778000"/>
          <p14:tracePt t="231296" x="8585200" y="1727200"/>
          <p14:tracePt t="231313" x="8585200" y="1682750"/>
          <p14:tracePt t="231330" x="8597900" y="1631950"/>
          <p14:tracePt t="231346" x="8616950" y="1581150"/>
          <p14:tracePt t="231363" x="8636000" y="1536700"/>
          <p14:tracePt t="231380" x="8661400" y="1511300"/>
          <p14:tracePt t="231397" x="8686800" y="1485900"/>
          <p14:tracePt t="231413" x="8705850" y="1473200"/>
          <p14:tracePt t="231430" x="8763000" y="1460500"/>
          <p14:tracePt t="231446" x="8813800" y="1460500"/>
          <p14:tracePt t="231463" x="8832850" y="1460500"/>
          <p14:tracePt t="231479" x="8839200" y="1460500"/>
          <p14:tracePt t="231798" x="8826500" y="1485900"/>
          <p14:tracePt t="231807" x="8820150" y="1498600"/>
          <p14:tracePt t="231816" x="8813800" y="1511300"/>
          <p14:tracePt t="231833" x="8813800" y="1517650"/>
          <p14:tracePt t="236455" x="8807450" y="1555750"/>
          <p14:tracePt t="236463" x="8801100" y="1568450"/>
          <p14:tracePt t="236470" x="8801100" y="1581150"/>
          <p14:tracePt t="236480" x="8794750" y="1587500"/>
          <p14:tracePt t="236498" x="8788400" y="1593850"/>
          <p14:tracePt t="236511" x="8788400" y="1606550"/>
          <p14:tracePt t="237071" x="8775700" y="1619250"/>
          <p14:tracePt t="237080" x="8775700" y="1625600"/>
          <p14:tracePt t="237096" x="8782050" y="1631950"/>
          <p14:tracePt t="237102" x="8788400" y="1631950"/>
          <p14:tracePt t="237415" x="8782050" y="1631950"/>
          <p14:tracePt t="237431" x="8769350" y="1631950"/>
          <p14:tracePt t="237447" x="8756650" y="1631950"/>
          <p14:tracePt t="237455" x="8743950" y="1631950"/>
          <p14:tracePt t="237465" x="8737600" y="1631950"/>
          <p14:tracePt t="237479" x="8724900" y="1631950"/>
          <p14:tracePt t="237623" x="8718550" y="1631950"/>
          <p14:tracePt t="237631" x="8712200" y="1631950"/>
          <p14:tracePt t="237671" x="8705850" y="1631950"/>
          <p14:tracePt t="237687" x="8699500" y="1625600"/>
          <p14:tracePt t="237703" x="8693150" y="1625600"/>
          <p14:tracePt t="237727" x="8693150" y="1619250"/>
          <p14:tracePt t="237783" x="8686800" y="1619250"/>
          <p14:tracePt t="238047" x="8680450" y="1625600"/>
          <p14:tracePt t="238055" x="8680450" y="1638300"/>
          <p14:tracePt t="238064" x="8680450" y="1644650"/>
          <p14:tracePt t="238077" x="8680450" y="1651000"/>
          <p14:tracePt t="238094" x="8680450" y="1670050"/>
          <p14:tracePt t="238111" x="8680450" y="1682750"/>
          <p14:tracePt t="238128" x="8680450" y="1701800"/>
          <p14:tracePt t="238144" x="8680450" y="1708150"/>
          <p14:tracePt t="238161" x="8680450" y="1714500"/>
          <p14:tracePt t="238798" x="8693150" y="1714500"/>
          <p14:tracePt t="238807" x="8724900" y="1720850"/>
          <p14:tracePt t="238815" x="8743950" y="1720850"/>
          <p14:tracePt t="238827" x="8750300" y="1727200"/>
          <p14:tracePt t="238844" x="8782050" y="1733550"/>
          <p14:tracePt t="238860" x="8801100" y="1733550"/>
          <p14:tracePt t="238877" x="8807450" y="1739900"/>
          <p14:tracePt t="241374" x="8813800" y="1746250"/>
          <p14:tracePt t="241383" x="8883650" y="1828800"/>
          <p14:tracePt t="241393" x="8959850" y="1905000"/>
          <p14:tracePt t="241409" x="9163050" y="2108200"/>
          <p14:tracePt t="241426" x="9321800" y="2254250"/>
          <p14:tracePt t="241443" x="9442450" y="2393950"/>
          <p14:tracePt t="241459" x="9518650" y="2520950"/>
          <p14:tracePt t="241476" x="9550400" y="2622550"/>
          <p14:tracePt t="241493" x="9556750" y="2679700"/>
          <p14:tracePt t="241511" x="9544050" y="2724150"/>
          <p14:tracePt t="241526" x="9531350" y="2743200"/>
          <p14:tracePt t="241543" x="9499600" y="2749550"/>
          <p14:tracePt t="241559" x="9442450" y="2749550"/>
          <p14:tracePt t="241576" x="9372600" y="2743200"/>
          <p14:tracePt t="241593" x="9296400" y="2717800"/>
          <p14:tracePt t="241609" x="9258300" y="2692400"/>
          <p14:tracePt t="241626" x="9201150" y="2654300"/>
          <p14:tracePt t="241643" x="9118600" y="2590800"/>
          <p14:tracePt t="241660" x="9023350" y="2533650"/>
          <p14:tracePt t="241676" x="8940800" y="2495550"/>
          <p14:tracePt t="241693" x="8883650" y="2470150"/>
          <p14:tracePt t="241709" x="8877300" y="2463800"/>
          <p14:tracePt t="241726" x="8883650" y="2463800"/>
          <p14:tracePt t="241743" x="8934450" y="2438400"/>
          <p14:tracePt t="241760" x="9004300" y="2413000"/>
          <p14:tracePt t="241776" x="9042400" y="2387600"/>
          <p14:tracePt t="241793" x="9074150" y="2368550"/>
          <p14:tracePt t="241809" x="9105900" y="2362200"/>
          <p14:tracePt t="241826" x="9163050" y="2362200"/>
          <p14:tracePt t="241843" x="9239250" y="2343150"/>
          <p14:tracePt t="241860" x="9359900" y="2324100"/>
          <p14:tracePt t="241876" x="9436100" y="2305050"/>
          <p14:tracePt t="241892" x="9518650" y="2298700"/>
          <p14:tracePt t="241911" x="9588500" y="2298700"/>
          <p14:tracePt t="241926" x="9645650" y="2305050"/>
          <p14:tracePt t="241943" x="9728200" y="2330450"/>
          <p14:tracePt t="241959" x="9810750" y="2355850"/>
          <p14:tracePt t="241976" x="9899650" y="2381250"/>
          <p14:tracePt t="241993" x="9956800" y="2400300"/>
          <p14:tracePt t="242009" x="10007600" y="2425700"/>
          <p14:tracePt t="242026" x="10083800" y="2476500"/>
          <p14:tracePt t="242043" x="10160000" y="2514600"/>
          <p14:tracePt t="242059" x="10274300" y="2584450"/>
          <p14:tracePt t="242076" x="10407650" y="2660650"/>
          <p14:tracePt t="242093" x="10585450" y="2762250"/>
          <p14:tracePt t="242111" x="10782300" y="2889250"/>
          <p14:tracePt t="242126" x="10883900" y="2990850"/>
          <p14:tracePt t="242143" x="10953750" y="3098800"/>
          <p14:tracePt t="242159" x="11010900" y="3232150"/>
          <p14:tracePt t="242176" x="11061700" y="3365500"/>
          <p14:tracePt t="242193" x="11099800" y="3530600"/>
          <p14:tracePt t="242209" x="11131550" y="3676650"/>
          <p14:tracePt t="242226" x="11163300" y="3803650"/>
          <p14:tracePt t="242242" x="11207750" y="3930650"/>
          <p14:tracePt t="242259" x="11220450" y="4044950"/>
          <p14:tracePt t="242276" x="11239500" y="4133850"/>
          <p14:tracePt t="242293" x="11245850" y="4241800"/>
          <p14:tracePt t="242309" x="11245850" y="4324350"/>
          <p14:tracePt t="242314" x="11245850" y="4368800"/>
          <p14:tracePt t="242326" x="11214100" y="4464050"/>
          <p14:tracePt t="242342" x="11169650" y="4584700"/>
          <p14:tracePt t="242359" x="11144250" y="4667250"/>
          <p14:tracePt t="242376" x="11118850" y="4737100"/>
          <p14:tracePt t="242393" x="11099800" y="4806950"/>
          <p14:tracePt t="242409" x="11068050" y="4908550"/>
          <p14:tracePt t="242426" x="11036300" y="5029200"/>
          <p14:tracePt t="242443" x="10998200" y="5111750"/>
          <p14:tracePt t="242459" x="10953750" y="5207000"/>
          <p14:tracePt t="242476" x="10896600" y="5289550"/>
          <p14:tracePt t="242496" x="10795000" y="5422900"/>
          <p14:tracePt t="242511" x="10712450" y="5524500"/>
          <p14:tracePt t="242527" x="10591800" y="5657850"/>
          <p14:tracePt t="242542" x="10464800" y="5772150"/>
          <p14:tracePt t="242560" x="10306050" y="5867400"/>
          <p14:tracePt t="242576" x="10153650" y="5943600"/>
          <p14:tracePt t="242592" x="10020300" y="6007100"/>
          <p14:tracePt t="242609" x="9906000" y="6051550"/>
          <p14:tracePt t="242626" x="9804400" y="6070600"/>
          <p14:tracePt t="242642" x="9696450" y="6076950"/>
          <p14:tracePt t="242659" x="9569450" y="6076950"/>
          <p14:tracePt t="242675" x="9423400" y="6076950"/>
          <p14:tracePt t="242693" x="9264650" y="6076950"/>
          <p14:tracePt t="242709" x="9074150" y="6064250"/>
          <p14:tracePt t="242726" x="8801100" y="6007100"/>
          <p14:tracePt t="242743" x="8623300" y="5962650"/>
          <p14:tracePt t="242759" x="8477250" y="5911850"/>
          <p14:tracePt t="242776" x="8350250" y="5835650"/>
          <p14:tracePt t="242792" x="8216900" y="5753100"/>
          <p14:tracePt t="242809" x="8089900" y="5676900"/>
          <p14:tracePt t="242826" x="7956550" y="5607050"/>
          <p14:tracePt t="242843" x="7797800" y="5530850"/>
          <p14:tracePt t="242859" x="7620000" y="5422900"/>
          <p14:tracePt t="242876" x="7410450" y="5289550"/>
          <p14:tracePt t="242892" x="7124700" y="5086350"/>
          <p14:tracePt t="242909" x="6927850" y="4940300"/>
          <p14:tracePt t="242927" x="6743700" y="4749800"/>
          <p14:tracePt t="242943" x="6661150" y="4603750"/>
          <p14:tracePt t="242959" x="6591300" y="4451350"/>
          <p14:tracePt t="242976" x="6540500" y="4273550"/>
          <p14:tracePt t="242992" x="6483350" y="4064000"/>
          <p14:tracePt t="243009" x="6445250" y="3835400"/>
          <p14:tracePt t="243026" x="6445250" y="3663950"/>
          <p14:tracePt t="243043" x="6477000" y="3524250"/>
          <p14:tracePt t="243059" x="6540500" y="3390900"/>
          <p14:tracePt t="243075" x="6616700" y="3263900"/>
          <p14:tracePt t="243092" x="6731000" y="3092450"/>
          <p14:tracePt t="243109" x="6826250" y="2965450"/>
          <p14:tracePt t="243127" x="6915150" y="2813050"/>
          <p14:tracePt t="243143" x="6940550" y="2762250"/>
          <p14:tracePt t="243159" x="6965950" y="2743200"/>
          <p14:tracePt t="243176" x="7010400" y="2743200"/>
          <p14:tracePt t="243192" x="7118350" y="2743200"/>
          <p14:tracePt t="243209" x="7213600" y="2743200"/>
          <p14:tracePt t="243225" x="7334250" y="2768600"/>
          <p14:tracePt t="243242" x="7486650" y="2825750"/>
          <p14:tracePt t="243259" x="7778750" y="2952750"/>
          <p14:tracePt t="243276" x="8083550" y="3041650"/>
          <p14:tracePt t="243293" x="8286750" y="3067050"/>
          <p14:tracePt t="243309" x="8401050" y="3067050"/>
          <p14:tracePt t="243313" x="8426450" y="3054350"/>
          <p14:tracePt t="243327" x="8445500" y="3003550"/>
          <p14:tracePt t="243342" x="8445500" y="2946400"/>
          <p14:tracePt t="243358" x="8407400" y="2876550"/>
          <p14:tracePt t="243376" x="8337550" y="2806700"/>
          <p14:tracePt t="243392" x="8305800" y="2762250"/>
          <p14:tracePt t="243409" x="8293100" y="2711450"/>
          <p14:tracePt t="243426" x="8293100" y="2616200"/>
          <p14:tracePt t="243442" x="8293100" y="2501900"/>
          <p14:tracePt t="243459" x="8312150" y="2419350"/>
          <p14:tracePt t="243475" x="8324850" y="2368550"/>
          <p14:tracePt t="243492" x="8337550" y="2336800"/>
          <p14:tracePt t="243508" x="8350250" y="2336800"/>
          <p14:tracePt t="243527" x="8369300" y="2330450"/>
          <p14:tracePt t="243542" x="8439150" y="2330450"/>
          <p14:tracePt t="243558" x="8578850" y="2324100"/>
          <p14:tracePt t="243575" x="8737600" y="2298700"/>
          <p14:tracePt t="243592" x="8870950" y="2254250"/>
          <p14:tracePt t="243609" x="8934450" y="2228850"/>
          <p14:tracePt t="243626" x="8972550" y="2209800"/>
          <p14:tracePt t="243642" x="8991600" y="2203450"/>
          <p14:tracePt t="243658" x="9036050" y="2203450"/>
          <p14:tracePt t="243676" x="9150350" y="2203450"/>
          <p14:tracePt t="243692" x="9321800" y="2228850"/>
          <p14:tracePt t="243709" x="9480550" y="2247900"/>
          <p14:tracePt t="243727" x="9525000" y="2254250"/>
          <p14:tracePt t="243760" x="9525000" y="2260600"/>
          <p14:tracePt t="243767" x="9512300" y="2260600"/>
          <p14:tracePt t="243775" x="9512300" y="2266950"/>
          <p14:tracePt t="243792" x="9505950" y="2266950"/>
          <p14:tracePt t="243847" x="9512300" y="2266950"/>
          <p14:tracePt t="243863" x="9525000" y="2266950"/>
          <p14:tracePt t="243870" x="9537700" y="2266950"/>
          <p14:tracePt t="243879" x="9550400" y="2266950"/>
          <p14:tracePt t="243892" x="9582150" y="2266950"/>
          <p14:tracePt t="243909" x="9658350" y="2273300"/>
          <p14:tracePt t="243925" x="9734550" y="2273300"/>
          <p14:tracePt t="243942" x="9804400" y="2273300"/>
          <p14:tracePt t="243958" x="9810750" y="2266950"/>
          <p14:tracePt t="244047" x="9810750" y="2254250"/>
          <p14:tracePt t="244054" x="9798050" y="2235200"/>
          <p14:tracePt t="244062" x="9785350" y="2216150"/>
          <p14:tracePt t="244075" x="9779000" y="2203450"/>
          <p14:tracePt t="244092" x="9753600" y="2171700"/>
          <p14:tracePt t="244108" x="9734550" y="2139950"/>
          <p14:tracePt t="244126" x="9728200" y="2133600"/>
          <p14:tracePt t="244141" x="9728200" y="2127250"/>
          <p14:tracePt t="244343" x="9740900" y="2120900"/>
          <p14:tracePt t="244351" x="9759950" y="2108200"/>
          <p14:tracePt t="244359" x="9766300" y="2108200"/>
          <p14:tracePt t="244375" x="9791700" y="2095500"/>
          <p14:tracePt t="244391" x="9798050" y="2089150"/>
          <p14:tracePt t="244408" x="9804400" y="2089150"/>
          <p14:tracePt t="244441" x="9804400" y="2082800"/>
          <p14:tracePt t="244927" x="9804400" y="2076450"/>
          <p14:tracePt t="244935" x="9798050" y="2076450"/>
          <p14:tracePt t="244944" x="9798050" y="2070100"/>
          <p14:tracePt t="244958" x="9791700" y="2070100"/>
          <p14:tracePt t="244975" x="9785350" y="2070100"/>
          <p14:tracePt t="244992" x="9779000" y="2070100"/>
          <p14:tracePt t="245008" x="9766300" y="2057400"/>
          <p14:tracePt t="245025" x="9759950" y="2057400"/>
          <p14:tracePt t="245042" x="9734550" y="2038350"/>
          <p14:tracePt t="245058" x="9702800" y="2025650"/>
          <p14:tracePt t="245075" x="9664700" y="2012950"/>
          <p14:tracePt t="245091" x="9613900" y="2006600"/>
          <p14:tracePt t="245108" x="9537700" y="1993900"/>
          <p14:tracePt t="245125" x="9461500" y="1993900"/>
          <p14:tracePt t="245141" x="9410700" y="1993900"/>
          <p14:tracePt t="245158" x="9359900" y="1993900"/>
          <p14:tracePt t="245174" x="9321800" y="1993900"/>
          <p14:tracePt t="245191" x="9277350" y="2019300"/>
          <p14:tracePt t="245208" x="9213850" y="2044700"/>
          <p14:tracePt t="245225" x="9175750" y="2070100"/>
          <p14:tracePt t="245241" x="9112250" y="2089150"/>
          <p14:tracePt t="245258" x="9074150" y="2108200"/>
          <p14:tracePt t="245275" x="9036050" y="2120900"/>
          <p14:tracePt t="245292" x="8972550" y="2139950"/>
          <p14:tracePt t="245308" x="8890000" y="2146300"/>
          <p14:tracePt t="245312" x="8826500" y="2146300"/>
          <p14:tracePt t="245325" x="8750300" y="2146300"/>
          <p14:tracePt t="245341" x="8547100" y="2133600"/>
          <p14:tracePt t="245358" x="8337550" y="2120900"/>
          <p14:tracePt t="245374" x="8280400" y="2120900"/>
          <p14:tracePt t="245391" x="8255000" y="2114550"/>
          <p14:tracePt t="245479" x="8255000" y="2108200"/>
          <p14:tracePt t="245486" x="8286750" y="2101850"/>
          <p14:tracePt t="245495" x="8312150" y="2101850"/>
          <p14:tracePt t="245508" x="8350250" y="2101850"/>
          <p14:tracePt t="245525" x="8483600" y="2095500"/>
          <p14:tracePt t="245543" x="8731250" y="2095500"/>
          <p14:tracePt t="245558" x="8902700" y="2095500"/>
          <p14:tracePt t="245575" x="9048750" y="2095500"/>
          <p14:tracePt t="245591" x="9156700" y="2101850"/>
          <p14:tracePt t="245608" x="9226550" y="2108200"/>
          <p14:tracePt t="245625" x="9296400" y="2127250"/>
          <p14:tracePt t="245642" x="9353550" y="2146300"/>
          <p14:tracePt t="245658" x="9429750" y="2171700"/>
          <p14:tracePt t="245674" x="9537700" y="2216150"/>
          <p14:tracePt t="245691" x="9671050" y="2266950"/>
          <p14:tracePt t="245708" x="9817100" y="2305050"/>
          <p14:tracePt t="245724" x="9937750" y="2349500"/>
          <p14:tracePt t="245742" x="10033000" y="2374900"/>
          <p14:tracePt t="245758" x="10121900" y="2432050"/>
          <p14:tracePt t="245775" x="10198100" y="2495550"/>
          <p14:tracePt t="245791" x="10274300" y="2571750"/>
          <p14:tracePt t="245808" x="10394950" y="2679700"/>
          <p14:tracePt t="245824" x="10534650" y="2813050"/>
          <p14:tracePt t="245841" x="10655300" y="2921000"/>
          <p14:tracePt t="245858" x="10731500" y="3003550"/>
          <p14:tracePt t="245874" x="10763250" y="3054350"/>
          <p14:tracePt t="245891" x="10788650" y="3111500"/>
          <p14:tracePt t="245908" x="10814050" y="3181350"/>
          <p14:tracePt t="245925" x="10845800" y="3270250"/>
          <p14:tracePt t="245943" x="10871200" y="3378200"/>
          <p14:tracePt t="245959" x="10883900" y="3435350"/>
          <p14:tracePt t="245974" x="10883900" y="3460750"/>
          <p14:tracePt t="245991" x="10883900" y="3479800"/>
          <p14:tracePt t="246008" x="10883900" y="3498850"/>
          <p14:tracePt t="246024" x="10883900" y="3511550"/>
          <p14:tracePt t="246041" x="10883900" y="3517900"/>
          <p14:tracePt t="246058" x="10883900" y="3530600"/>
          <p14:tracePt t="246075" x="10877550" y="3536950"/>
          <p14:tracePt t="246091" x="10864850" y="3549650"/>
          <p14:tracePt t="246108" x="10845800" y="3549650"/>
          <p14:tracePt t="246125" x="10820400" y="3549650"/>
          <p14:tracePt t="246143" x="10795000" y="3549650"/>
          <p14:tracePt t="246159" x="10788650" y="3549650"/>
          <p14:tracePt t="246175" x="10782300" y="3543300"/>
          <p14:tracePt t="246191" x="10769600" y="3517900"/>
          <p14:tracePt t="246208" x="10737850" y="3460750"/>
          <p14:tracePt t="246225" x="10655300" y="3340100"/>
          <p14:tracePt t="246242" x="10534650" y="3225800"/>
          <p14:tracePt t="246258" x="10445750" y="3124200"/>
          <p14:tracePt t="246275" x="10388600" y="3048000"/>
          <p14:tracePt t="246291" x="10325100" y="2984500"/>
          <p14:tracePt t="246308" x="10274300" y="2914650"/>
          <p14:tracePt t="246312" x="10248900" y="2889250"/>
          <p14:tracePt t="246325" x="10210800" y="2857500"/>
          <p14:tracePt t="246341" x="10090150" y="2774950"/>
          <p14:tracePt t="246358" x="9848850" y="2667000"/>
          <p14:tracePt t="246374" x="9721850" y="2647950"/>
          <p14:tracePt t="246391" x="9620250" y="2628900"/>
          <p14:tracePt t="246407" x="9563100" y="2616200"/>
          <p14:tracePt t="246424" x="9518650" y="2616200"/>
          <p14:tracePt t="246441" x="9486900" y="2616200"/>
          <p14:tracePt t="246458" x="9448800" y="2616200"/>
          <p14:tracePt t="246475" x="9404350" y="2616200"/>
          <p14:tracePt t="246493" x="9347200" y="2616200"/>
          <p14:tracePt t="246508" x="9309100" y="2616200"/>
          <p14:tracePt t="246524" x="9277350" y="2622550"/>
          <p14:tracePt t="246541" x="9258300" y="2628900"/>
          <p14:tracePt t="246559" x="9232900" y="2628900"/>
          <p14:tracePt t="246575" x="9194800" y="2628900"/>
          <p14:tracePt t="246591" x="9156700" y="2628900"/>
          <p14:tracePt t="246607" x="9137650" y="2628900"/>
          <p14:tracePt t="246670" x="9131300" y="2628900"/>
          <p14:tracePt t="248711" x="9118600" y="2616200"/>
          <p14:tracePt t="248718" x="9105900" y="2609850"/>
          <p14:tracePt t="248735" x="9105900" y="2603500"/>
          <p14:tracePt t="248751" x="9099550" y="2603500"/>
          <p14:tracePt t="248767" x="9099550" y="2597150"/>
          <p14:tracePt t="248878" x="9105900" y="2590800"/>
          <p14:tracePt t="248887" x="9131300" y="2578100"/>
          <p14:tracePt t="248895" x="9144000" y="2578100"/>
          <p14:tracePt t="248907" x="9169400" y="2565400"/>
          <p14:tracePt t="248924" x="9194800" y="2552700"/>
          <p14:tracePt t="248941" x="9213850" y="2540000"/>
          <p14:tracePt t="248957" x="9220200" y="2540000"/>
          <p14:tracePt t="248975" x="9226550" y="2533650"/>
          <p14:tracePt t="249047" x="9207500" y="2527300"/>
          <p14:tracePt t="249055" x="9175750" y="2520950"/>
          <p14:tracePt t="249063" x="9150350" y="2508250"/>
          <p14:tracePt t="249073" x="9124950" y="2501900"/>
          <p14:tracePt t="249090" x="9080500" y="2489200"/>
          <p14:tracePt t="249107" x="9042400" y="2470150"/>
          <p14:tracePt t="249124" x="9010650" y="2457450"/>
          <p14:tracePt t="249140" x="8972550" y="2438400"/>
          <p14:tracePt t="249158" x="8953500" y="2438400"/>
          <p14:tracePt t="249175" x="8947150" y="2432050"/>
          <p14:tracePt t="249190" x="8947150" y="2425700"/>
          <p14:tracePt t="249207" x="8947150" y="2419350"/>
          <p14:tracePt t="249223" x="8947150" y="2387600"/>
          <p14:tracePt t="249240" x="8947150" y="2362200"/>
          <p14:tracePt t="249257" x="8953500" y="2336800"/>
          <p14:tracePt t="249274" x="8966200" y="2311400"/>
          <p14:tracePt t="249290" x="8978900" y="2298700"/>
          <p14:tracePt t="249307" x="8991600" y="2286000"/>
          <p14:tracePt t="249324" x="8997950" y="2273300"/>
          <p14:tracePt t="249340" x="9004300" y="2266950"/>
          <p14:tracePt t="249407" x="9010650" y="2266950"/>
          <p14:tracePt t="249471" x="9010650" y="2260600"/>
          <p14:tracePt t="249575" x="8985250" y="2266950"/>
          <p14:tracePt t="249583" x="8966200" y="2273300"/>
          <p14:tracePt t="249592" x="8947150" y="2286000"/>
          <p14:tracePt t="249607" x="8896350" y="2298700"/>
          <p14:tracePt t="249623" x="8851900" y="2311400"/>
          <p14:tracePt t="249640" x="8801100" y="2324100"/>
          <p14:tracePt t="249657" x="8769350" y="2324100"/>
          <p14:tracePt t="249673" x="8750300" y="2330450"/>
          <p14:tracePt t="249690" x="8743950" y="2330450"/>
          <p14:tracePt t="249767" x="8756650" y="2330450"/>
          <p14:tracePt t="249776" x="8769350" y="2330450"/>
          <p14:tracePt t="249782" x="8782050" y="2330450"/>
          <p14:tracePt t="249793" x="8801100" y="2330450"/>
          <p14:tracePt t="249806" x="8845550" y="2324100"/>
          <p14:tracePt t="249824" x="8909050" y="2311400"/>
          <p14:tracePt t="249840" x="8978900" y="2298700"/>
          <p14:tracePt t="249857" x="9036050" y="2286000"/>
          <p14:tracePt t="249873" x="9080500" y="2273300"/>
          <p14:tracePt t="249890" x="9112250" y="2273300"/>
          <p14:tracePt t="249906" x="9163050" y="2260600"/>
          <p14:tracePt t="249923" x="9220200" y="2241550"/>
          <p14:tracePt t="249940" x="9296400" y="2235200"/>
          <p14:tracePt t="249956" x="9410700" y="2216150"/>
          <p14:tracePt t="249974" x="9505950" y="2197100"/>
          <p14:tracePt t="249991" x="9607550" y="2184400"/>
          <p14:tracePt t="250007" x="9645650" y="2178050"/>
          <p14:tracePt t="250023" x="9677400" y="2159000"/>
          <p14:tracePt t="250039" x="9702800" y="2152650"/>
          <p14:tracePt t="250056" x="9728200" y="2139950"/>
          <p14:tracePt t="250074" x="9759950" y="2139950"/>
          <p14:tracePt t="250090" x="9791700" y="2133600"/>
          <p14:tracePt t="250107" x="9817100" y="2133600"/>
          <p14:tracePt t="250123" x="9848850" y="2133600"/>
          <p14:tracePt t="250140" x="9861550" y="2133600"/>
          <p14:tracePt t="250199" x="9867900" y="2133600"/>
          <p14:tracePt t="250215" x="9874250" y="2133600"/>
          <p14:tracePt t="250223" x="9886950" y="2133600"/>
          <p14:tracePt t="250231" x="9893300" y="2133600"/>
          <p14:tracePt t="250239" x="9906000" y="2133600"/>
          <p14:tracePt t="250256" x="9912350" y="2133600"/>
          <p14:tracePt t="250273" x="9925050" y="2133600"/>
          <p14:tracePt t="250583" x="9944100" y="2133600"/>
          <p14:tracePt t="250592" x="9963150" y="2133600"/>
          <p14:tracePt t="250599" x="9982200" y="2133600"/>
          <p14:tracePt t="250608" x="10001250" y="2133600"/>
          <p14:tracePt t="250623" x="10045700" y="2133600"/>
          <p14:tracePt t="250639" x="10083800" y="2139950"/>
          <p14:tracePt t="250657" x="10102850" y="2146300"/>
          <p14:tracePt t="250673" x="10109200" y="2146300"/>
          <p14:tracePt t="253278" x="10115550" y="2146300"/>
          <p14:tracePt t="253287" x="10147300" y="2171700"/>
          <p14:tracePt t="253295" x="10172700" y="2184400"/>
          <p14:tracePt t="253305" x="10185400" y="2197100"/>
          <p14:tracePt t="253323" x="10210800" y="2216150"/>
          <p14:tracePt t="253339" x="10229850" y="2228850"/>
          <p14:tracePt t="253356" x="10236200" y="2235200"/>
          <p14:tracePt t="253373" x="10236200" y="2247900"/>
          <p14:tracePt t="253389" x="10242550" y="2266950"/>
          <p14:tracePt t="253405" x="10248900" y="2292350"/>
          <p14:tracePt t="253423" x="10267950" y="2368550"/>
          <p14:tracePt t="253439" x="10280650" y="2400300"/>
          <p14:tracePt t="253456" x="10287000" y="2438400"/>
          <p14:tracePt t="253472" x="10293350" y="2457450"/>
          <p14:tracePt t="253489" x="10293350" y="2463800"/>
          <p14:tracePt t="253506" x="10293350" y="2476500"/>
          <p14:tracePt t="253522" x="10293350" y="2501900"/>
          <p14:tracePt t="253539" x="10280650" y="2540000"/>
          <p14:tracePt t="253555" x="10261600" y="2571750"/>
          <p14:tracePt t="253572" x="10242550" y="2590800"/>
          <p14:tracePt t="253588" x="10223500" y="2603500"/>
          <p14:tracePt t="253607" x="10166350" y="2616200"/>
          <p14:tracePt t="253623" x="10115550" y="2622550"/>
          <p14:tracePt t="253638" x="10077450" y="2628900"/>
          <p14:tracePt t="253655" x="10026650" y="2628900"/>
          <p14:tracePt t="253672" x="9982200" y="2628900"/>
          <p14:tracePt t="253689" x="9931400" y="2628900"/>
          <p14:tracePt t="253706" x="9886950" y="2616200"/>
          <p14:tracePt t="253722" x="9829800" y="2603500"/>
          <p14:tracePt t="253739" x="9779000" y="2578100"/>
          <p14:tracePt t="253755" x="9721850" y="2565400"/>
          <p14:tracePt t="253772" x="9690100" y="2552700"/>
          <p14:tracePt t="253789" x="9671050" y="2540000"/>
          <p14:tracePt t="253805" x="9664700" y="2533650"/>
          <p14:tracePt t="253822" x="9658350" y="2520950"/>
          <p14:tracePt t="253838" x="9658350" y="2501900"/>
          <p14:tracePt t="253855" x="9652000" y="2482850"/>
          <p14:tracePt t="253872" x="9652000" y="2463800"/>
          <p14:tracePt t="253889" x="9652000" y="2444750"/>
          <p14:tracePt t="253905" x="9652000" y="2425700"/>
          <p14:tracePt t="253922" x="9671050" y="2393950"/>
          <p14:tracePt t="253939" x="9721850" y="2362200"/>
          <p14:tracePt t="253955" x="9817100" y="2343150"/>
          <p14:tracePt t="253974" x="9988550" y="2317750"/>
          <p14:tracePt t="253988" x="10033000" y="2317750"/>
          <p14:tracePt t="254005" x="10096500" y="2311400"/>
          <p14:tracePt t="254022" x="10160000" y="2311400"/>
          <p14:tracePt t="254038" x="10185400" y="2311400"/>
          <p14:tracePt t="254055" x="10242550" y="2330450"/>
          <p14:tracePt t="254072" x="10325100" y="2355850"/>
          <p14:tracePt t="254089" x="10375900" y="2374900"/>
          <p14:tracePt t="254105" x="10394950" y="2381250"/>
          <p14:tracePt t="254122" x="10407650" y="2400300"/>
          <p14:tracePt t="254138" x="10420350" y="2419350"/>
          <p14:tracePt t="254155" x="10426700" y="2432050"/>
          <p14:tracePt t="254173" x="10433050" y="2451100"/>
          <p14:tracePt t="254188" x="10439400" y="2463800"/>
          <p14:tracePt t="254205" x="10439400" y="2470150"/>
          <p14:tracePt t="254222" x="10439400" y="2482850"/>
          <p14:tracePt t="254239" x="10439400" y="2501900"/>
          <p14:tracePt t="254255" x="10433050" y="2540000"/>
          <p14:tracePt t="254272" x="10407650" y="2578100"/>
          <p14:tracePt t="254288" x="10375900" y="2616200"/>
          <p14:tracePt t="254305" x="10318750" y="2667000"/>
          <p14:tracePt t="254323" x="10267950" y="2686050"/>
          <p14:tracePt t="254338" x="10217150" y="2698750"/>
          <p14:tracePt t="254355" x="10109200" y="2692400"/>
          <p14:tracePt t="254371" x="9982200" y="2679700"/>
          <p14:tracePt t="254389" x="9829800" y="2641600"/>
          <p14:tracePt t="254407" x="9677400" y="2616200"/>
          <p14:tracePt t="254422" x="9632950" y="2603500"/>
          <p14:tracePt t="254438" x="9620250" y="2590800"/>
          <p14:tracePt t="254455" x="9613900" y="2578100"/>
          <p14:tracePt t="254472" x="9607550" y="2559050"/>
          <p14:tracePt t="254488" x="9601200" y="2520950"/>
          <p14:tracePt t="254505" x="9594850" y="2476500"/>
          <p14:tracePt t="254522" x="9594850" y="2425700"/>
          <p14:tracePt t="254538" x="9632950" y="2343150"/>
          <p14:tracePt t="254555" x="9683750" y="2279650"/>
          <p14:tracePt t="254572" x="9753600" y="2209800"/>
          <p14:tracePt t="254588" x="9823450" y="2171700"/>
          <p14:tracePt t="254605" x="9906000" y="2152650"/>
          <p14:tracePt t="254623" x="10077450" y="2152650"/>
          <p14:tracePt t="254639" x="10210800" y="2184400"/>
          <p14:tracePt t="254655" x="10337800" y="2216150"/>
          <p14:tracePt t="254672" x="10433050" y="2247900"/>
          <p14:tracePt t="254688" x="10464800" y="2260600"/>
          <p14:tracePt t="254705" x="10471150" y="2266950"/>
          <p14:tracePt t="254791" x="10471150" y="2273300"/>
          <p14:tracePt t="254830" x="10464800" y="2273300"/>
          <p14:tracePt t="254839" x="10458450" y="2273300"/>
          <p14:tracePt t="254863" x="10452100" y="2273300"/>
          <p14:tracePt t="254871" x="10445750" y="2273300"/>
          <p14:tracePt t="254879" x="10439400" y="2273300"/>
          <p14:tracePt t="254895" x="10426700" y="2273300"/>
          <p14:tracePt t="254904" x="10401300" y="2273300"/>
          <p14:tracePt t="254921" x="10337800" y="2273300"/>
          <p14:tracePt t="254938" x="10242550" y="2279650"/>
          <p14:tracePt t="254954" x="10166350" y="2298700"/>
          <p14:tracePt t="254971" x="10109200" y="2298700"/>
          <p14:tracePt t="254988" x="10064750" y="2305050"/>
          <p14:tracePt t="255005" x="10045700" y="2305050"/>
          <p14:tracePt t="255023" x="10007600" y="2305050"/>
          <p14:tracePt t="255039" x="9994900" y="2305050"/>
          <p14:tracePt t="255055" x="9982200" y="2305050"/>
          <p14:tracePt t="259375" x="9982200" y="2292350"/>
          <p14:tracePt t="259382" x="9975850" y="2286000"/>
          <p14:tracePt t="259399" x="9975850" y="2279650"/>
          <p14:tracePt t="261479" x="10001250" y="2273300"/>
          <p14:tracePt t="261488" x="10039350" y="2254250"/>
          <p14:tracePt t="261495" x="10096500" y="2235200"/>
          <p14:tracePt t="261504" x="10153650" y="2216150"/>
          <p14:tracePt t="261520" x="10242550" y="2184400"/>
          <p14:tracePt t="261536" x="10344150" y="2171700"/>
          <p14:tracePt t="261553" x="10420350" y="2171700"/>
          <p14:tracePt t="261570" x="10496550" y="2171700"/>
          <p14:tracePt t="261586" x="10560050" y="2171700"/>
          <p14:tracePt t="261603" x="10610850" y="2178050"/>
          <p14:tracePt t="261620" x="10642600" y="2190750"/>
          <p14:tracePt t="261636" x="10648950" y="2190750"/>
          <p14:tracePt t="261695" x="10648950" y="2203450"/>
          <p14:tracePt t="261704" x="10648950" y="2209800"/>
          <p14:tracePt t="261711" x="10648950" y="2222500"/>
          <p14:tracePt t="261719" x="10648950" y="2235200"/>
          <p14:tracePt t="261736" x="10642600" y="2254250"/>
          <p14:tracePt t="261754" x="10642600" y="2260600"/>
          <p14:tracePt t="261879" x="10636250" y="2247900"/>
          <p14:tracePt t="261888" x="10629900" y="2222500"/>
          <p14:tracePt t="261895" x="10623550" y="2209800"/>
          <p14:tracePt t="261904" x="10617200" y="2190750"/>
          <p14:tracePt t="261919" x="10617200" y="2146300"/>
          <p14:tracePt t="261936" x="10617200" y="2101850"/>
          <p14:tracePt t="261953" x="10623550" y="2051050"/>
          <p14:tracePt t="261969" x="10636250" y="2012950"/>
          <p14:tracePt t="261986" x="10655300" y="1987550"/>
          <p14:tracePt t="262002" x="10687050" y="1962150"/>
          <p14:tracePt t="262020" x="10737850" y="1943100"/>
          <p14:tracePt t="262036" x="10814050" y="1936750"/>
          <p14:tracePt t="262053" x="10966450" y="1911350"/>
          <p14:tracePt t="262069" x="11106150" y="1892300"/>
          <p14:tracePt t="262087" x="11309350" y="1879600"/>
          <p14:tracePt t="262103" x="11385550" y="1873250"/>
          <p14:tracePt t="262120" x="11417300" y="1873250"/>
          <p14:tracePt t="262136" x="11455400" y="1885950"/>
          <p14:tracePt t="262153" x="11499850" y="1924050"/>
          <p14:tracePt t="262169" x="11557000" y="1962150"/>
          <p14:tracePt t="262186" x="11582400" y="2000250"/>
          <p14:tracePt t="262203" x="11601450" y="2032000"/>
          <p14:tracePt t="262219" x="11607800" y="2076450"/>
          <p14:tracePt t="262236" x="11614150" y="2127250"/>
          <p14:tracePt t="262252" x="11614150" y="2178050"/>
          <p14:tracePt t="262271" x="11588750" y="2216150"/>
          <p14:tracePt t="262287" x="11506200" y="2254250"/>
          <p14:tracePt t="262303" x="11366500" y="2305050"/>
          <p14:tracePt t="262319" x="11201400" y="2330450"/>
          <p14:tracePt t="262336" x="11036300" y="2349500"/>
          <p14:tracePt t="262353" x="10896600" y="2349500"/>
          <p14:tracePt t="262369" x="10775950" y="2330450"/>
          <p14:tracePt t="262386" x="10680700" y="2298700"/>
          <p14:tracePt t="262402" x="10648950" y="2279650"/>
          <p14:tracePt t="262419" x="10629900" y="2266950"/>
          <p14:tracePt t="262436" x="10623550" y="2241550"/>
          <p14:tracePt t="262453" x="10617200" y="2178050"/>
          <p14:tracePt t="262469" x="10610850" y="2120900"/>
          <p14:tracePt t="262487" x="10610850" y="2032000"/>
          <p14:tracePt t="262503" x="10629900" y="1974850"/>
          <p14:tracePt t="262519" x="10661650" y="1917700"/>
          <p14:tracePt t="262536" x="10699750" y="1879600"/>
          <p14:tracePt t="262552" x="10737850" y="1860550"/>
          <p14:tracePt t="262569" x="10763250" y="1841500"/>
          <p14:tracePt t="262586" x="10775950" y="1841500"/>
          <p14:tracePt t="266911" x="10769600" y="1841500"/>
          <p14:tracePt t="266927" x="10763250" y="1841500"/>
          <p14:tracePt t="266943" x="10756900" y="1841500"/>
          <p14:tracePt t="266967" x="10750550" y="1841500"/>
          <p14:tracePt t="267007" x="10744200" y="1835150"/>
          <p14:tracePt t="267022" x="10737850" y="1828800"/>
          <p14:tracePt t="269103" x="10731500" y="1854200"/>
          <p14:tracePt t="269111" x="10693400" y="1962150"/>
          <p14:tracePt t="269121" x="10668000" y="2070100"/>
          <p14:tracePt t="269135" x="10585450" y="2362200"/>
          <p14:tracePt t="269150" x="10515600" y="2584450"/>
          <p14:tracePt t="269167" x="10471150" y="2724150"/>
          <p14:tracePt t="269184" x="10452100" y="2806700"/>
          <p14:tracePt t="269200" x="10439400" y="2832100"/>
          <p14:tracePt t="269217" x="10439400" y="2838450"/>
          <p14:tracePt t="269279" x="10433050" y="2838450"/>
          <p14:tracePt t="269287" x="10388600" y="2838450"/>
          <p14:tracePt t="269294" x="10356850" y="2838450"/>
          <p14:tracePt t="269304" x="10306050" y="2838450"/>
          <p14:tracePt t="269318" x="10267950" y="2844800"/>
          <p14:tracePt t="269335" x="10147300" y="2876550"/>
          <p14:tracePt t="269351" x="10096500" y="2895600"/>
          <p14:tracePt t="269367" x="10064750" y="2914650"/>
          <p14:tracePt t="269383" x="10052050" y="2914650"/>
          <p14:tracePt t="269400" x="10045700" y="2914650"/>
          <p14:tracePt t="269434" x="10033000" y="2914650"/>
          <p14:tracePt t="269451" x="10001250" y="2914650"/>
          <p14:tracePt t="269467" x="9982200" y="2914650"/>
          <p14:tracePt t="269484" x="9950450" y="2901950"/>
          <p14:tracePt t="269500" x="9931400" y="2889250"/>
          <p14:tracePt t="269517" x="9918700" y="2882900"/>
          <p14:tracePt t="269533" x="9918700" y="2870200"/>
          <p14:tracePt t="269550" x="9906000" y="2863850"/>
          <p14:tracePt t="269567" x="9906000" y="2857500"/>
          <p14:tracePt t="269583" x="9906000" y="2851150"/>
          <p14:tracePt t="269600" x="9906000" y="2832100"/>
          <p14:tracePt t="269617" x="9906000" y="2819400"/>
          <p14:tracePt t="269633" x="9906000" y="2813050"/>
          <p14:tracePt t="269650" x="9906000" y="2794000"/>
          <p14:tracePt t="269667" x="9906000" y="2781300"/>
          <p14:tracePt t="269684" x="9906000" y="2762250"/>
          <p14:tracePt t="269700" x="9925050" y="2736850"/>
          <p14:tracePt t="269717" x="9944100" y="2724150"/>
          <p14:tracePt t="269733" x="9969500" y="2705100"/>
          <p14:tracePt t="269751" x="10020300" y="2679700"/>
          <p14:tracePt t="269767" x="10052050" y="2673350"/>
          <p14:tracePt t="269783" x="10096500" y="2660650"/>
          <p14:tracePt t="269800" x="10140950" y="2654300"/>
          <p14:tracePt t="269817" x="10198100" y="2654300"/>
          <p14:tracePt t="269834" x="10236200" y="2654300"/>
          <p14:tracePt t="269850" x="10267950" y="2654300"/>
          <p14:tracePt t="269866" x="10280650" y="2654300"/>
          <p14:tracePt t="269883" x="10287000" y="2654300"/>
          <p14:tracePt t="269900" x="10293350" y="2660650"/>
          <p14:tracePt t="269916" x="10299700" y="2660650"/>
          <p14:tracePt t="270135" x="10306050" y="2667000"/>
          <p14:tracePt t="270143" x="10382250" y="2686050"/>
          <p14:tracePt t="270153" x="10439400" y="2705100"/>
          <p14:tracePt t="270167" x="10591800" y="2730500"/>
          <p14:tracePt t="270183" x="10763250" y="2749550"/>
          <p14:tracePt t="270200" x="10902950" y="2762250"/>
          <p14:tracePt t="270217" x="10998200" y="2768600"/>
          <p14:tracePt t="270233" x="11042650" y="2774950"/>
          <p14:tracePt t="270250" x="11068050" y="2787650"/>
          <p14:tracePt t="270455" x="11061700" y="2787650"/>
          <p14:tracePt t="270487" x="11055350" y="2787650"/>
          <p14:tracePt t="270599" x="11055350" y="2781300"/>
          <p14:tracePt t="270607" x="11055350" y="2762250"/>
          <p14:tracePt t="270616" x="11061700" y="2743200"/>
          <p14:tracePt t="270633" x="11087100" y="2698750"/>
          <p14:tracePt t="270650" x="11099800" y="2673350"/>
          <p14:tracePt t="270667" x="11112500" y="2641600"/>
          <p14:tracePt t="270683" x="11118850" y="2628900"/>
          <p14:tracePt t="270700" x="11118850" y="2616200"/>
          <p14:tracePt t="270716" x="11118850" y="2609850"/>
          <p14:tracePt t="270733" x="11118850" y="2603500"/>
          <p14:tracePt t="272198" x="11112500" y="2603500"/>
          <p14:tracePt t="273958" x="11106150" y="2603500"/>
          <p14:tracePt t="273969" x="11106150" y="2597150"/>
          <p14:tracePt t="273986" x="11099800" y="2597150"/>
          <p14:tracePt t="280167" x="11093450" y="2597150"/>
          <p14:tracePt t="280175" x="11087100" y="2597150"/>
          <p14:tracePt t="280184" x="11055350" y="2597150"/>
          <p14:tracePt t="280197" x="11042650" y="2597150"/>
          <p14:tracePt t="280213" x="11017250" y="2597150"/>
          <p14:tracePt t="280231" x="10991850" y="2597150"/>
          <p14:tracePt t="280270" x="10985500" y="2597150"/>
          <p14:tracePt t="280758" x="10972800" y="2597150"/>
          <p14:tracePt t="280767" x="10966450" y="2597150"/>
          <p14:tracePt t="280775" x="10960100" y="2597150"/>
          <p14:tracePt t="280784" x="10953750" y="2597150"/>
          <p14:tracePt t="280796" x="10947400" y="2597150"/>
          <p14:tracePt t="280816" x="10941050" y="2597150"/>
          <p14:tracePt t="280831" x="10909300" y="2597150"/>
          <p14:tracePt t="280847" x="10845800" y="2597150"/>
          <p14:tracePt t="280863" x="10725150" y="2590800"/>
          <p14:tracePt t="280879" x="10642600" y="2590800"/>
          <p14:tracePt t="280896" x="10572750" y="2578100"/>
          <p14:tracePt t="280913" x="10534650" y="2578100"/>
          <p14:tracePt t="280930" x="10483850" y="2578100"/>
          <p14:tracePt t="280946" x="10420350" y="2584450"/>
          <p14:tracePt t="280963" x="10350500" y="2578100"/>
          <p14:tracePt t="280980" x="10261600" y="2565400"/>
          <p14:tracePt t="280996" x="10102850" y="2565400"/>
          <p14:tracePt t="281013" x="9956800" y="2565400"/>
          <p14:tracePt t="281031" x="9804400" y="2578100"/>
          <p14:tracePt t="281046" x="9677400" y="2590800"/>
          <p14:tracePt t="281062" x="9499600" y="2635250"/>
          <p14:tracePt t="281079" x="9194800" y="2686050"/>
          <p14:tracePt t="281097" x="8724900" y="2749550"/>
          <p14:tracePt t="281113" x="8159750" y="2832100"/>
          <p14:tracePt t="281129" x="7651750" y="2940050"/>
          <p14:tracePt t="281146" x="7277100" y="3009900"/>
          <p14:tracePt t="281163" x="6991350" y="3054350"/>
          <p14:tracePt t="281179" x="6756400" y="3079750"/>
          <p14:tracePt t="281196" x="6515100" y="3124200"/>
          <p14:tracePt t="281213" x="6235700" y="3155950"/>
          <p14:tracePt t="281231" x="5657850" y="3181350"/>
          <p14:tracePt t="281247" x="5321300" y="3213100"/>
          <p14:tracePt t="281263" x="5003800" y="3232150"/>
          <p14:tracePt t="281279" x="4794250" y="3251200"/>
          <p14:tracePt t="281296" x="4603750" y="3276600"/>
          <p14:tracePt t="281313" x="4419600" y="3295650"/>
          <p14:tracePt t="281329" x="4229100" y="3302000"/>
          <p14:tracePt t="281347" x="3994150" y="3308350"/>
          <p14:tracePt t="281363" x="3771900" y="3321050"/>
          <p14:tracePt t="281379" x="3581400" y="3333750"/>
          <p14:tracePt t="281396" x="3435350" y="3359150"/>
          <p14:tracePt t="281413" x="3340100" y="3390900"/>
          <p14:tracePt t="281431" x="3200400" y="3454400"/>
          <p14:tracePt t="281447" x="3060700" y="3524250"/>
          <p14:tracePt t="281463" x="2870200" y="3625850"/>
          <p14:tracePt t="281479" x="2482850" y="3803650"/>
          <p14:tracePt t="281496" x="2076450" y="3898900"/>
          <p14:tracePt t="281512" x="1727200" y="4006850"/>
          <p14:tracePt t="281529" x="1555750" y="4089400"/>
          <p14:tracePt t="281546" x="1479550" y="4146550"/>
          <p14:tracePt t="281563" x="1466850" y="4165600"/>
          <p14:tracePt t="281579" x="1466850" y="4178300"/>
          <p14:tracePt t="281632" x="1447800" y="4178300"/>
          <p14:tracePt t="281639" x="1416050" y="4178300"/>
          <p14:tracePt t="281650" x="1390650" y="4178300"/>
          <p14:tracePt t="281663" x="1339850" y="4178300"/>
          <p14:tracePt t="281680" x="1270000" y="4140200"/>
          <p14:tracePt t="281697" x="1225550" y="4108450"/>
          <p14:tracePt t="281713" x="1193800" y="4064000"/>
          <p14:tracePt t="281729" x="1174750" y="4013200"/>
          <p14:tracePt t="281746" x="1162050" y="3962400"/>
          <p14:tracePt t="281763" x="1149350" y="3892550"/>
          <p14:tracePt t="281779" x="1143000" y="3803650"/>
          <p14:tracePt t="281796" x="1123950" y="3708400"/>
          <p14:tracePt t="281812" x="1117600" y="3606800"/>
          <p14:tracePt t="281829" x="1123950" y="3530600"/>
          <p14:tracePt t="281834" x="1143000" y="3505200"/>
          <p14:tracePt t="281847" x="1193800" y="3454400"/>
          <p14:tracePt t="281863" x="1276350" y="3390900"/>
          <p14:tracePt t="281879" x="1333500" y="3359150"/>
          <p14:tracePt t="281896" x="1371600" y="3327400"/>
          <p14:tracePt t="281912" x="1397000" y="3314700"/>
          <p14:tracePt t="281929" x="1428750" y="3308350"/>
          <p14:tracePt t="281946" x="1492250" y="3302000"/>
          <p14:tracePt t="281963" x="1657350" y="3282950"/>
          <p14:tracePt t="281979" x="1847850" y="3244850"/>
          <p14:tracePt t="281996" x="2038350" y="3238500"/>
          <p14:tracePt t="282013" x="2228850" y="3225800"/>
          <p14:tracePt t="282029" x="2393950" y="3225800"/>
          <p14:tracePt t="282031" x="2451100" y="3225800"/>
          <p14:tracePt t="282047" x="2495550" y="3225800"/>
          <p14:tracePt t="282095" x="2501900" y="3232150"/>
          <p14:tracePt t="282103" x="2514600" y="3276600"/>
          <p14:tracePt t="282112" x="2540000" y="3314700"/>
          <p14:tracePt t="282129" x="2571750" y="3435350"/>
          <p14:tracePt t="282146" x="2590800" y="3556000"/>
          <p14:tracePt t="282163" x="2590800" y="3695700"/>
          <p14:tracePt t="282179" x="2578100" y="3784600"/>
          <p14:tracePt t="282195" x="2527300" y="3848100"/>
          <p14:tracePt t="282212" x="2495550" y="3879850"/>
          <p14:tracePt t="282229" x="2438400" y="3905250"/>
          <p14:tracePt t="282247" x="2305050" y="3917950"/>
          <p14:tracePt t="282263" x="2222500" y="3917950"/>
          <p14:tracePt t="282279" x="2114550" y="3917950"/>
          <p14:tracePt t="282296" x="2006600" y="3917950"/>
          <p14:tracePt t="282312" x="1905000" y="3911600"/>
          <p14:tracePt t="282329" x="1847850" y="3886200"/>
          <p14:tracePt t="282346" x="1816100" y="3860800"/>
          <p14:tracePt t="282362" x="1790700" y="3810000"/>
          <p14:tracePt t="282379" x="1758950" y="3740150"/>
          <p14:tracePt t="282396" x="1733550" y="3644900"/>
          <p14:tracePt t="282412" x="1714500" y="3556000"/>
          <p14:tracePt t="282429" x="1708150" y="3429000"/>
          <p14:tracePt t="282447" x="1708150" y="3194050"/>
          <p14:tracePt t="282462" x="1758950" y="3041650"/>
          <p14:tracePt t="282479" x="1809750" y="2940050"/>
          <p14:tracePt t="282496" x="1885950" y="2851150"/>
          <p14:tracePt t="282513" x="1955800" y="2806700"/>
          <p14:tracePt t="282529" x="2044700" y="2774950"/>
          <p14:tracePt t="282546" x="2165350" y="2768600"/>
          <p14:tracePt t="282562" x="2324100" y="2768600"/>
          <p14:tracePt t="282579" x="2489200" y="2768600"/>
          <p14:tracePt t="282598" x="2673350" y="2838450"/>
          <p14:tracePt t="282612" x="2698750" y="2851150"/>
          <p14:tracePt t="282629" x="2705100" y="2857500"/>
          <p14:tracePt t="282647" x="2705100" y="2889250"/>
          <p14:tracePt t="282663" x="2667000" y="2952750"/>
          <p14:tracePt t="282679" x="2597150" y="3003550"/>
          <p14:tracePt t="282696" x="2514600" y="3067050"/>
          <p14:tracePt t="282712" x="2387600" y="3111500"/>
          <p14:tracePt t="282729" x="2241550" y="3149600"/>
          <p14:tracePt t="282746" x="2089150" y="3162300"/>
          <p14:tracePt t="282762" x="2019300" y="3168650"/>
          <p14:tracePt t="282779" x="1993900" y="3168650"/>
          <p14:tracePt t="282795" x="1987550" y="3168650"/>
          <p14:tracePt t="282958" x="2000250" y="3175000"/>
          <p14:tracePt t="282967" x="2032000" y="3187700"/>
          <p14:tracePt t="282974" x="2057400" y="3194050"/>
          <p14:tracePt t="282983" x="2089150" y="3200400"/>
          <p14:tracePt t="282996" x="2127250" y="3219450"/>
          <p14:tracePt t="283012" x="2209800" y="3244850"/>
          <p14:tracePt t="283029" x="2260600" y="3270250"/>
          <p14:tracePt t="283047" x="2330450" y="3327400"/>
          <p14:tracePt t="283062" x="2393950" y="3384550"/>
          <p14:tracePt t="283079" x="2438400" y="3429000"/>
          <p14:tracePt t="283095" x="2470150" y="3467100"/>
          <p14:tracePt t="283112" x="2520950" y="3524250"/>
          <p14:tracePt t="283129" x="2546350" y="3568700"/>
          <p14:tracePt t="283146" x="2565400" y="3606800"/>
          <p14:tracePt t="283162" x="2597150" y="3632200"/>
          <p14:tracePt t="283179" x="2628900" y="3663950"/>
          <p14:tracePt t="283195" x="2647950" y="3683000"/>
          <p14:tracePt t="283212" x="2692400" y="3740150"/>
          <p14:tracePt t="283229" x="2743200" y="3803650"/>
          <p14:tracePt t="283245" x="2781300" y="3841750"/>
          <p14:tracePt t="283247" x="2794000" y="3854450"/>
          <p14:tracePt t="283263" x="2825750" y="3886200"/>
          <p14:tracePt t="283279" x="2863850" y="3917950"/>
          <p14:tracePt t="283295" x="2895600" y="3937000"/>
          <p14:tracePt t="283312" x="2921000" y="3968750"/>
          <p14:tracePt t="283329" x="2971800" y="4025900"/>
          <p14:tracePt t="283346" x="3041650" y="4083050"/>
          <p14:tracePt t="283362" x="3086100" y="4133850"/>
          <p14:tracePt t="283379" x="3117850" y="4165600"/>
          <p14:tracePt t="283396" x="3143250" y="4203700"/>
          <p14:tracePt t="283412" x="3175000" y="4279900"/>
          <p14:tracePt t="283428" x="3225800" y="4362450"/>
          <p14:tracePt t="283447" x="3270250" y="4464050"/>
          <p14:tracePt t="283463" x="3289300" y="4502150"/>
          <p14:tracePt t="283479" x="3295650" y="4559300"/>
          <p14:tracePt t="283495" x="3295650" y="4610100"/>
          <p14:tracePt t="283513" x="3295650" y="4654550"/>
          <p14:tracePt t="283529" x="3282950" y="4705350"/>
          <p14:tracePt t="283545" x="3263900" y="4737100"/>
          <p14:tracePt t="283563" x="3232150" y="4756150"/>
          <p14:tracePt t="283579" x="3181350" y="4775200"/>
          <p14:tracePt t="283595" x="3117850" y="4787900"/>
          <p14:tracePt t="283612" x="3048000" y="4794250"/>
          <p14:tracePt t="283629" x="2984500" y="4794250"/>
          <p14:tracePt t="283647" x="2914650" y="4800600"/>
          <p14:tracePt t="283663" x="2876550" y="4800600"/>
          <p14:tracePt t="283679" x="2844800" y="4800600"/>
          <p14:tracePt t="283695" x="2806700" y="4787900"/>
          <p14:tracePt t="283712" x="2781300" y="4762500"/>
          <p14:tracePt t="283729" x="2717800" y="4692650"/>
          <p14:tracePt t="283745" x="2686050" y="4616450"/>
          <p14:tracePt t="283762" x="2660650" y="4559300"/>
          <p14:tracePt t="283779" x="2660650" y="4470400"/>
          <p14:tracePt t="283796" x="2705100" y="4387850"/>
          <p14:tracePt t="283812" x="2774950" y="4298950"/>
          <p14:tracePt t="283828" x="2870200" y="4229100"/>
          <p14:tracePt t="283832" x="2914650" y="4203700"/>
          <p14:tracePt t="283845" x="2952750" y="4191000"/>
          <p14:tracePt t="283863" x="3048000" y="4171950"/>
          <p14:tracePt t="283878" x="3079750" y="4171950"/>
          <p14:tracePt t="283895" x="3111500" y="4171950"/>
          <p14:tracePt t="283912" x="3136900" y="4191000"/>
          <p14:tracePt t="283929" x="3168650" y="4222750"/>
          <p14:tracePt t="283945" x="3213100" y="4305300"/>
          <p14:tracePt t="283961" x="3257550" y="4381500"/>
          <p14:tracePt t="283979" x="3282950" y="4438650"/>
          <p14:tracePt t="283997" x="3289300" y="4508500"/>
          <p14:tracePt t="284012" x="3289300" y="4559300"/>
          <p14:tracePt t="284028" x="3289300" y="4591050"/>
          <p14:tracePt t="284047" x="3232150" y="4641850"/>
          <p14:tracePt t="284064" x="3175000" y="4654550"/>
          <p14:tracePt t="284078" x="3086100" y="4660900"/>
          <p14:tracePt t="284095" x="2959100" y="4660900"/>
          <p14:tracePt t="284111" x="2806700" y="4641850"/>
          <p14:tracePt t="284129" x="2686050" y="4610100"/>
          <p14:tracePt t="284145" x="2603500" y="4578350"/>
          <p14:tracePt t="284162" x="2546350" y="4552950"/>
          <p14:tracePt t="284178" x="2527300" y="4527550"/>
          <p14:tracePt t="284195" x="2520950" y="4508500"/>
          <p14:tracePt t="284211" x="2520950" y="4451350"/>
          <p14:tracePt t="284228" x="2533650" y="4381500"/>
          <p14:tracePt t="284245" x="2584450" y="4292600"/>
          <p14:tracePt t="284263" x="2705100" y="4146550"/>
          <p14:tracePt t="284278" x="2844800" y="4083050"/>
          <p14:tracePt t="284295" x="2990850" y="4044950"/>
          <p14:tracePt t="284312" x="3086100" y="4032250"/>
          <p14:tracePt t="284329" x="3187700" y="4044950"/>
          <p14:tracePt t="284346" x="3251200" y="4070350"/>
          <p14:tracePt t="284362" x="3276600" y="4095750"/>
          <p14:tracePt t="284379" x="3314700" y="4159250"/>
          <p14:tracePt t="284395" x="3371850" y="4292600"/>
          <p14:tracePt t="284412" x="3397250" y="4419600"/>
          <p14:tracePt t="284428" x="3409950" y="4527550"/>
          <p14:tracePt t="284445" x="3409950" y="4616450"/>
          <p14:tracePt t="284463" x="3378200" y="4718050"/>
          <p14:tracePt t="284479" x="3340100" y="4762500"/>
          <p14:tracePt t="284495" x="3282950" y="4787900"/>
          <p14:tracePt t="284512" x="3225800" y="4800600"/>
          <p14:tracePt t="284528" x="3149600" y="4800600"/>
          <p14:tracePt t="284545" x="3073400" y="4800600"/>
          <p14:tracePt t="284562" x="2971800" y="4775200"/>
          <p14:tracePt t="284578" x="2882900" y="4737100"/>
          <p14:tracePt t="284595" x="2781300" y="4699000"/>
          <p14:tracePt t="284611" x="2705100" y="4641850"/>
          <p14:tracePt t="284629" x="2647950" y="4597400"/>
          <p14:tracePt t="284645" x="2609850" y="4559300"/>
          <p14:tracePt t="284663" x="2603500" y="4495800"/>
          <p14:tracePt t="284679" x="2603500" y="4425950"/>
          <p14:tracePt t="284695" x="2641600" y="4343400"/>
          <p14:tracePt t="284712" x="2711450" y="4267200"/>
          <p14:tracePt t="284728" x="2819400" y="4203700"/>
          <p14:tracePt t="284745" x="2959100" y="4171950"/>
          <p14:tracePt t="284762" x="3117850" y="4171950"/>
          <p14:tracePt t="284779" x="3238500" y="4197350"/>
          <p14:tracePt t="284795" x="3308350" y="4222750"/>
          <p14:tracePt t="284812" x="3340100" y="4254500"/>
          <p14:tracePt t="284828" x="3352800" y="4324350"/>
          <p14:tracePt t="284833" x="3359150" y="4375150"/>
          <p14:tracePt t="284845" x="3371850" y="4438650"/>
          <p14:tracePt t="284863" x="3371850" y="4578350"/>
          <p14:tracePt t="284878" x="3340100" y="4660900"/>
          <p14:tracePt t="284895" x="3263900" y="4724400"/>
          <p14:tracePt t="284912" x="3168650" y="4756150"/>
          <p14:tracePt t="284929" x="3073400" y="4756150"/>
          <p14:tracePt t="284945" x="2952750" y="4737100"/>
          <p14:tracePt t="284962" x="2844800" y="4699000"/>
          <p14:tracePt t="284979" x="2749550" y="4648200"/>
          <p14:tracePt t="284994" x="2717800" y="4622800"/>
          <p14:tracePt t="285012" x="2692400" y="4591050"/>
          <p14:tracePt t="285028" x="2686050" y="4533900"/>
          <p14:tracePt t="285045" x="2698750" y="4445000"/>
          <p14:tracePt t="285063" x="2768600" y="4305300"/>
          <p14:tracePt t="285078" x="2889250" y="4254500"/>
          <p14:tracePt t="285095" x="3048000" y="4248150"/>
          <p14:tracePt t="285111" x="3155950" y="4248150"/>
          <p14:tracePt t="285128" x="3232150" y="4279900"/>
          <p14:tracePt t="285145" x="3270250" y="4324350"/>
          <p14:tracePt t="285161" x="3295650" y="4406900"/>
          <p14:tracePt t="285178" x="3314700" y="4495800"/>
          <p14:tracePt t="285195" x="3314700" y="4572000"/>
          <p14:tracePt t="285211" x="3314700" y="4635500"/>
          <p14:tracePt t="285229" x="3276600" y="4686300"/>
          <p14:tracePt t="285246" x="3225800" y="4711700"/>
          <p14:tracePt t="285261" x="3168650" y="4711700"/>
          <p14:tracePt t="285279" x="3086100" y="4705350"/>
          <p14:tracePt t="285295" x="3022600" y="4673600"/>
          <p14:tracePt t="285311" x="2990850" y="4648200"/>
          <p14:tracePt t="285328" x="2971800" y="4635500"/>
          <p14:tracePt t="285345" x="2971800" y="4622800"/>
          <p14:tracePt t="285378" x="2971800" y="4616450"/>
          <p14:tracePt t="285399" x="2971800" y="4610100"/>
          <p14:tracePt t="285703" x="2965450" y="4610100"/>
          <p14:tracePt t="285727" x="2959100" y="4610100"/>
          <p14:tracePt t="287102" x="3073400" y="4584700"/>
          <p14:tracePt t="287112" x="3257550" y="4572000"/>
          <p14:tracePt t="287119" x="3568700" y="4527550"/>
          <p14:tracePt t="287128" x="3987800" y="4470400"/>
          <p14:tracePt t="287144" x="5143500" y="4298950"/>
          <p14:tracePt t="287161" x="6350000" y="4114800"/>
          <p14:tracePt t="287178" x="7410450" y="3879850"/>
          <p14:tracePt t="287194" x="8083550" y="3670300"/>
          <p14:tracePt t="287211" x="8375650" y="3594100"/>
          <p14:tracePt t="287227" x="8451850" y="3575050"/>
          <p14:tracePt t="287244" x="8477250" y="3575050"/>
          <p14:tracePt t="287335" x="8483600" y="3575050"/>
          <p14:tracePt t="287375" x="8483600" y="3581400"/>
          <p14:tracePt t="287399" x="8483600" y="3587750"/>
          <p14:tracePt t="287407" x="8489950" y="3587750"/>
          <p14:tracePt t="287415" x="8509000" y="3587750"/>
          <p14:tracePt t="287427" x="8559800" y="3581400"/>
          <p14:tracePt t="287444" x="8674100" y="3517900"/>
          <p14:tracePt t="287461" x="8788400" y="3429000"/>
          <p14:tracePt t="287477" x="8858250" y="3365500"/>
          <p14:tracePt t="287496" x="8890000" y="3308350"/>
          <p14:tracePt t="287511" x="8896350" y="3276600"/>
          <p14:tracePt t="287527" x="8902700" y="3251200"/>
          <p14:tracePt t="287544" x="8902700" y="3232150"/>
          <p14:tracePt t="287561" x="8902700" y="3225800"/>
          <p14:tracePt t="289335" x="8902700" y="3219450"/>
          <p14:tracePt t="289383" x="8902700" y="3213100"/>
          <p14:tracePt t="292591" x="8902700" y="3206750"/>
          <p14:tracePt t="301247" x="8902700" y="3219450"/>
          <p14:tracePt t="301254" x="8902700" y="3270250"/>
          <p14:tracePt t="301263" x="8902700" y="3302000"/>
          <p14:tracePt t="301273" x="8883650" y="3327400"/>
          <p14:tracePt t="301289" x="8845550" y="3384550"/>
          <p14:tracePt t="301306" x="8788400" y="3435350"/>
          <p14:tracePt t="301322" x="8705850" y="3486150"/>
          <p14:tracePt t="301339" x="8667750" y="3511550"/>
          <p14:tracePt t="301356" x="8629650" y="3524250"/>
          <p14:tracePt t="301360" x="8623300" y="3530600"/>
          <p14:tracePt t="301373" x="8604250" y="3530600"/>
          <p14:tracePt t="301391" x="8578850" y="3530600"/>
          <p14:tracePt t="301407" x="8566150" y="3530600"/>
          <p14:tracePt t="301423" x="8521700" y="3517900"/>
          <p14:tracePt t="301440" x="8420100" y="3492500"/>
          <p14:tracePt t="301456" x="8312150" y="3486150"/>
          <p14:tracePt t="301473" x="8248650" y="3486150"/>
          <p14:tracePt t="301490" x="8229600" y="3492500"/>
          <p14:tracePt t="301506" x="8229600" y="3498850"/>
          <p14:tracePt t="301523" x="8286750" y="3549650"/>
          <p14:tracePt t="301539" x="8477250" y="3651250"/>
          <p14:tracePt t="301556" x="8788400" y="3765550"/>
          <p14:tracePt t="301573" x="9169400" y="3911600"/>
          <p14:tracePt t="301590" x="9639300" y="4095750"/>
          <p14:tracePt t="301607" x="10077450" y="4286250"/>
          <p14:tracePt t="301623" x="10179050" y="4318000"/>
          <p14:tracePt t="301639" x="10223500" y="4330700"/>
          <p14:tracePt t="301656" x="10229850" y="4330700"/>
          <p14:tracePt t="301711" x="10229850" y="4324350"/>
          <p14:tracePt t="301719" x="10229850" y="4318000"/>
          <p14:tracePt t="301727" x="10229850" y="4311650"/>
          <p14:tracePt t="301743" x="10229850" y="4305300"/>
          <p14:tracePt t="301756" x="10223500" y="4298950"/>
          <p14:tracePt t="301772" x="10210800" y="4286250"/>
          <p14:tracePt t="301789" x="10191750" y="4254500"/>
          <p14:tracePt t="301807" x="10179050" y="4171950"/>
          <p14:tracePt t="301823" x="10179050" y="4127500"/>
          <p14:tracePt t="301839" x="10179050" y="4076700"/>
          <p14:tracePt t="301856" x="10185400" y="4019550"/>
          <p14:tracePt t="301873" x="10191750" y="3962400"/>
          <p14:tracePt t="301889" x="10198100" y="3930650"/>
          <p14:tracePt t="301906" x="10198100" y="3879850"/>
          <p14:tracePt t="301923" x="10198100" y="3829050"/>
          <p14:tracePt t="301939" x="10198100" y="3752850"/>
          <p14:tracePt t="301956" x="10198100" y="3721100"/>
          <p14:tracePt t="301973" x="10204450" y="3695700"/>
          <p14:tracePt t="301989" x="10210800" y="3670300"/>
          <p14:tracePt t="302007" x="10217150" y="3651250"/>
          <p14:tracePt t="302023" x="10217150" y="3638550"/>
          <p14:tracePt t="302039" x="10217150" y="3632200"/>
          <p14:tracePt t="302056" x="10217150" y="3619500"/>
          <p14:tracePt t="302073" x="10229850" y="3606800"/>
          <p14:tracePt t="302089" x="10236200" y="3581400"/>
          <p14:tracePt t="302105" x="10242550" y="3568700"/>
          <p14:tracePt t="302122" x="10261600" y="3549650"/>
          <p14:tracePt t="302139" x="10280650" y="3536950"/>
          <p14:tracePt t="302156" x="10312400" y="3517900"/>
          <p14:tracePt t="302172" x="10337800" y="3498850"/>
          <p14:tracePt t="302189" x="10375900" y="3492500"/>
          <p14:tracePt t="302207" x="10433050" y="3486150"/>
          <p14:tracePt t="302223" x="10483850" y="3486150"/>
          <p14:tracePt t="302239" x="10534650" y="3486150"/>
          <p14:tracePt t="302255" x="10591800" y="3479800"/>
          <p14:tracePt t="302273" x="10642600" y="3479800"/>
          <p14:tracePt t="302289" x="10674350" y="3479800"/>
          <p14:tracePt t="302306" x="10725150" y="3479800"/>
          <p14:tracePt t="302323" x="10769600" y="3479800"/>
          <p14:tracePt t="302339" x="10820400" y="3486150"/>
          <p14:tracePt t="302356" x="10858500" y="3492500"/>
          <p14:tracePt t="302360" x="10877550" y="3498850"/>
          <p14:tracePt t="302372" x="10890250" y="3505200"/>
          <p14:tracePt t="302389" x="10909300" y="3530600"/>
          <p14:tracePt t="302407" x="10985500" y="3632200"/>
          <p14:tracePt t="302422" x="11061700" y="3727450"/>
          <p14:tracePt t="302439" x="11131550" y="3829050"/>
          <p14:tracePt t="302456" x="11176000" y="3905250"/>
          <p14:tracePt t="302472" x="11201400" y="3968750"/>
          <p14:tracePt t="302489" x="11220450" y="4038600"/>
          <p14:tracePt t="302505" x="11252200" y="4152900"/>
          <p14:tracePt t="302522" x="11283950" y="4254500"/>
          <p14:tracePt t="302539" x="11315700" y="4324350"/>
          <p14:tracePt t="302556" x="11334750" y="4381500"/>
          <p14:tracePt t="302572" x="11347450" y="4445000"/>
          <p14:tracePt t="302589" x="11347450" y="4502150"/>
          <p14:tracePt t="302607" x="11347450" y="4622800"/>
          <p14:tracePt t="302622" x="11341100" y="4705350"/>
          <p14:tracePt t="302639" x="11315700" y="4794250"/>
          <p14:tracePt t="302656" x="11303000" y="4876800"/>
          <p14:tracePt t="302673" x="11283950" y="4933950"/>
          <p14:tracePt t="302691" x="11239500" y="5048250"/>
          <p14:tracePt t="302706" x="11188700" y="5130800"/>
          <p14:tracePt t="302722" x="11131550" y="5200650"/>
          <p14:tracePt t="302739" x="11074400" y="5251450"/>
          <p14:tracePt t="302756" x="11017250" y="5295900"/>
          <p14:tracePt t="302772" x="10960100" y="5340350"/>
          <p14:tracePt t="302789" x="10902950" y="5359400"/>
          <p14:tracePt t="302808" x="10795000" y="5384800"/>
          <p14:tracePt t="302822" x="10687050" y="5384800"/>
          <p14:tracePt t="302838" x="10560050" y="5397500"/>
          <p14:tracePt t="302856" x="10452100" y="5397500"/>
          <p14:tracePt t="302872" x="10325100" y="5384800"/>
          <p14:tracePt t="302889" x="10223500" y="5359400"/>
          <p14:tracePt t="302906" x="10134600" y="5340350"/>
          <p14:tracePt t="302922" x="10039350" y="5308600"/>
          <p14:tracePt t="302939" x="9944100" y="5264150"/>
          <p14:tracePt t="302956" x="9855200" y="5219700"/>
          <p14:tracePt t="302973" x="9785350" y="5175250"/>
          <p14:tracePt t="302989" x="9728200" y="5105400"/>
          <p14:tracePt t="303007" x="9613900" y="4959350"/>
          <p14:tracePt t="303023" x="9544050" y="4845050"/>
          <p14:tracePt t="303039" x="9455150" y="4711700"/>
          <p14:tracePt t="303055" x="9391650" y="4572000"/>
          <p14:tracePt t="303072" x="9340850" y="4419600"/>
          <p14:tracePt t="303089" x="9296400" y="4286250"/>
          <p14:tracePt t="303105" x="9271000" y="4140200"/>
          <p14:tracePt t="303122" x="9251950" y="4000500"/>
          <p14:tracePt t="303139" x="9251950" y="3898900"/>
          <p14:tracePt t="303155" x="9277350" y="3778250"/>
          <p14:tracePt t="303172" x="9334500" y="3702050"/>
          <p14:tracePt t="303188" x="9385300" y="3638550"/>
          <p14:tracePt t="303207" x="9486900" y="3543300"/>
          <p14:tracePt t="303223" x="9556750" y="3492500"/>
          <p14:tracePt t="303239" x="9632950" y="3422650"/>
          <p14:tracePt t="303255" x="9702800" y="3352800"/>
          <p14:tracePt t="303272" x="9779000" y="3289300"/>
          <p14:tracePt t="303289" x="9829800" y="3257550"/>
          <p14:tracePt t="303305" x="9899650" y="3238500"/>
          <p14:tracePt t="303322" x="9975850" y="3232150"/>
          <p14:tracePt t="303339" x="10096500" y="3219450"/>
          <p14:tracePt t="303356" x="10210800" y="3219450"/>
          <p14:tracePt t="303360" x="10267950" y="3225800"/>
          <p14:tracePt t="303373" x="10318750" y="3225800"/>
          <p14:tracePt t="303389" x="10452100" y="3238500"/>
          <p14:tracePt t="303407" x="10560050" y="3263900"/>
          <p14:tracePt t="303423" x="10731500" y="3327400"/>
          <p14:tracePt t="303439" x="10833100" y="3384550"/>
          <p14:tracePt t="303455" x="10953750" y="3492500"/>
          <p14:tracePt t="303472" x="11055350" y="3600450"/>
          <p14:tracePt t="303489" x="11144250" y="3727450"/>
          <p14:tracePt t="303505" x="11214100" y="3854450"/>
          <p14:tracePt t="303522" x="11277600" y="3981450"/>
          <p14:tracePt t="303539" x="11328400" y="4095750"/>
          <p14:tracePt t="303555" x="11360150" y="4197350"/>
          <p14:tracePt t="303572" x="11385550" y="4318000"/>
          <p14:tracePt t="303588" x="11391900" y="4451350"/>
          <p14:tracePt t="303607" x="11391900" y="4648200"/>
          <p14:tracePt t="303623" x="11353800" y="4749800"/>
          <p14:tracePt t="303639" x="11315700" y="4819650"/>
          <p14:tracePt t="303655" x="11277600" y="4883150"/>
          <p14:tracePt t="303672" x="11239500" y="4940300"/>
          <p14:tracePt t="303688" x="11207750" y="4972050"/>
          <p14:tracePt t="303705" x="11201400" y="4984750"/>
          <p14:tracePt t="303722" x="11195050" y="4991100"/>
          <p14:tracePt t="303755" x="11188700" y="4991100"/>
          <p14:tracePt t="304151" x="11182350" y="4991100"/>
          <p14:tracePt t="304175" x="11150600" y="4997450"/>
          <p14:tracePt t="304183" x="11125200" y="5010150"/>
          <p14:tracePt t="304192" x="11087100" y="5029200"/>
          <p14:tracePt t="304205" x="11061700" y="5048250"/>
          <p14:tracePt t="304222" x="11049000" y="5060950"/>
          <p14:tracePt t="307223" x="11042650" y="5054600"/>
          <p14:tracePt t="307231" x="11036300" y="5048250"/>
          <p14:tracePt t="308079" x="10928350" y="5048250"/>
          <p14:tracePt t="308087" x="10750550" y="5035550"/>
          <p14:tracePt t="308094" x="10509250" y="5022850"/>
          <p14:tracePt t="308104" x="10185400" y="5022850"/>
          <p14:tracePt t="308121" x="9277350" y="5010150"/>
          <p14:tracePt t="308137" x="8134350" y="5054600"/>
          <p14:tracePt t="308154" x="6819900" y="5124450"/>
          <p14:tracePt t="308170" x="5594350" y="5156200"/>
          <p14:tracePt t="308187" x="4584700" y="5156200"/>
          <p14:tracePt t="308204" x="3797300" y="5099050"/>
          <p14:tracePt t="308220" x="3276600" y="5022850"/>
          <p14:tracePt t="308237" x="2965450" y="4953000"/>
          <p14:tracePt t="308255" x="2724150" y="4876800"/>
          <p14:tracePt t="308271" x="2603500" y="4845050"/>
          <p14:tracePt t="308287" x="2470150" y="4787900"/>
          <p14:tracePt t="308303" x="2317750" y="4724400"/>
          <p14:tracePt t="308320" x="2178050" y="4660900"/>
          <p14:tracePt t="308337" x="2044700" y="4597400"/>
          <p14:tracePt t="308354" x="1847850" y="4527550"/>
          <p14:tracePt t="308358" x="1689100" y="4470400"/>
          <p14:tracePt t="308371" x="1587500" y="4445000"/>
          <p14:tracePt t="308387" x="1403350" y="4413250"/>
          <p14:tracePt t="308404" x="1276350" y="4406900"/>
          <p14:tracePt t="308420" x="1155700" y="4406900"/>
          <p14:tracePt t="308437" x="1079500" y="4406900"/>
          <p14:tracePt t="308455" x="977900" y="4387850"/>
          <p14:tracePt t="308470" x="933450" y="4368800"/>
          <p14:tracePt t="308487" x="908050" y="4356100"/>
          <p14:tracePt t="308504" x="882650" y="4330700"/>
          <p14:tracePt t="308520" x="863600" y="4292600"/>
          <p14:tracePt t="308537" x="850900" y="4222750"/>
          <p14:tracePt t="308554" x="844550" y="4114800"/>
          <p14:tracePt t="308571" x="831850" y="3994150"/>
          <p14:tracePt t="308587" x="819150" y="3867150"/>
          <p14:tracePt t="308603" x="806450" y="3752850"/>
          <p14:tracePt t="308620" x="800100" y="3689350"/>
          <p14:tracePt t="308637" x="793750" y="3651250"/>
          <p14:tracePt t="308655" x="793750" y="3606800"/>
          <p14:tracePt t="308670" x="806450" y="3549650"/>
          <p14:tracePt t="308687" x="825500" y="3479800"/>
          <p14:tracePt t="308703" x="863600" y="3403600"/>
          <p14:tracePt t="308721" x="927100" y="3308350"/>
          <p14:tracePt t="308737" x="1003300" y="3219450"/>
          <p14:tracePt t="308753" x="1079500" y="3162300"/>
          <p14:tracePt t="308770" x="1143000" y="3124200"/>
          <p14:tracePt t="308787" x="1206500" y="3098800"/>
          <p14:tracePt t="308803" x="1276350" y="3073400"/>
          <p14:tracePt t="308820" x="1397000" y="3041650"/>
          <p14:tracePt t="308837" x="1511300" y="3003550"/>
          <p14:tracePt t="308855" x="1619250" y="2971800"/>
          <p14:tracePt t="308871" x="1663700" y="2959100"/>
          <p14:tracePt t="308887" x="1701800" y="2952750"/>
          <p14:tracePt t="308903" x="1790700" y="2952750"/>
          <p14:tracePt t="308921" x="1905000" y="2952750"/>
          <p14:tracePt t="308937" x="2019300" y="2952750"/>
          <p14:tracePt t="308953" x="2108200" y="2952750"/>
          <p14:tracePt t="308970" x="2171700" y="2971800"/>
          <p14:tracePt t="308987" x="2235200" y="3016250"/>
          <p14:tracePt t="309003" x="2324100" y="3079750"/>
          <p14:tracePt t="309020" x="2400300" y="3162300"/>
          <p14:tracePt t="309037" x="2457450" y="3232150"/>
          <p14:tracePt t="309053" x="2508250" y="3295650"/>
          <p14:tracePt t="309056" x="2540000" y="3346450"/>
          <p14:tracePt t="309071" x="2578100" y="3409950"/>
          <p14:tracePt t="309087" x="2628900" y="3486150"/>
          <p14:tracePt t="309103" x="2660650" y="3543300"/>
          <p14:tracePt t="309120" x="2673350" y="3594100"/>
          <p14:tracePt t="309137" x="2686050" y="3683000"/>
          <p14:tracePt t="309153" x="2686050" y="3759200"/>
          <p14:tracePt t="309170" x="2660650" y="3829050"/>
          <p14:tracePt t="309187" x="2609850" y="3898900"/>
          <p14:tracePt t="309204" x="2514600" y="3968750"/>
          <p14:tracePt t="309220" x="2400300" y="4019550"/>
          <p14:tracePt t="309237" x="2235200" y="4070350"/>
          <p14:tracePt t="309254" x="2044700" y="4095750"/>
          <p14:tracePt t="309271" x="1771650" y="4121150"/>
          <p14:tracePt t="309287" x="1631950" y="4121150"/>
          <p14:tracePt t="309303" x="1492250" y="4121150"/>
          <p14:tracePt t="309320" x="1416050" y="4095750"/>
          <p14:tracePt t="309337" x="1308100" y="4051300"/>
          <p14:tracePt t="309353" x="1238250" y="4006850"/>
          <p14:tracePt t="309370" x="1149350" y="3943350"/>
          <p14:tracePt t="309387" x="1073150" y="3873500"/>
          <p14:tracePt t="309403" x="1009650" y="3797300"/>
          <p14:tracePt t="309420" x="952500" y="3740150"/>
          <p14:tracePt t="309436" x="939800" y="3695700"/>
          <p14:tracePt t="309455" x="939800" y="3594100"/>
          <p14:tracePt t="309471" x="946150" y="3492500"/>
          <p14:tracePt t="309487" x="952500" y="3365500"/>
          <p14:tracePt t="309503" x="965200" y="3276600"/>
          <p14:tracePt t="309520" x="990600" y="3206750"/>
          <p14:tracePt t="309537" x="1016000" y="3143250"/>
          <p14:tracePt t="309553" x="1047750" y="3092450"/>
          <p14:tracePt t="309570" x="1111250" y="3003550"/>
          <p14:tracePt t="309587" x="1193800" y="2908300"/>
          <p14:tracePt t="309603" x="1289050" y="2825750"/>
          <p14:tracePt t="309621" x="1397000" y="2762250"/>
          <p14:tracePt t="309636" x="1511300" y="2705100"/>
          <p14:tracePt t="309655" x="1663700" y="2667000"/>
          <p14:tracePt t="309671" x="1746250" y="2647950"/>
          <p14:tracePt t="309687" x="1866900" y="2641600"/>
          <p14:tracePt t="309703" x="2038350" y="2641600"/>
          <p14:tracePt t="309720" x="2260600" y="2660650"/>
          <p14:tracePt t="309738" x="2451100" y="2679700"/>
          <p14:tracePt t="309753" x="2609850" y="2705100"/>
          <p14:tracePt t="309770" x="2698750" y="2717800"/>
          <p14:tracePt t="309786" x="2743200" y="2724150"/>
          <p14:tracePt t="309803" x="2749550" y="2724150"/>
          <p14:tracePt t="309821" x="2749550" y="2730500"/>
          <p14:tracePt t="309838" x="2762250" y="2743200"/>
          <p14:tracePt t="309853" x="2794000" y="2813050"/>
          <p14:tracePt t="309871" x="2838450" y="2914650"/>
          <p14:tracePt t="309886" x="2851150" y="2984500"/>
          <p14:tracePt t="309903" x="2851150" y="3028950"/>
          <p14:tracePt t="309919" x="2851150" y="3086100"/>
          <p14:tracePt t="309937" x="2851150" y="3143250"/>
          <p14:tracePt t="309953" x="2844800" y="3206750"/>
          <p14:tracePt t="309969" x="2819400" y="3308350"/>
          <p14:tracePt t="309986" x="2774950" y="3422650"/>
          <p14:tracePt t="310003" x="2717800" y="3524250"/>
          <p14:tracePt t="310020" x="2647950" y="3606800"/>
          <p14:tracePt t="310036" x="2571750" y="3663950"/>
          <p14:tracePt t="310053" x="2514600" y="3708400"/>
          <p14:tracePt t="310070" x="2438400" y="3746500"/>
          <p14:tracePt t="310086" x="2349500" y="3771900"/>
          <p14:tracePt t="310103" x="2216150" y="3790950"/>
          <p14:tracePt t="310120" x="2089150" y="3803650"/>
          <p14:tracePt t="310137" x="1930400" y="3803650"/>
          <p14:tracePt t="310153" x="1771650" y="3803650"/>
          <p14:tracePt t="310170" x="1644650" y="3803650"/>
          <p14:tracePt t="310187" x="1524000" y="3797300"/>
          <p14:tracePt t="310203" x="1428750" y="3784600"/>
          <p14:tracePt t="310220" x="1346200" y="3765550"/>
          <p14:tracePt t="310236" x="1257300" y="3740150"/>
          <p14:tracePt t="310253" x="1181100" y="3689350"/>
          <p14:tracePt t="310271" x="1085850" y="3600450"/>
          <p14:tracePt t="310287" x="1035050" y="3524250"/>
          <p14:tracePt t="310303" x="996950" y="3441700"/>
          <p14:tracePt t="310320" x="977900" y="3340100"/>
          <p14:tracePt t="310336" x="977900" y="3257550"/>
          <p14:tracePt t="310353" x="977900" y="3206750"/>
          <p14:tracePt t="310370" x="990600" y="3143250"/>
          <p14:tracePt t="310387" x="1003300" y="3041650"/>
          <p14:tracePt t="310403" x="1028700" y="2971800"/>
          <p14:tracePt t="310420" x="1066800" y="2908300"/>
          <p14:tracePt t="310437" x="1123950" y="2806700"/>
          <p14:tracePt t="310453" x="1181100" y="2711450"/>
          <p14:tracePt t="310471" x="1282700" y="2584450"/>
          <p14:tracePt t="310486" x="1339850" y="2508250"/>
          <p14:tracePt t="310503" x="1416050" y="2438400"/>
          <p14:tracePt t="310520" x="1492250" y="2393950"/>
          <p14:tracePt t="310536" x="1543050" y="2374900"/>
          <p14:tracePt t="310553" x="1574800" y="2368550"/>
          <p14:tracePt t="310569" x="1651000" y="2368550"/>
          <p14:tracePt t="310587" x="1739900" y="2368550"/>
          <p14:tracePt t="310603" x="1847850" y="2368550"/>
          <p14:tracePt t="310619" x="1987550" y="2387600"/>
          <p14:tracePt t="310637" x="2159000" y="2432050"/>
          <p14:tracePt t="310653" x="2324100" y="2476500"/>
          <p14:tracePt t="310671" x="2489200" y="2527300"/>
          <p14:tracePt t="310687" x="2571750" y="2571750"/>
          <p14:tracePt t="310703" x="2609850" y="2609850"/>
          <p14:tracePt t="310720" x="2622550" y="2628900"/>
          <p14:tracePt t="310736" x="2628900" y="2667000"/>
          <p14:tracePt t="310753" x="2628900" y="2768600"/>
          <p14:tracePt t="310770" x="2628900" y="2870200"/>
          <p14:tracePt t="310786" x="2628900" y="2971800"/>
          <p14:tracePt t="310802" x="2628900" y="3067050"/>
          <p14:tracePt t="310819" x="2628900" y="3155950"/>
          <p14:tracePt t="310836" x="2603500" y="3251200"/>
          <p14:tracePt t="310853" x="2565400" y="3333750"/>
          <p14:tracePt t="310857" x="2552700" y="3371850"/>
          <p14:tracePt t="310869" x="2533650" y="3397250"/>
          <p14:tracePt t="310886" x="2444750" y="3511550"/>
          <p14:tracePt t="310903" x="2317750" y="3600450"/>
          <p14:tracePt t="310919" x="2178050" y="3663950"/>
          <p14:tracePt t="310936" x="2044700" y="3727450"/>
          <p14:tracePt t="310953" x="1924050" y="3771900"/>
          <p14:tracePt t="310970" x="1873250" y="3790950"/>
          <p14:tracePt t="310986" x="1854200" y="3803650"/>
          <p14:tracePt t="311003" x="1854200" y="3810000"/>
          <p14:tracePt t="311019" x="1847850" y="3810000"/>
          <p14:tracePt t="311036" x="1822450" y="3816350"/>
          <p14:tracePt t="311053" x="1778000" y="3822700"/>
          <p14:tracePt t="311071" x="1714500" y="3822700"/>
          <p14:tracePt t="311087" x="1682750" y="3822700"/>
          <p14:tracePt t="311103" x="1657350" y="3822700"/>
          <p14:tracePt t="311119" x="1651000" y="3822700"/>
          <p14:tracePt t="311137" x="1631950" y="3797300"/>
          <p14:tracePt t="311153" x="1587500" y="3765550"/>
          <p14:tracePt t="311170" x="1530350" y="3721100"/>
          <p14:tracePt t="311186" x="1460500" y="3676650"/>
          <p14:tracePt t="311203" x="1384300" y="3619500"/>
          <p14:tracePt t="311219" x="1327150" y="3562350"/>
          <p14:tracePt t="311236" x="1276350" y="3505200"/>
          <p14:tracePt t="311253" x="1250950" y="3467100"/>
          <p14:tracePt t="311271" x="1231900" y="3422650"/>
          <p14:tracePt t="311287" x="1231900" y="3390900"/>
          <p14:tracePt t="311303" x="1231900" y="3359150"/>
          <p14:tracePt t="311319" x="1231900" y="3314700"/>
          <p14:tracePt t="311337" x="1231900" y="3257550"/>
          <p14:tracePt t="311352" x="1238250" y="3200400"/>
          <p14:tracePt t="311370" x="1263650" y="3143250"/>
          <p14:tracePt t="311387" x="1282700" y="3067050"/>
          <p14:tracePt t="311403" x="1314450" y="2990850"/>
          <p14:tracePt t="311419" x="1339850" y="2895600"/>
          <p14:tracePt t="311436" x="1371600" y="2813050"/>
          <p14:tracePt t="311452" x="1409700" y="2749550"/>
          <p14:tracePt t="311469" x="1454150" y="2705100"/>
          <p14:tracePt t="311487" x="1543050" y="2622550"/>
          <p14:tracePt t="311503" x="1581150" y="2603500"/>
          <p14:tracePt t="311519" x="1644650" y="2584450"/>
          <p14:tracePt t="311536" x="1701800" y="2571750"/>
          <p14:tracePt t="311553" x="1771650" y="2565400"/>
          <p14:tracePt t="311569" x="1816100" y="2565400"/>
          <p14:tracePt t="311586" x="1885950" y="2559050"/>
          <p14:tracePt t="311602" x="1987550" y="2552700"/>
          <p14:tracePt t="311619" x="2101850" y="2552700"/>
          <p14:tracePt t="311636" x="2228850" y="2552700"/>
          <p14:tracePt t="311653" x="2317750" y="2552700"/>
          <p14:tracePt t="311670" x="2381250" y="2552700"/>
          <p14:tracePt t="311687" x="2425700" y="2552700"/>
          <p14:tracePt t="311703" x="2444750" y="2565400"/>
          <p14:tracePt t="311719" x="2470150" y="2578100"/>
          <p14:tracePt t="311736" x="2520950" y="2628900"/>
          <p14:tracePt t="311753" x="2590800" y="2679700"/>
          <p14:tracePt t="311769" x="2616200" y="2705100"/>
          <p14:tracePt t="311786" x="2647950" y="2730500"/>
          <p14:tracePt t="311802" x="2673350" y="2768600"/>
          <p14:tracePt t="311819" x="2686050" y="2787650"/>
          <p14:tracePt t="311836" x="2698750" y="2819400"/>
          <p14:tracePt t="311852" x="2711450" y="2844800"/>
          <p14:tracePt t="311869" x="2717800" y="2889250"/>
          <p14:tracePt t="311873" x="2717800" y="2901950"/>
          <p14:tracePt t="311887" x="2724150" y="2933700"/>
          <p14:tracePt t="311903" x="2724150" y="2959100"/>
          <p14:tracePt t="311919" x="2724150" y="2984500"/>
          <p14:tracePt t="311936" x="2730500" y="3016250"/>
          <p14:tracePt t="311952" x="2730500" y="3048000"/>
          <p14:tracePt t="311969" x="2730500" y="3092450"/>
          <p14:tracePt t="311985" x="2743200" y="3175000"/>
          <p14:tracePt t="312002" x="2755900" y="3263900"/>
          <p14:tracePt t="312019" x="2781300" y="3352800"/>
          <p14:tracePt t="312036" x="2787650" y="3409950"/>
          <p14:tracePt t="312052" x="2794000" y="3467100"/>
          <p14:tracePt t="312069" x="2800350" y="3524250"/>
          <p14:tracePt t="312087" x="2800350" y="3594100"/>
          <p14:tracePt t="312103" x="2774950" y="3644900"/>
          <p14:tracePt t="312119" x="2717800" y="3740150"/>
          <p14:tracePt t="312136" x="2667000" y="3829050"/>
          <p14:tracePt t="312152" x="2590800" y="3898900"/>
          <p14:tracePt t="312169" x="2520950" y="3949700"/>
          <p14:tracePt t="312185" x="2444750" y="4000500"/>
          <p14:tracePt t="312202" x="2387600" y="4019550"/>
          <p14:tracePt t="312219" x="2317750" y="4032250"/>
          <p14:tracePt t="312236" x="2247900" y="4038600"/>
          <p14:tracePt t="312252" x="2165350" y="4038600"/>
          <p14:tracePt t="312269" x="2076450" y="4038600"/>
          <p14:tracePt t="312287" x="1936750" y="4038600"/>
          <p14:tracePt t="312303" x="1847850" y="4032250"/>
          <p14:tracePt t="312319" x="1790700" y="4013200"/>
          <p14:tracePt t="312336" x="1727200" y="3981450"/>
          <p14:tracePt t="312352" x="1663700" y="3937000"/>
          <p14:tracePt t="312370" x="1619250" y="3898900"/>
          <p14:tracePt t="312386" x="1568450" y="3841750"/>
          <p14:tracePt t="312402" x="1530350" y="3778250"/>
          <p14:tracePt t="312419" x="1479550" y="3695700"/>
          <p14:tracePt t="312436" x="1403350" y="3600450"/>
          <p14:tracePt t="312452" x="1333500" y="3473450"/>
          <p14:tracePt t="312469" x="1270000" y="3340100"/>
          <p14:tracePt t="312487" x="1225550" y="3181350"/>
          <p14:tracePt t="312503" x="1219200" y="3105150"/>
          <p14:tracePt t="312519" x="1212850" y="3048000"/>
          <p14:tracePt t="312536" x="1212850" y="2984500"/>
          <p14:tracePt t="312552" x="1212850" y="2908300"/>
          <p14:tracePt t="312568" x="1212850" y="2832100"/>
          <p14:tracePt t="312585" x="1231900" y="2724150"/>
          <p14:tracePt t="312602" x="1270000" y="2622550"/>
          <p14:tracePt t="312618" x="1333500" y="2495550"/>
          <p14:tracePt t="312636" x="1403350" y="2425700"/>
          <p14:tracePt t="312652" x="1447800" y="2381250"/>
          <p14:tracePt t="312669" x="1511300" y="2343150"/>
          <p14:tracePt t="312687" x="1676400" y="2311400"/>
          <p14:tracePt t="312703" x="1828800" y="2305050"/>
          <p14:tracePt t="312719" x="2038350" y="2305050"/>
          <p14:tracePt t="312736" x="2228850" y="2305050"/>
          <p14:tracePt t="312752" x="2406650" y="2317750"/>
          <p14:tracePt t="312769" x="2508250" y="2336800"/>
          <p14:tracePt t="312786" x="2571750" y="2368550"/>
          <p14:tracePt t="312802" x="2590800" y="2393950"/>
          <p14:tracePt t="312819" x="2603500" y="2432050"/>
          <p14:tracePt t="312835" x="2609850" y="2457450"/>
          <p14:tracePt t="312852" x="2609850" y="2476500"/>
          <p14:tracePt t="312856" x="2616200" y="2482850"/>
          <p14:tracePt t="312869" x="2616200" y="2489200"/>
          <p14:tracePt t="315319" x="2616200" y="2533650"/>
          <p14:tracePt t="315327" x="2616200" y="2565400"/>
          <p14:tracePt t="315337" x="2616200" y="2597150"/>
          <p14:tracePt t="315351" x="2616200" y="2692400"/>
          <p14:tracePt t="315368" x="2616200" y="2800350"/>
          <p14:tracePt t="315385" x="2622550" y="2889250"/>
          <p14:tracePt t="315401" x="2628900" y="2952750"/>
          <p14:tracePt t="315418" x="2705100" y="3111500"/>
          <p14:tracePt t="315435" x="2774950" y="3289300"/>
          <p14:tracePt t="315452" x="2832100" y="3448050"/>
          <p14:tracePt t="315468" x="2863850" y="3594100"/>
          <p14:tracePt t="315485" x="2876550" y="3708400"/>
          <p14:tracePt t="315503" x="2876550" y="3784600"/>
          <p14:tracePt t="315519" x="2876550" y="3803650"/>
          <p14:tracePt t="315534" x="2876550" y="3810000"/>
          <p14:tracePt t="315551" x="2876550" y="3816350"/>
          <p14:tracePt t="315568" x="2876550" y="3835400"/>
          <p14:tracePt t="315585" x="2876550" y="3879850"/>
          <p14:tracePt t="315601" x="2870200" y="3911600"/>
          <p14:tracePt t="315618" x="2863850" y="3943350"/>
          <p14:tracePt t="315635" x="2863850" y="3968750"/>
          <p14:tracePt t="315651" x="2857500" y="3975100"/>
          <p14:tracePt t="315668" x="2857500" y="3981450"/>
          <p14:tracePt t="315701" x="2857500" y="3987800"/>
          <p14:tracePt t="315719" x="2838450" y="3987800"/>
          <p14:tracePt t="315734" x="2819400" y="3987800"/>
          <p14:tracePt t="315751" x="2813050" y="3987800"/>
          <p14:tracePt t="315768" x="2806700" y="3975100"/>
          <p14:tracePt t="315785" x="2800350" y="3930650"/>
          <p14:tracePt t="315801" x="2794000" y="3898900"/>
          <p14:tracePt t="315818" x="2794000" y="3848100"/>
          <p14:tracePt t="315834" x="2794000" y="3803650"/>
          <p14:tracePt t="315851" x="2800350" y="3733800"/>
          <p14:tracePt t="315855" x="2806700" y="3702050"/>
          <p14:tracePt t="315868" x="2819400" y="3663950"/>
          <p14:tracePt t="315884" x="2857500" y="3606800"/>
          <p14:tracePt t="315901" x="2895600" y="3594100"/>
          <p14:tracePt t="315919" x="2959100" y="3581400"/>
          <p14:tracePt t="315934" x="3003550" y="3581400"/>
          <p14:tracePt t="315951" x="3041650" y="3581400"/>
          <p14:tracePt t="315968" x="3073400" y="3581400"/>
          <p14:tracePt t="315984" x="3105150" y="3581400"/>
          <p14:tracePt t="316001" x="3136900" y="3581400"/>
          <p14:tracePt t="316018" x="3175000" y="3594100"/>
          <p14:tracePt t="316034" x="3232150" y="3625850"/>
          <p14:tracePt t="316051" x="3263900" y="3632200"/>
          <p14:tracePt t="316068" x="3282950" y="3638550"/>
          <p14:tracePt t="316085" x="3289300" y="3644900"/>
          <p14:tracePt t="316101" x="3302000" y="3651250"/>
          <p14:tracePt t="316119" x="3302000" y="3670300"/>
          <p14:tracePt t="316135" x="3314700" y="3695700"/>
          <p14:tracePt t="316151" x="3321050" y="3714750"/>
          <p14:tracePt t="316167" x="3321050" y="3746500"/>
          <p14:tracePt t="316184" x="3308350" y="3778250"/>
          <p14:tracePt t="316201" x="3289300" y="3803650"/>
          <p14:tracePt t="316218" x="3251200" y="3848100"/>
          <p14:tracePt t="316234" x="3200400" y="3905250"/>
          <p14:tracePt t="316251" x="3155950" y="3956050"/>
          <p14:tracePt t="316268" x="3111500" y="3987800"/>
          <p14:tracePt t="316284" x="3073400" y="4006850"/>
          <p14:tracePt t="316301" x="3048000" y="4019550"/>
          <p14:tracePt t="316319" x="3009900" y="4032250"/>
          <p14:tracePt t="316334" x="2984500" y="4032250"/>
          <p14:tracePt t="316351" x="2933700" y="4038600"/>
          <p14:tracePt t="316368" x="2876550" y="4038600"/>
          <p14:tracePt t="316384" x="2813050" y="4038600"/>
          <p14:tracePt t="316401" x="2762250" y="4038600"/>
          <p14:tracePt t="316418" x="2736850" y="4038600"/>
          <p14:tracePt t="316434" x="2724150" y="4032250"/>
          <p14:tracePt t="316451" x="2717800" y="4025900"/>
          <p14:tracePt t="316468" x="2711450" y="4025900"/>
          <p14:tracePt t="316484" x="2711450" y="4019550"/>
          <p14:tracePt t="316501" x="2705100" y="4006850"/>
          <p14:tracePt t="316519" x="2686050" y="3981450"/>
          <p14:tracePt t="316534" x="2686050" y="3975100"/>
          <p14:tracePt t="316551" x="2686050" y="3968750"/>
          <p14:tracePt t="316584" x="2679700" y="3968750"/>
          <p14:tracePt t="316791" x="2679700" y="3962400"/>
          <p14:tracePt t="316807" x="2679700" y="3956050"/>
          <p14:tracePt t="316815" x="2679700" y="3949700"/>
          <p14:tracePt t="316830" x="2679700" y="3943350"/>
          <p14:tracePt t="316847" x="2679700" y="3937000"/>
          <p14:tracePt t="316887" x="2679700" y="3930650"/>
          <p14:tracePt t="317383" x="2679700" y="3924300"/>
          <p14:tracePt t="317431" x="2679700" y="3917950"/>
          <p14:tracePt t="317623" x="2679700" y="3905250"/>
          <p14:tracePt t="317639" x="2679700" y="3898900"/>
          <p14:tracePt t="317655" x="2679700" y="3892550"/>
          <p14:tracePt t="317663" x="2679700" y="3886200"/>
          <p14:tracePt t="317679" x="2686050" y="3879850"/>
          <p14:tracePt t="317688" x="2698750" y="3867150"/>
          <p14:tracePt t="317700" x="2705100" y="3854450"/>
          <p14:tracePt t="317719" x="2736850" y="3829050"/>
          <p14:tracePt t="317735" x="2762250" y="3810000"/>
          <p14:tracePt t="317751" x="2787650" y="3810000"/>
          <p14:tracePt t="317767" x="2806700" y="3797300"/>
          <p14:tracePt t="317784" x="2819400" y="3790950"/>
          <p14:tracePt t="317800" x="2832100" y="3784600"/>
          <p14:tracePt t="317817" x="2844800" y="3778250"/>
          <p14:tracePt t="317834" x="2851150" y="3771900"/>
          <p14:tracePt t="317851" x="2870200" y="3771900"/>
          <p14:tracePt t="317867" x="2882900" y="3759200"/>
          <p14:tracePt t="317884" x="2889250" y="3752850"/>
          <p14:tracePt t="317905" x="2895600" y="3752850"/>
          <p14:tracePt t="317920" x="2908300" y="3746500"/>
          <p14:tracePt t="317938" x="2921000" y="3740150"/>
          <p14:tracePt t="317950" x="2940050" y="3733800"/>
          <p14:tracePt t="317967" x="2959100" y="3727450"/>
          <p14:tracePt t="317984" x="2971800" y="3721100"/>
          <p14:tracePt t="318000" x="2997200" y="3721100"/>
          <p14:tracePt t="318017" x="3028950" y="3714750"/>
          <p14:tracePt t="318034" x="3054350" y="3708400"/>
          <p14:tracePt t="318050" x="3079750" y="3708400"/>
          <p14:tracePt t="318067" x="3092450" y="3708400"/>
          <p14:tracePt t="318083" x="3105150" y="3708400"/>
          <p14:tracePt t="318117" x="3111500" y="3708400"/>
          <p14:tracePt t="318135" x="3124200" y="3708400"/>
          <p14:tracePt t="318151" x="3130550" y="3708400"/>
          <p14:tracePt t="318287" x="3143250" y="3708400"/>
          <p14:tracePt t="318295" x="3155950" y="3708400"/>
          <p14:tracePt t="318304" x="3162300" y="3708400"/>
          <p14:tracePt t="318317" x="3181350" y="3708400"/>
          <p14:tracePt t="318336" x="3200400" y="3714750"/>
          <p14:tracePt t="318350" x="3213100" y="3714750"/>
          <p14:tracePt t="318368" x="3213100" y="3721100"/>
          <p14:tracePt t="318383" x="3225800" y="3721100"/>
          <p14:tracePt t="318400" x="3232150" y="3721100"/>
          <p14:tracePt t="318417" x="3244850" y="3727450"/>
          <p14:tracePt t="318433" x="3257550" y="3740150"/>
          <p14:tracePt t="318518" x="3263900" y="3740150"/>
          <p14:tracePt t="318527" x="3263900" y="3746500"/>
          <p14:tracePt t="318537" x="3270250" y="3759200"/>
          <p14:tracePt t="318550" x="3282950" y="3778250"/>
          <p14:tracePt t="318567" x="3282950" y="3797300"/>
          <p14:tracePt t="318584" x="3289300" y="3816350"/>
          <p14:tracePt t="318600" x="3289300" y="3829050"/>
          <p14:tracePt t="318617" x="3289300" y="3841750"/>
          <p14:tracePt t="318633" x="3289300" y="3848100"/>
          <p14:tracePt t="318650" x="3295650" y="3879850"/>
          <p14:tracePt t="318667" x="3302000" y="3924300"/>
          <p14:tracePt t="318684" x="3308350" y="3968750"/>
          <p14:tracePt t="318701" x="3308350" y="4000500"/>
          <p14:tracePt t="318717" x="3308350" y="4032250"/>
          <p14:tracePt t="318736" x="3289300" y="4083050"/>
          <p14:tracePt t="318750" x="3276600" y="4108450"/>
          <p14:tracePt t="318767" x="3251200" y="4133850"/>
          <p14:tracePt t="318783" x="3213100" y="4159250"/>
          <p14:tracePt t="318800" x="3175000" y="4171950"/>
          <p14:tracePt t="318817" x="3136900" y="4197350"/>
          <p14:tracePt t="318833" x="3092450" y="4216400"/>
          <p14:tracePt t="318850" x="3054350" y="4229100"/>
          <p14:tracePt t="318867" x="3035300" y="4235450"/>
          <p14:tracePt t="318871" x="3016250" y="4241800"/>
          <p14:tracePt t="318884" x="3003550" y="4241800"/>
          <p14:tracePt t="318900" x="2984500" y="4241800"/>
          <p14:tracePt t="318917" x="2946400" y="4248150"/>
          <p14:tracePt t="318933" x="2895600" y="4248150"/>
          <p14:tracePt t="318950" x="2819400" y="4248150"/>
          <p14:tracePt t="318967" x="2787650" y="4248150"/>
          <p14:tracePt t="318983" x="2774950" y="4248150"/>
          <p14:tracePt t="319000" x="2768600" y="4241800"/>
          <p14:tracePt t="319017" x="2762250" y="4229100"/>
          <p14:tracePt t="319034" x="2755900" y="4216400"/>
          <p14:tracePt t="319050" x="2743200" y="4203700"/>
          <p14:tracePt t="319067" x="2743200" y="4184650"/>
          <p14:tracePt t="319083" x="2730500" y="4140200"/>
          <p14:tracePt t="319101" x="2724150" y="4095750"/>
          <p14:tracePt t="319117" x="2717800" y="3994150"/>
          <p14:tracePt t="319133" x="2698750" y="3905250"/>
          <p14:tracePt t="319150" x="2698750" y="3822700"/>
          <p14:tracePt t="319167" x="2698750" y="3790950"/>
          <p14:tracePt t="319183" x="2698750" y="3771900"/>
          <p14:tracePt t="319200" x="2705100" y="3740150"/>
          <p14:tracePt t="319216" x="2724150" y="3714750"/>
          <p14:tracePt t="319233" x="2730500" y="3683000"/>
          <p14:tracePt t="319250" x="2755900" y="3663950"/>
          <p14:tracePt t="319267" x="2787650" y="3644900"/>
          <p14:tracePt t="319283" x="2794000" y="3638550"/>
          <p14:tracePt t="319300" x="2806700" y="3632200"/>
          <p14:tracePt t="319317" x="2813050" y="3625850"/>
          <p14:tracePt t="319333" x="2819400" y="3625850"/>
          <p14:tracePt t="319350" x="2825750" y="3625850"/>
          <p14:tracePt t="319375" x="2832100" y="3625850"/>
          <p14:tracePt t="321999" x="2857500" y="3625850"/>
          <p14:tracePt t="322007" x="2997200" y="3663950"/>
          <p14:tracePt t="322016" x="3257550" y="3733800"/>
          <p14:tracePt t="322032" x="4089400" y="3956050"/>
          <p14:tracePt t="322049" x="5327650" y="4248150"/>
          <p14:tracePt t="322066" x="6819900" y="4635500"/>
          <p14:tracePt t="322083" x="8102600" y="4965700"/>
          <p14:tracePt t="322099" x="8883650" y="5118100"/>
          <p14:tracePt t="322116" x="9188450" y="5168900"/>
          <p14:tracePt t="322132" x="9245600" y="5181600"/>
          <p14:tracePt t="322215" x="9245600" y="5187950"/>
          <p14:tracePt t="322247" x="9245600" y="5194300"/>
          <p14:tracePt t="322254" x="9245600" y="5200650"/>
          <p14:tracePt t="322265" x="9245600" y="5213350"/>
          <p14:tracePt t="322282" x="9251950" y="5238750"/>
          <p14:tracePt t="322299" x="9290050" y="5295900"/>
          <p14:tracePt t="322316" x="9436100" y="5391150"/>
          <p14:tracePt t="322332" x="9709150" y="5461000"/>
          <p14:tracePt t="322349" x="10115550" y="5461000"/>
          <p14:tracePt t="322367" x="10928350" y="5422900"/>
          <p14:tracePt t="322384" x="11385550" y="5346700"/>
          <p14:tracePt t="322399" x="11652250" y="5295900"/>
          <p14:tracePt t="322416" x="11817350" y="5226050"/>
          <p14:tracePt t="322432" x="11925300" y="5187950"/>
          <p14:tracePt t="322449" x="11969750" y="5162550"/>
          <p14:tracePt t="322483" x="11976100" y="5162550"/>
          <p14:tracePt t="322615" x="11976100" y="5149850"/>
          <p14:tracePt t="322623" x="11976100" y="5130800"/>
          <p14:tracePt t="322632" x="11976100" y="5124450"/>
          <p14:tracePt t="322649" x="11976100" y="5111750"/>
          <p14:tracePt t="322665" x="11969750" y="5092700"/>
          <p14:tracePt t="322682" x="11963400" y="5080000"/>
          <p14:tracePt t="322699" x="11938000" y="5054600"/>
          <p14:tracePt t="322715" x="11899900" y="5003800"/>
          <p14:tracePt t="322732" x="11842750" y="4953000"/>
          <p14:tracePt t="322749" x="11798300" y="4908550"/>
          <p14:tracePt t="322765" x="11760200" y="4864100"/>
          <p14:tracePt t="322767" x="11741150" y="4845050"/>
          <p14:tracePt t="322782" x="11715750" y="4826000"/>
          <p14:tracePt t="322799" x="11709400" y="4819650"/>
          <p14:tracePt t="322815" x="11696700" y="4813300"/>
          <p14:tracePt t="322833" x="11696700" y="4806950"/>
          <p14:tracePt t="322849" x="11671300" y="4800600"/>
          <p14:tracePt t="322865" x="11633200" y="4800600"/>
          <p14:tracePt t="322882" x="11576050" y="4800600"/>
          <p14:tracePt t="322898" x="11512550" y="4800600"/>
          <p14:tracePt t="322915" x="11455400" y="4794250"/>
          <p14:tracePt t="322932" x="11398250" y="4781550"/>
          <p14:tracePt t="322949" x="11360150" y="4775200"/>
          <p14:tracePt t="322965" x="11334750" y="4762500"/>
          <p14:tracePt t="322983" x="11290300" y="4724400"/>
          <p14:tracePt t="322998" x="11271250" y="4711700"/>
          <p14:tracePt t="323015" x="11252200" y="4679950"/>
          <p14:tracePt t="323032" x="11233150" y="4660900"/>
          <p14:tracePt t="323049" x="11214100" y="4610100"/>
          <p14:tracePt t="323065" x="11201400" y="4552950"/>
          <p14:tracePt t="323082" x="11201400" y="4508500"/>
          <p14:tracePt t="323099" x="11201400" y="4476750"/>
          <p14:tracePt t="323115" x="11214100" y="4432300"/>
          <p14:tracePt t="323132" x="11239500" y="4381500"/>
          <p14:tracePt t="323149" x="11264900" y="4330700"/>
          <p14:tracePt t="323167" x="11290300" y="4279900"/>
          <p14:tracePt t="323182" x="11309350" y="4260850"/>
          <p14:tracePt t="323199" x="11341100" y="4235450"/>
          <p14:tracePt t="323215" x="11366500" y="4210050"/>
          <p14:tracePt t="323232" x="11430000" y="4178300"/>
          <p14:tracePt t="323249" x="11480800" y="4152900"/>
          <p14:tracePt t="323265" x="11531600" y="4140200"/>
          <p14:tracePt t="323282" x="11557000" y="4140200"/>
          <p14:tracePt t="323299" x="11582400" y="4140200"/>
          <p14:tracePt t="323315" x="11614150" y="4140200"/>
          <p14:tracePt t="323332" x="11652250" y="4146550"/>
          <p14:tracePt t="323349" x="11703050" y="4171950"/>
          <p14:tracePt t="323368" x="11779250" y="4222750"/>
          <p14:tracePt t="323384" x="11823700" y="4273550"/>
          <p14:tracePt t="323399" x="11874500" y="4337050"/>
          <p14:tracePt t="323415" x="11925300" y="4413250"/>
          <p14:tracePt t="323432" x="11957050" y="4457700"/>
          <p14:tracePt t="323449" x="11982450" y="4502150"/>
          <p14:tracePt t="323465" x="12014200" y="4572000"/>
          <p14:tracePt t="323482" x="12026900" y="4597400"/>
          <p14:tracePt t="323499" x="12033250" y="4622800"/>
          <p14:tracePt t="323515" x="12033250" y="4641850"/>
          <p14:tracePt t="323532" x="12033250" y="4673600"/>
          <p14:tracePt t="323549" x="12033250" y="4705350"/>
          <p14:tracePt t="323565" x="12014200" y="4724400"/>
          <p14:tracePt t="323582" x="11976100" y="4756150"/>
          <p14:tracePt t="323599" x="11912600" y="4781550"/>
          <p14:tracePt t="323615" x="11842750" y="4813300"/>
          <p14:tracePt t="323632" x="11772900" y="4832350"/>
          <p14:tracePt t="323649" x="11696700" y="4832350"/>
          <p14:tracePt t="323665" x="11626850" y="4832350"/>
          <p14:tracePt t="323682" x="11563350" y="4832350"/>
          <p14:tracePt t="323699" x="11506200" y="4826000"/>
          <p14:tracePt t="323715" x="11404600" y="4800600"/>
          <p14:tracePt t="323732" x="11328400" y="4787900"/>
          <p14:tracePt t="323748" x="11290300" y="4775200"/>
          <p14:tracePt t="323765" x="11277600" y="4768850"/>
          <p14:tracePt t="323783" x="11258550" y="4749800"/>
          <p14:tracePt t="323799" x="11252200" y="4724400"/>
          <p14:tracePt t="323815" x="11233150" y="4692650"/>
          <p14:tracePt t="323832" x="11214100" y="4648200"/>
          <p14:tracePt t="323848" x="11201400" y="4597400"/>
          <p14:tracePt t="323865" x="11201400" y="4552950"/>
          <p14:tracePt t="323882" x="11201400" y="4502150"/>
          <p14:tracePt t="323898" x="11207750" y="4451350"/>
          <p14:tracePt t="323915" x="11239500" y="4394200"/>
          <p14:tracePt t="323932" x="11277600" y="4330700"/>
          <p14:tracePt t="323948" x="11328400" y="4286250"/>
          <p14:tracePt t="323965" x="11379200" y="4254500"/>
          <p14:tracePt t="323983" x="11487150" y="4216400"/>
          <p14:tracePt t="323998" x="11550650" y="4203700"/>
          <p14:tracePt t="324015" x="11595100" y="4191000"/>
          <p14:tracePt t="324032" x="11607800" y="4191000"/>
          <p14:tracePt t="324048" x="11620500" y="4191000"/>
          <p14:tracePt t="324081" x="11626850" y="4191000"/>
          <p14:tracePt t="324098" x="11645900" y="4191000"/>
          <p14:tracePt t="324115" x="11690350" y="4210050"/>
          <p14:tracePt t="324132" x="11728450" y="4235450"/>
          <p14:tracePt t="324148" x="11766550" y="4248150"/>
          <p14:tracePt t="324165" x="11785600" y="4254500"/>
          <p14:tracePt t="324183" x="11811000" y="4267200"/>
          <p14:tracePt t="324198" x="11823700" y="4267200"/>
          <p14:tracePt t="324215" x="11830050" y="4273550"/>
          <p14:tracePt t="324232" x="11836400" y="4279900"/>
          <p14:tracePt t="324248" x="11842750" y="4292600"/>
          <p14:tracePt t="324265" x="11861800" y="4318000"/>
          <p14:tracePt t="324281" x="11880850" y="4356100"/>
          <p14:tracePt t="324298" x="11906250" y="4406900"/>
          <p14:tracePt t="324315" x="11918950" y="4438650"/>
          <p14:tracePt t="324332" x="11925300" y="4483100"/>
          <p14:tracePt t="324349" x="11931650" y="4533900"/>
          <p14:tracePt t="324365" x="11931650" y="4572000"/>
          <p14:tracePt t="324369" x="11931650" y="4584700"/>
          <p14:tracePt t="324384" x="11931650" y="4603750"/>
          <p14:tracePt t="324399" x="11931650" y="4616450"/>
          <p14:tracePt t="324415" x="11925300" y="4629150"/>
          <p14:tracePt t="324431" x="11906250" y="4654550"/>
          <p14:tracePt t="324448" x="11893550" y="4673600"/>
          <p14:tracePt t="324465" x="11868150" y="4699000"/>
          <p14:tracePt t="324482" x="11855450" y="4711700"/>
          <p14:tracePt t="324499" x="11830050" y="4730750"/>
          <p14:tracePt t="324515" x="11804650" y="4743450"/>
          <p14:tracePt t="324531" x="11766550" y="4756150"/>
          <p14:tracePt t="324548" x="11741150" y="4762500"/>
          <p14:tracePt t="324564" x="11722100" y="4768850"/>
          <p14:tracePt t="324583" x="11664950" y="4768850"/>
          <p14:tracePt t="324598" x="11607800" y="4768850"/>
          <p14:tracePt t="324615" x="11537950" y="4768850"/>
          <p14:tracePt t="324631" x="11461750" y="4743450"/>
          <p14:tracePt t="324648" x="11366500" y="4724400"/>
          <p14:tracePt t="324665" x="11328400" y="4718050"/>
          <p14:tracePt t="324682" x="11303000" y="4711700"/>
          <p14:tracePt t="324727" x="11303000" y="4705350"/>
          <p14:tracePt t="324736" x="11283950" y="4686300"/>
          <p14:tracePt t="324748" x="11271250" y="4667250"/>
          <p14:tracePt t="324764" x="11239500" y="4629150"/>
          <p14:tracePt t="324782" x="11220450" y="4597400"/>
          <p14:tracePt t="324799" x="11188700" y="4508500"/>
          <p14:tracePt t="324815" x="11182350" y="4476750"/>
          <p14:tracePt t="324831" x="11182350" y="4451350"/>
          <p14:tracePt t="324848" x="11182350" y="4438650"/>
          <p14:tracePt t="324882" x="11182350" y="4432300"/>
          <p14:tracePt t="328639" x="11195050" y="4413250"/>
          <p14:tracePt t="328647" x="11245850" y="4375150"/>
          <p14:tracePt t="328655" x="11277600" y="4356100"/>
          <p14:tracePt t="328664" x="11322050" y="4343400"/>
          <p14:tracePt t="328680" x="11423650" y="4330700"/>
          <p14:tracePt t="328697" x="11531600" y="4330700"/>
          <p14:tracePt t="328714" x="11639550" y="4330700"/>
          <p14:tracePt t="328731" x="11715750" y="4330700"/>
          <p14:tracePt t="328747" x="11760200" y="4330700"/>
          <p14:tracePt t="328763" x="11772900" y="4330700"/>
          <p14:tracePt t="328823" x="11779250" y="4330700"/>
          <p14:tracePt t="328832" x="11779250" y="4343400"/>
          <p14:tracePt t="328839" x="11785600" y="4349750"/>
          <p14:tracePt t="328849" x="11791950" y="4356100"/>
          <p14:tracePt t="328864" x="11798300" y="4381500"/>
          <p14:tracePt t="328880" x="11804650" y="4400550"/>
          <p14:tracePt t="328897" x="11817350" y="4432300"/>
          <p14:tracePt t="328913" x="11836400" y="4470400"/>
          <p14:tracePt t="328930" x="11849100" y="4489450"/>
          <p14:tracePt t="328947" x="11855450" y="4508500"/>
          <p14:tracePt t="328964" x="11861800" y="4508500"/>
          <p14:tracePt t="328980" x="11868150" y="4521200"/>
          <p14:tracePt t="328997" x="11868150" y="4540250"/>
          <p14:tracePt t="329015" x="11874500" y="4591050"/>
          <p14:tracePt t="329031" x="11874500" y="4641850"/>
          <p14:tracePt t="329047" x="11849100" y="4699000"/>
          <p14:tracePt t="329063" x="11830050" y="4737100"/>
          <p14:tracePt t="329080" x="11804650" y="4775200"/>
          <p14:tracePt t="329097" x="11785600" y="4794250"/>
          <p14:tracePt t="329114" x="11753850" y="4819650"/>
          <p14:tracePt t="329130" x="11722100" y="4838700"/>
          <p14:tracePt t="329147" x="11658600" y="4845050"/>
          <p14:tracePt t="329164" x="11601450" y="4851400"/>
          <p14:tracePt t="329180" x="11518900" y="4851400"/>
          <p14:tracePt t="329197" x="11430000" y="4851400"/>
          <p14:tracePt t="329214" x="11341100" y="4826000"/>
          <p14:tracePt t="329231" x="11252200" y="4787900"/>
          <p14:tracePt t="329247" x="11226800" y="4762500"/>
          <p14:tracePt t="329263" x="11207750" y="4737100"/>
          <p14:tracePt t="329280" x="11201400" y="4699000"/>
          <p14:tracePt t="329296" x="11188700" y="4660900"/>
          <p14:tracePt t="329313" x="11188700" y="4629150"/>
          <p14:tracePt t="329330" x="11188700" y="4616450"/>
          <p14:tracePt t="329347" x="11188700" y="4610100"/>
          <p14:tracePt t="330415" x="11226800" y="4654550"/>
          <p14:tracePt t="330423" x="11264900" y="4711700"/>
          <p14:tracePt t="330433" x="11341100" y="4806950"/>
          <p14:tracePt t="330447" x="11607800" y="5156200"/>
          <p14:tracePt t="330463" x="11861800" y="5524500"/>
          <p14:tracePt t="330480" x="12001500" y="5759450"/>
          <p14:tracePt t="330496" x="12077700" y="5918200"/>
          <p14:tracePt t="330513" x="12109450" y="6019800"/>
          <p14:tracePt t="330529" x="12115800" y="6070600"/>
          <p14:tracePt t="330546" x="12122150" y="6096000"/>
          <p14:tracePt t="330563" x="12122150" y="6108700"/>
          <p14:tracePt t="330580" x="12128500" y="6108700"/>
          <p14:tracePt t="330596" x="12122150" y="6121400"/>
          <p14:tracePt t="330613" x="12065000" y="6140450"/>
          <p14:tracePt t="330631" x="11931650" y="6153150"/>
          <p14:tracePt t="330646" x="11874500" y="6153150"/>
          <p14:tracePt t="330663" x="11842750" y="6153150"/>
          <p14:tracePt t="330679" x="11830050" y="6153150"/>
          <p14:tracePt t="330696" x="11823700" y="6153150"/>
          <p14:tracePt t="330729" x="11811000" y="6140450"/>
          <p14:tracePt t="330746" x="11779250" y="6089650"/>
          <p14:tracePt t="330763" x="11709400" y="6013450"/>
          <p14:tracePt t="330780" x="11614150" y="5911850"/>
          <p14:tracePt t="330796" x="11531600" y="5835650"/>
          <p14:tracePt t="330813" x="11461750" y="5753100"/>
          <p14:tracePt t="330830" x="11398250" y="5695950"/>
          <p14:tracePt t="330847" x="11360150" y="5657850"/>
          <p14:tracePt t="330863" x="11347450" y="5626100"/>
          <p14:tracePt t="330879" x="11328400" y="5594350"/>
          <p14:tracePt t="330896" x="11315700" y="5549900"/>
          <p14:tracePt t="330913" x="11296650" y="5505450"/>
          <p14:tracePt t="330930" x="11283950" y="5467350"/>
          <p14:tracePt t="330946" x="11264900" y="5435600"/>
          <p14:tracePt t="330963" x="11258550" y="5410200"/>
          <p14:tracePt t="330979" x="11239500" y="5372100"/>
          <p14:tracePt t="330996" x="11226800" y="5359400"/>
          <p14:tracePt t="331013" x="11226800" y="5346700"/>
          <p14:tracePt t="331029" x="11226800" y="5327650"/>
          <p14:tracePt t="331046" x="11220450" y="5302250"/>
          <p14:tracePt t="331063" x="11214100" y="5264150"/>
          <p14:tracePt t="331079" x="11214100" y="5245100"/>
          <p14:tracePt t="331096" x="11214100" y="5219700"/>
          <p14:tracePt t="331113" x="11214100" y="5181600"/>
          <p14:tracePt t="331129" x="11214100" y="5137150"/>
          <p14:tracePt t="331146" x="11220450" y="5099050"/>
          <p14:tracePt t="331163" x="11233150" y="5073650"/>
          <p14:tracePt t="331179" x="11252200" y="5041900"/>
          <p14:tracePt t="331196" x="11277600" y="5029200"/>
          <p14:tracePt t="331213" x="11303000" y="5016500"/>
          <p14:tracePt t="331231" x="11404600" y="5003800"/>
          <p14:tracePt t="331247" x="11474450" y="4997450"/>
          <p14:tracePt t="331262" x="11537950" y="4997450"/>
          <p14:tracePt t="331279" x="11569700" y="4997450"/>
          <p14:tracePt t="331313" x="11582400" y="4997450"/>
          <p14:tracePt t="331330" x="11601450" y="5016500"/>
          <p14:tracePt t="331347" x="11626850" y="5035550"/>
          <p14:tracePt t="331363" x="11658600" y="5060950"/>
          <p14:tracePt t="331367" x="11677650" y="5067300"/>
          <p14:tracePt t="331379" x="11690350" y="5080000"/>
          <p14:tracePt t="331396" x="11709400" y="5092700"/>
          <p14:tracePt t="331413" x="11728450" y="5111750"/>
          <p14:tracePt t="331430" x="11741150" y="5137150"/>
          <p14:tracePt t="331447" x="11760200" y="5162550"/>
          <p14:tracePt t="331463" x="11766550" y="5175250"/>
          <p14:tracePt t="331479" x="11766550" y="5200650"/>
          <p14:tracePt t="331496" x="11772900" y="5232400"/>
          <p14:tracePt t="331512" x="11772900" y="5257800"/>
          <p14:tracePt t="331529" x="11766550" y="5289550"/>
          <p14:tracePt t="331546" x="11760200" y="5308600"/>
          <p14:tracePt t="331562" x="11753850" y="5334000"/>
          <p14:tracePt t="331579" x="11747500" y="5340350"/>
          <p14:tracePt t="331596" x="11734800" y="5359400"/>
          <p14:tracePt t="331612" x="11722100" y="5391150"/>
          <p14:tracePt t="331629" x="11690350" y="5416550"/>
          <p14:tracePt t="331647" x="11658600" y="5448300"/>
          <p14:tracePt t="331663" x="11639550" y="5454650"/>
          <p14:tracePt t="331679" x="11626850" y="5461000"/>
          <p14:tracePt t="331696" x="11614150" y="5467350"/>
          <p14:tracePt t="331712" x="11601450" y="5473700"/>
          <p14:tracePt t="331729" x="11582400" y="5473700"/>
          <p14:tracePt t="331762" x="11576050" y="5473700"/>
          <p14:tracePt t="331779" x="11557000" y="5473700"/>
          <p14:tracePt t="331796" x="11512550" y="5473700"/>
          <p14:tracePt t="331813" x="11468100" y="5473700"/>
          <p14:tracePt t="331829" x="11423650" y="5467350"/>
          <p14:tracePt t="331847" x="11379200" y="5454650"/>
          <p14:tracePt t="331863" x="11360150" y="5448300"/>
          <p14:tracePt t="331879" x="11341100" y="5435600"/>
          <p14:tracePt t="331895" x="11309350" y="5429250"/>
          <p14:tracePt t="331913" x="11296650" y="5422900"/>
          <p14:tracePt t="331929" x="11283950" y="5410200"/>
          <p14:tracePt t="331946" x="11271250" y="5403850"/>
          <p14:tracePt t="331962" x="11258550" y="5391150"/>
          <p14:tracePt t="331979" x="11239500" y="5365750"/>
          <p14:tracePt t="331995" x="11220450" y="5340350"/>
          <p14:tracePt t="332012" x="11207750" y="5321300"/>
          <p14:tracePt t="332029" x="11188700" y="5295900"/>
          <p14:tracePt t="332047" x="11176000" y="5270500"/>
          <p14:tracePt t="332064" x="11176000" y="5264150"/>
          <p14:tracePt t="332079" x="11169650" y="5264150"/>
          <p14:tracePt t="332096" x="11169650" y="5257800"/>
          <p14:tracePt t="332775" x="11169650" y="5251450"/>
          <p14:tracePt t="332783" x="11176000" y="5238750"/>
          <p14:tracePt t="332791" x="11188700" y="5219700"/>
          <p14:tracePt t="332799" x="11195050" y="5207000"/>
          <p14:tracePt t="332812" x="11201400" y="5200650"/>
          <p14:tracePt t="332829" x="11220450" y="5168900"/>
          <p14:tracePt t="332847" x="11233150" y="5143500"/>
          <p14:tracePt t="332863" x="11245850" y="5130800"/>
          <p14:tracePt t="332878" x="11252200" y="5118100"/>
          <p14:tracePt t="332895" x="11258550" y="5105400"/>
          <p14:tracePt t="332912" x="11264900" y="5099050"/>
          <p14:tracePt t="332929" x="11277600" y="5086350"/>
          <p14:tracePt t="332946" x="11296650" y="5060950"/>
          <p14:tracePt t="332962" x="11309350" y="5048250"/>
          <p14:tracePt t="332978" x="11315700" y="5035550"/>
          <p14:tracePt t="332996" x="11322050" y="5022850"/>
          <p14:tracePt t="333012" x="11322050" y="5016500"/>
          <p14:tracePt t="333029" x="11328400" y="5016500"/>
          <p14:tracePt t="333047" x="11347450" y="5003800"/>
          <p14:tracePt t="333063" x="11366500" y="4997450"/>
          <p14:tracePt t="333079" x="11379200" y="4997450"/>
          <p14:tracePt t="333095" x="11391900" y="4991100"/>
          <p14:tracePt t="333112" x="11404600" y="4984750"/>
          <p14:tracePt t="333128" x="11430000" y="4984750"/>
          <p14:tracePt t="333145" x="11455400" y="4984750"/>
          <p14:tracePt t="333162" x="11480800" y="4984750"/>
          <p14:tracePt t="333179" x="11506200" y="4984750"/>
          <p14:tracePt t="333195" x="11544300" y="4984750"/>
          <p14:tracePt t="333213" x="11569700" y="4984750"/>
          <p14:tracePt t="333229" x="11601450" y="4997450"/>
          <p14:tracePt t="333245" x="11620500" y="5010150"/>
          <p14:tracePt t="333263" x="11671300" y="5029200"/>
          <p14:tracePt t="333278" x="11709400" y="5054600"/>
          <p14:tracePt t="333295" x="11734800" y="5073650"/>
          <p14:tracePt t="333312" x="11760200" y="5092700"/>
          <p14:tracePt t="333329" x="11798300" y="5149850"/>
          <p14:tracePt t="333345" x="11823700" y="5175250"/>
          <p14:tracePt t="333362" x="11849100" y="5213350"/>
          <p14:tracePt t="333367" x="11861800" y="5232400"/>
          <p14:tracePt t="333379" x="11861800" y="5251450"/>
          <p14:tracePt t="333395" x="11880850" y="5302250"/>
          <p14:tracePt t="333412" x="11887200" y="5334000"/>
          <p14:tracePt t="333428" x="11893550" y="5353050"/>
          <p14:tracePt t="333446" x="11893550" y="5372100"/>
          <p14:tracePt t="333463" x="11887200" y="5403850"/>
          <p14:tracePt t="333478" x="11874500" y="5410200"/>
          <p14:tracePt t="333495" x="11868150" y="5422900"/>
          <p14:tracePt t="333512" x="11861800" y="5435600"/>
          <p14:tracePt t="333529" x="11855450" y="5435600"/>
          <p14:tracePt t="333545" x="11849100" y="5435600"/>
          <p14:tracePt t="333561" x="11842750" y="5441950"/>
          <p14:tracePt t="333578" x="11830050" y="5441950"/>
          <p14:tracePt t="333595" x="11823700" y="5441950"/>
          <p14:tracePt t="338815" x="11817350" y="5441950"/>
          <p14:tracePt t="338823" x="11804650" y="5441950"/>
          <p14:tracePt t="338839" x="11798300" y="5441950"/>
          <p14:tracePt t="346215" x="11785600" y="5441950"/>
          <p14:tracePt t="346223" x="11779250" y="5435600"/>
          <p14:tracePt t="346231" x="11760200" y="5435600"/>
          <p14:tracePt t="346241" x="11747500" y="5435600"/>
          <p14:tracePt t="346258" x="11734800" y="5429250"/>
          <p14:tracePt t="346274" x="11722100" y="5422900"/>
          <p14:tracePt t="351295" x="11715750" y="5422900"/>
          <p14:tracePt t="351303" x="11690350" y="5422900"/>
          <p14:tracePt t="351311" x="11614150" y="5422900"/>
          <p14:tracePt t="351322" x="11537950" y="5422900"/>
          <p14:tracePt t="351339" x="11423650" y="5422900"/>
          <p14:tracePt t="351355" x="11239500" y="5435600"/>
          <p14:tracePt t="351360" x="11156950" y="5435600"/>
          <p14:tracePt t="351372" x="11074400" y="5435600"/>
          <p14:tracePt t="351389" x="10922000" y="5435600"/>
          <p14:tracePt t="351407" x="10782300" y="5422900"/>
          <p14:tracePt t="351423" x="10725150" y="5410200"/>
          <p14:tracePt t="351439" x="10680700" y="5403850"/>
          <p14:tracePt t="351456" x="10648950" y="5403850"/>
          <p14:tracePt t="351472" x="10623550" y="5403850"/>
          <p14:tracePt t="351489" x="10591800" y="5410200"/>
          <p14:tracePt t="351506" x="10553700" y="5435600"/>
          <p14:tracePt t="351523" x="10521950" y="5467350"/>
          <p14:tracePt t="351539" x="10496550" y="5505450"/>
          <p14:tracePt t="351556" x="10464800" y="5543550"/>
          <p14:tracePt t="351572" x="10407650" y="5581650"/>
          <p14:tracePt t="351589" x="10356850" y="5619750"/>
          <p14:tracePt t="351607" x="10287000" y="5657850"/>
          <p14:tracePt t="351623" x="10261600" y="5664200"/>
          <p14:tracePt t="351639" x="10242550" y="5664200"/>
          <p14:tracePt t="351695" x="10236200" y="5638800"/>
          <p14:tracePt t="351703" x="10236200" y="5613400"/>
          <p14:tracePt t="351711" x="10236200" y="5594350"/>
          <p14:tracePt t="351722" x="10242550" y="5568950"/>
          <p14:tracePt t="351739" x="10267950" y="5518150"/>
          <p14:tracePt t="351756" x="10344150" y="5473700"/>
          <p14:tracePt t="351773" x="10477500" y="5429250"/>
          <p14:tracePt t="351789" x="10636250" y="5403850"/>
          <p14:tracePt t="351808" x="10820400" y="5403850"/>
          <p14:tracePt t="351822" x="10883900" y="5403850"/>
          <p14:tracePt t="351839" x="10966450" y="5416550"/>
          <p14:tracePt t="351856" x="11010900" y="5435600"/>
          <p14:tracePt t="351872" x="11099800" y="5473700"/>
          <p14:tracePt t="351889" x="11245850" y="5543550"/>
          <p14:tracePt t="351906" x="11385550" y="5588000"/>
          <p14:tracePt t="351922" x="11461750" y="5613400"/>
          <p14:tracePt t="351939" x="11487150" y="5626100"/>
          <p14:tracePt t="351955" x="11487150" y="5632450"/>
          <p14:tracePt t="351972" x="11487150" y="5638800"/>
          <p14:tracePt t="351989" x="11474450" y="5689600"/>
          <p14:tracePt t="352007" x="11391900" y="5753100"/>
          <p14:tracePt t="352023" x="11258550" y="5791200"/>
          <p14:tracePt t="352039" x="11087100" y="5816600"/>
          <p14:tracePt t="352056" x="10890250" y="5816600"/>
          <p14:tracePt t="352072" x="10693400" y="5778500"/>
          <p14:tracePt t="352089" x="10534650" y="5753100"/>
          <p14:tracePt t="352106" x="10483850" y="5740400"/>
          <p14:tracePt t="352122" x="10477500" y="5740400"/>
          <p14:tracePt t="352175" x="10471150" y="5740400"/>
          <p14:tracePt t="352183" x="10471150" y="5727700"/>
          <p14:tracePt t="352193" x="10471150" y="5721350"/>
          <p14:tracePt t="352209" x="10471150" y="5715000"/>
          <p14:tracePt t="352241" x="10471150" y="5708650"/>
          <p14:tracePt t="352447" x="10471150" y="5702300"/>
          <p14:tracePt t="352455" x="10502900" y="5689600"/>
          <p14:tracePt t="352463" x="10547350" y="5683250"/>
          <p14:tracePt t="352472" x="10585450" y="5670550"/>
          <p14:tracePt t="352489" x="10725150" y="5626100"/>
          <p14:tracePt t="352505" x="10839450" y="5613400"/>
          <p14:tracePt t="352522" x="10915650" y="5588000"/>
          <p14:tracePt t="352539" x="10985500" y="5588000"/>
          <p14:tracePt t="352556" x="11029950" y="5588000"/>
          <p14:tracePt t="352572" x="11068050" y="5588000"/>
          <p14:tracePt t="352589" x="11106150" y="5607050"/>
          <p14:tracePt t="352608" x="11163300" y="5626100"/>
          <p14:tracePt t="352623" x="11195050" y="5638800"/>
          <p14:tracePt t="352639" x="11220450" y="5645150"/>
          <p14:tracePt t="352655" x="11252200" y="5657850"/>
          <p14:tracePt t="352672" x="11277600" y="5664200"/>
          <p14:tracePt t="352689" x="11283950" y="5670550"/>
          <p14:tracePt t="352722" x="11290300" y="5670550"/>
          <p14:tracePt t="352791" x="11296650" y="5689600"/>
          <p14:tracePt t="352798" x="11296650" y="5715000"/>
          <p14:tracePt t="352809" x="11296650" y="5746750"/>
          <p14:tracePt t="352823" x="11277600" y="5803900"/>
          <p14:tracePt t="352838" x="11207750" y="5873750"/>
          <p14:tracePt t="352855" x="11118850" y="5930900"/>
          <p14:tracePt t="352872" x="11036300" y="5969000"/>
          <p14:tracePt t="352889" x="10941050" y="5981700"/>
          <p14:tracePt t="352905" x="10845800" y="5981700"/>
          <p14:tracePt t="352922" x="10763250" y="5975350"/>
          <p14:tracePt t="352939" x="10674350" y="5949950"/>
          <p14:tracePt t="352955" x="10579100" y="5911850"/>
          <p14:tracePt t="352972" x="10496550" y="5867400"/>
          <p14:tracePt t="352988" x="10433050" y="5829300"/>
          <p14:tracePt t="353005" x="10388600" y="5803900"/>
          <p14:tracePt t="353023" x="10344150" y="5765800"/>
          <p14:tracePt t="353039" x="10318750" y="5740400"/>
          <p14:tracePt t="353055" x="10312400" y="5721350"/>
          <p14:tracePt t="353072" x="10299700" y="5676900"/>
          <p14:tracePt t="353089" x="10299700" y="5613400"/>
          <p14:tracePt t="353105" x="10299700" y="5568950"/>
          <p14:tracePt t="353123" x="10325100" y="5505450"/>
          <p14:tracePt t="353139" x="10382250" y="5454650"/>
          <p14:tracePt t="353155" x="10477500" y="5410200"/>
          <p14:tracePt t="353172" x="10585450" y="5378450"/>
          <p14:tracePt t="353189" x="10706100" y="5359400"/>
          <p14:tracePt t="353207" x="10922000" y="5365750"/>
          <p14:tracePt t="353223" x="11029950" y="5378450"/>
          <p14:tracePt t="353239" x="11087100" y="5391150"/>
          <p14:tracePt t="353255" x="11125200" y="5403850"/>
          <p14:tracePt t="353272" x="11137900" y="5410200"/>
          <p14:tracePt t="355439" x="11131550" y="5410200"/>
          <p14:tracePt t="355463" x="11125200" y="5410200"/>
          <p14:tracePt t="361335" x="11112500" y="5410200"/>
          <p14:tracePt t="361342" x="11074400" y="5429250"/>
          <p14:tracePt t="361353" x="11042650" y="5454650"/>
          <p14:tracePt t="361369" x="10915650" y="5537200"/>
          <p14:tracePt t="361386" x="10737850" y="5632450"/>
          <p14:tracePt t="361402" x="10541000" y="5695950"/>
          <p14:tracePt t="361419" x="10375900" y="5753100"/>
          <p14:tracePt t="361435" x="10242550" y="5803900"/>
          <p14:tracePt t="361452" x="10109200" y="5842000"/>
          <p14:tracePt t="361469" x="9988550" y="5861050"/>
          <p14:tracePt t="361487" x="9734550" y="5880100"/>
          <p14:tracePt t="361502" x="9537700" y="5880100"/>
          <p14:tracePt t="361519" x="9251950" y="5854700"/>
          <p14:tracePt t="361536" x="8985250" y="5829300"/>
          <p14:tracePt t="361552" x="8724900" y="5791200"/>
          <p14:tracePt t="361569" x="8559800" y="5746750"/>
          <p14:tracePt t="361586" x="8451850" y="5708650"/>
          <p14:tracePt t="361602" x="8337550" y="5651500"/>
          <p14:tracePt t="361619" x="8197850" y="5588000"/>
          <p14:tracePt t="361635" x="8058150" y="5537200"/>
          <p14:tracePt t="361653" x="7912100" y="5480050"/>
          <p14:tracePt t="361669" x="7702550" y="5410200"/>
          <p14:tracePt t="361687" x="7448550" y="5321300"/>
          <p14:tracePt t="361703" x="7346950" y="5283200"/>
          <p14:tracePt t="361719" x="7277100" y="5245100"/>
          <p14:tracePt t="361735" x="7245350" y="5226050"/>
          <p14:tracePt t="361752" x="7226300" y="5213350"/>
          <p14:tracePt t="361769" x="7213600" y="5194300"/>
          <p14:tracePt t="361786" x="7213600" y="5187950"/>
          <p14:tracePt t="361802" x="7207250" y="5168900"/>
          <p14:tracePt t="361819" x="7213600" y="5111750"/>
          <p14:tracePt t="361835" x="7258050" y="5041900"/>
          <p14:tracePt t="361852" x="7340600" y="4921250"/>
          <p14:tracePt t="361857" x="7391400" y="4864100"/>
          <p14:tracePt t="361869" x="7442200" y="4826000"/>
          <p14:tracePt t="361887" x="7645400" y="4686300"/>
          <p14:tracePt t="361903" x="7772400" y="4629150"/>
          <p14:tracePt t="361919" x="7886700" y="4597400"/>
          <p14:tracePt t="361936" x="8001000" y="4591050"/>
          <p14:tracePt t="361952" x="8121650" y="4591050"/>
          <p14:tracePt t="361969" x="8280400" y="4591050"/>
          <p14:tracePt t="361985" x="8451850" y="4610100"/>
          <p14:tracePt t="362003" x="8566150" y="4616450"/>
          <p14:tracePt t="362019" x="8655050" y="4622800"/>
          <p14:tracePt t="362036" x="8724900" y="4629150"/>
          <p14:tracePt t="362052" x="8775700" y="4635500"/>
          <p14:tracePt t="362069" x="8813800" y="4641850"/>
          <p14:tracePt t="362085" x="8870950" y="4648200"/>
          <p14:tracePt t="362102" x="9017000" y="4660900"/>
          <p14:tracePt t="362119" x="9156700" y="4686300"/>
          <p14:tracePt t="362136" x="9251950" y="4692650"/>
          <p14:tracePt t="362152" x="9321800" y="4718050"/>
          <p14:tracePt t="362169" x="9385300" y="4743450"/>
          <p14:tracePt t="362186" x="9461500" y="4806950"/>
          <p14:tracePt t="362202" x="9550400" y="4870450"/>
          <p14:tracePt t="362219" x="9626600" y="4933950"/>
          <p14:tracePt t="362235" x="9715500" y="5016500"/>
          <p14:tracePt t="362252" x="9779000" y="5086350"/>
          <p14:tracePt t="362269" x="9842500" y="5168900"/>
          <p14:tracePt t="362285" x="9899650" y="5257800"/>
          <p14:tracePt t="362302" x="9956800" y="5384800"/>
          <p14:tracePt t="362319" x="9988550" y="5486400"/>
          <p14:tracePt t="362336" x="10013950" y="5588000"/>
          <p14:tracePt t="362352" x="10033000" y="5657850"/>
          <p14:tracePt t="362370" x="10045700" y="5695950"/>
          <p14:tracePt t="362385" x="10045700" y="5753100"/>
          <p14:tracePt t="362402" x="10045700" y="5829300"/>
          <p14:tracePt t="362419" x="10045700" y="5899150"/>
          <p14:tracePt t="362436" x="10033000" y="5956300"/>
          <p14:tracePt t="362452" x="10013950" y="5994400"/>
          <p14:tracePt t="362469" x="9975850" y="6045200"/>
          <p14:tracePt t="362487" x="9893300" y="6096000"/>
          <p14:tracePt t="362503" x="9810750" y="6121400"/>
          <p14:tracePt t="362519" x="9715500" y="6121400"/>
          <p14:tracePt t="362535" x="9588500" y="6127750"/>
          <p14:tracePt t="362552" x="9436100" y="6127750"/>
          <p14:tracePt t="362569" x="9290050" y="6127750"/>
          <p14:tracePt t="362585" x="9137650" y="6102350"/>
          <p14:tracePt t="362602" x="9029700" y="6076950"/>
          <p14:tracePt t="362619" x="8978900" y="6064250"/>
          <p14:tracePt t="362636" x="8959850" y="6051550"/>
          <p14:tracePt t="362652" x="8959850" y="6045200"/>
          <p14:tracePt t="362669" x="8959850" y="6032500"/>
          <p14:tracePt t="362687" x="8959850" y="6013450"/>
          <p14:tracePt t="362703" x="8966200" y="5994400"/>
          <p14:tracePt t="362719" x="8972550" y="5988050"/>
          <p14:tracePt t="362735" x="8985250" y="5975350"/>
          <p14:tracePt t="362752" x="9004300" y="5975350"/>
          <p14:tracePt t="362768" x="9004300" y="5969000"/>
          <p14:tracePt t="362903" x="8997950" y="5969000"/>
          <p14:tracePt t="362911" x="8947150" y="5956300"/>
          <p14:tracePt t="362920" x="8890000" y="5949950"/>
          <p14:tracePt t="362935" x="8763000" y="5911850"/>
          <p14:tracePt t="362952" x="8616950" y="5886450"/>
          <p14:tracePt t="362968" x="8509000" y="5867400"/>
          <p14:tracePt t="362985" x="8401050" y="5842000"/>
          <p14:tracePt t="363002" x="8318500" y="5822950"/>
          <p14:tracePt t="363019" x="8293100" y="5810250"/>
          <p14:tracePt t="363035" x="8274050" y="5803900"/>
          <p14:tracePt t="363052" x="8267700" y="5784850"/>
          <p14:tracePt t="363069" x="8248650" y="5746750"/>
          <p14:tracePt t="363085" x="8204200" y="5664200"/>
          <p14:tracePt t="363104" x="8121650" y="5492750"/>
          <p14:tracePt t="363119" x="8083550" y="5391150"/>
          <p14:tracePt t="363135" x="8070850" y="5340350"/>
          <p14:tracePt t="363152" x="8070850" y="5295900"/>
          <p14:tracePt t="363168" x="8089900" y="5232400"/>
          <p14:tracePt t="363185" x="8121650" y="5181600"/>
          <p14:tracePt t="363202" x="8197850" y="5111750"/>
          <p14:tracePt t="363219" x="8293100" y="5054600"/>
          <p14:tracePt t="363236" x="8420100" y="5003800"/>
          <p14:tracePt t="363252" x="8572500" y="4965700"/>
          <p14:tracePt t="363268" x="8731250" y="4921250"/>
          <p14:tracePt t="363285" x="8858250" y="4889500"/>
          <p14:tracePt t="363303" x="8953500" y="4864100"/>
          <p14:tracePt t="363318" x="8997950" y="4857750"/>
          <p14:tracePt t="363335" x="9061450" y="4857750"/>
          <p14:tracePt t="363352" x="9182100" y="4857750"/>
          <p14:tracePt t="363369" x="9347200" y="4864100"/>
          <p14:tracePt t="363385" x="9512300" y="4889500"/>
          <p14:tracePt t="363402" x="9632950" y="4908550"/>
          <p14:tracePt t="363419" x="9709150" y="4933950"/>
          <p14:tracePt t="363435" x="9772650" y="4965700"/>
          <p14:tracePt t="363452" x="9798050" y="4991100"/>
          <p14:tracePt t="363468" x="9817100" y="5035550"/>
          <p14:tracePt t="363485" x="9855200" y="5118100"/>
          <p14:tracePt t="363503" x="9937750" y="5308600"/>
          <p14:tracePt t="363519" x="9994900" y="5454650"/>
          <p14:tracePt t="363535" x="10039350" y="5575300"/>
          <p14:tracePt t="363552" x="10052050" y="5651500"/>
          <p14:tracePt t="363568" x="10052050" y="5727700"/>
          <p14:tracePt t="363585" x="10052050" y="5797550"/>
          <p14:tracePt t="363602" x="10039350" y="5854700"/>
          <p14:tracePt t="363618" x="10001250" y="5918200"/>
          <p14:tracePt t="363635" x="9937750" y="5994400"/>
          <p14:tracePt t="363651" x="9817100" y="6064250"/>
          <p14:tracePt t="363668" x="9652000" y="6096000"/>
          <p14:tracePt t="363685" x="9493250" y="6115050"/>
          <p14:tracePt t="363703" x="9220200" y="6115050"/>
          <p14:tracePt t="363718" x="9017000" y="6108700"/>
          <p14:tracePt t="363735" x="8870950" y="6108700"/>
          <p14:tracePt t="363752" x="8763000" y="6102350"/>
          <p14:tracePt t="363768" x="8686800" y="6096000"/>
          <p14:tracePt t="363785" x="8616950" y="6083300"/>
          <p14:tracePt t="363802" x="8528050" y="6051550"/>
          <p14:tracePt t="363818" x="8413750" y="6013450"/>
          <p14:tracePt t="363835" x="8267700" y="5943600"/>
          <p14:tracePt t="363852" x="8115300" y="5880100"/>
          <p14:tracePt t="363856" x="8070850" y="5867400"/>
          <p14:tracePt t="363868" x="8032750" y="5854700"/>
          <p14:tracePt t="363885" x="7975600" y="5822950"/>
          <p14:tracePt t="363903" x="7943850" y="5791200"/>
          <p14:tracePt t="363919" x="7937500" y="5784850"/>
          <p14:tracePt t="363935" x="7912100" y="5759450"/>
          <p14:tracePt t="363952" x="7867650" y="5715000"/>
          <p14:tracePt t="363968" x="7810500" y="5657850"/>
          <p14:tracePt t="363985" x="7753350" y="5607050"/>
          <p14:tracePt t="364001" x="7715250" y="5581650"/>
          <p14:tracePt t="364018" x="7715250" y="5575300"/>
          <p14:tracePt t="364063" x="7708900" y="5575300"/>
          <p14:tracePt t="364072" x="7702550" y="5575300"/>
          <p14:tracePt t="364085" x="7651750" y="5594350"/>
          <p14:tracePt t="364102" x="7518400" y="5632450"/>
          <p14:tracePt t="364118" x="7289800" y="5676900"/>
          <p14:tracePt t="364135" x="7150100" y="5683250"/>
          <p14:tracePt t="364151" x="7035800" y="5689600"/>
          <p14:tracePt t="364168" x="6946900" y="5689600"/>
          <p14:tracePt t="364185" x="6826250" y="5664200"/>
          <p14:tracePt t="364202" x="6686550" y="5632450"/>
          <p14:tracePt t="364218" x="6464300" y="5588000"/>
          <p14:tracePt t="364235" x="6070600" y="5518150"/>
          <p14:tracePt t="364251" x="5600700" y="5410200"/>
          <p14:tracePt t="364268" x="5041900" y="5245100"/>
          <p14:tracePt t="364285" x="4533900" y="5054600"/>
          <p14:tracePt t="364303" x="4121150" y="4864100"/>
          <p14:tracePt t="364319" x="4006850" y="4762500"/>
          <p14:tracePt t="364335" x="3917950" y="4654550"/>
          <p14:tracePt t="364351" x="3841750" y="4546600"/>
          <p14:tracePt t="364369" x="3752850" y="4438650"/>
          <p14:tracePt t="364385" x="3644900" y="4337050"/>
          <p14:tracePt t="364401" x="3524250" y="4229100"/>
          <p14:tracePt t="364418" x="3403600" y="4102100"/>
          <p14:tracePt t="364435" x="3270250" y="3962400"/>
          <p14:tracePt t="364452" x="3162300" y="3829050"/>
          <p14:tracePt t="364468" x="3035300" y="3740150"/>
          <p14:tracePt t="364485" x="2940050" y="3676650"/>
          <p14:tracePt t="364501" x="2857500" y="3638550"/>
          <p14:tracePt t="364519" x="2825750" y="3619500"/>
          <p14:tracePt t="364535" x="2781300" y="3587750"/>
          <p14:tracePt t="364551" x="2667000" y="3460750"/>
          <p14:tracePt t="364568" x="2559050" y="3352800"/>
          <p14:tracePt t="364585" x="2514600" y="3295650"/>
          <p14:tracePt t="364602" x="2508250" y="3225800"/>
          <p14:tracePt t="364618" x="2540000" y="3035300"/>
          <p14:tracePt t="364635" x="2616200" y="2870200"/>
          <p14:tracePt t="364652" x="2730500" y="2698750"/>
          <p14:tracePt t="364668" x="2889250" y="2578100"/>
          <p14:tracePt t="364685" x="3079750" y="2489200"/>
          <p14:tracePt t="364701" x="3270250" y="2444750"/>
          <p14:tracePt t="364719" x="3524250" y="2425700"/>
          <p14:tracePt t="364735" x="3632200" y="2425700"/>
          <p14:tracePt t="364751" x="3663950" y="2432050"/>
          <p14:tracePt t="364768" x="3670300" y="2432050"/>
          <p14:tracePt t="364785" x="3683000" y="2444750"/>
          <p14:tracePt t="364801" x="3702050" y="2457450"/>
          <p14:tracePt t="364819" x="3746500" y="2476500"/>
          <p14:tracePt t="364835" x="3790950" y="2508250"/>
          <p14:tracePt t="364851" x="3879850" y="2609850"/>
          <p14:tracePt t="364856" x="3930650" y="2673350"/>
          <p14:tracePt t="364868" x="3994150" y="2781300"/>
          <p14:tracePt t="364884" x="4146550" y="3028950"/>
          <p14:tracePt t="364903" x="4286250" y="3346450"/>
          <p14:tracePt t="364919" x="4356100" y="3556000"/>
          <p14:tracePt t="364935" x="4400550" y="3759200"/>
          <p14:tracePt t="364951" x="4419600" y="3968750"/>
          <p14:tracePt t="364968" x="4419600" y="4146550"/>
          <p14:tracePt t="364985" x="4419600" y="4337050"/>
          <p14:tracePt t="365002" x="4419600" y="4489450"/>
          <p14:tracePt t="365018" x="4400550" y="4559300"/>
          <p14:tracePt t="365035" x="4349750" y="4616450"/>
          <p14:tracePt t="365051" x="4241800" y="4673600"/>
          <p14:tracePt t="365068" x="4070350" y="4724400"/>
          <p14:tracePt t="365084" x="3854450" y="4775200"/>
          <p14:tracePt t="365101" x="3651250" y="4813300"/>
          <p14:tracePt t="365119" x="3390900" y="4845050"/>
          <p14:tracePt t="365135" x="3327400" y="4857750"/>
          <p14:tracePt t="365151" x="3314700" y="4857750"/>
          <p14:tracePt t="365168" x="3308350" y="4806950"/>
          <p14:tracePt t="365185" x="3308350" y="4679950"/>
          <p14:tracePt t="365201" x="3308350" y="4533900"/>
          <p14:tracePt t="365218" x="3276600" y="4305300"/>
          <p14:tracePt t="365234" x="3187700" y="3937000"/>
          <p14:tracePt t="365251" x="3060700" y="3524250"/>
          <p14:tracePt t="365268" x="2978150" y="3206750"/>
          <p14:tracePt t="365284" x="2952750" y="2971800"/>
          <p14:tracePt t="365301" x="2952750" y="2743200"/>
          <p14:tracePt t="365319" x="2978150" y="2495550"/>
          <p14:tracePt t="365335" x="3060700" y="2387600"/>
          <p14:tracePt t="365351" x="3206750" y="2298700"/>
          <p14:tracePt t="365368" x="3429000" y="2228850"/>
          <p14:tracePt t="365384" x="3740150" y="2171700"/>
          <p14:tracePt t="365401" x="3949700" y="2146300"/>
          <p14:tracePt t="365418" x="4095750" y="2139950"/>
          <p14:tracePt t="365434" x="4171950" y="2178050"/>
          <p14:tracePt t="365451" x="4229100" y="2292350"/>
          <p14:tracePt t="365467" x="4279900" y="2476500"/>
          <p14:tracePt t="365484" x="4356100" y="2736850"/>
          <p14:tracePt t="365501" x="4451350" y="3009900"/>
          <p14:tracePt t="365519" x="4546600" y="3270250"/>
          <p14:tracePt t="365535" x="4616450" y="3448050"/>
          <p14:tracePt t="365551" x="4718050" y="3625850"/>
          <p14:tracePt t="365568" x="4876800" y="3816350"/>
          <p14:tracePt t="365585" x="5384800" y="4216400"/>
          <p14:tracePt t="365601" x="6273800" y="4711700"/>
          <p14:tracePt t="365618" x="7531100" y="5251450"/>
          <p14:tracePt t="365635" x="8801100" y="5651500"/>
          <p14:tracePt t="365651" x="9709150" y="5810250"/>
          <p14:tracePt t="365668" x="10198100" y="5854700"/>
          <p14:tracePt t="365685" x="10325100" y="5861050"/>
          <p14:tracePt t="365701" x="10344150" y="5873750"/>
          <p14:tracePt t="365719" x="10350500" y="5911850"/>
          <p14:tracePt t="365735" x="10420350" y="6013450"/>
          <p14:tracePt t="365751" x="10490200" y="6102350"/>
          <p14:tracePt t="365767" x="10541000" y="6178550"/>
          <p14:tracePt t="365785" x="10585450" y="6254750"/>
          <p14:tracePt t="365801" x="10604500" y="6311900"/>
          <p14:tracePt t="365818" x="10604500" y="6369050"/>
          <p14:tracePt t="365834" x="10610850" y="6400800"/>
          <p14:tracePt t="365851" x="10610850" y="6438900"/>
          <p14:tracePt t="365855" x="10617200" y="6451600"/>
          <p14:tracePt t="365868" x="10617200" y="6457950"/>
          <p14:tracePt t="366063" x="10604500" y="6445250"/>
          <p14:tracePt t="366071" x="10591800" y="6426200"/>
          <p14:tracePt t="366079" x="10579100" y="6407150"/>
          <p14:tracePt t="366089" x="10566400" y="6394450"/>
          <p14:tracePt t="366101" x="10541000" y="6362700"/>
          <p14:tracePt t="366119" x="10471150" y="6305550"/>
          <p14:tracePt t="366134" x="10394950" y="6261100"/>
          <p14:tracePt t="366151" x="10331450" y="6223000"/>
          <p14:tracePt t="366168" x="10280650" y="6203950"/>
          <p14:tracePt t="366185" x="10242550" y="6197600"/>
          <p14:tracePt t="366201" x="10191750" y="6197600"/>
          <p14:tracePt t="366217" x="10166350" y="6197600"/>
          <p14:tracePt t="366234" x="10140950" y="6197600"/>
          <p14:tracePt t="366251" x="10128250" y="6197600"/>
          <p14:tracePt t="366268" x="10121900" y="6197600"/>
          <p14:tracePt t="367158" x="10128250" y="6197600"/>
          <p14:tracePt t="367230" x="10121900" y="6159500"/>
          <p14:tracePt t="367238" x="10109200" y="6146800"/>
          <p14:tracePt t="367246" x="10102850" y="6121400"/>
          <p14:tracePt t="367254" x="10090150" y="6083300"/>
          <p14:tracePt t="367267" x="10071100" y="6045200"/>
          <p14:tracePt t="367283" x="10052050" y="5994400"/>
          <p14:tracePt t="367300" x="10045700" y="5969000"/>
          <p14:tracePt t="367317" x="10045700" y="5962650"/>
          <p14:tracePt t="367374" x="10045700" y="5956300"/>
          <p14:tracePt t="367398" x="10045700" y="5949950"/>
          <p14:tracePt t="367406" x="10045700" y="5943600"/>
          <p14:tracePt t="367417" x="10045700" y="5930900"/>
          <p14:tracePt t="367433" x="10064750" y="5905500"/>
          <p14:tracePt t="367450" x="10083800" y="5892800"/>
          <p14:tracePt t="367467" x="10096500" y="5886450"/>
          <p14:tracePt t="367484" x="10134600" y="5880100"/>
          <p14:tracePt t="367500" x="10223500" y="5867400"/>
          <p14:tracePt t="367517" x="10356850" y="5842000"/>
          <p14:tracePt t="367534" x="10471150" y="5822950"/>
          <p14:tracePt t="367551" x="10699750" y="5835650"/>
          <p14:tracePt t="367567" x="10871200" y="5861050"/>
          <p14:tracePt t="367584" x="10947400" y="5873750"/>
          <p14:tracePt t="367600" x="10979150" y="5880100"/>
          <p14:tracePt t="367617" x="10979150" y="5886450"/>
          <p14:tracePt t="367634" x="10991850" y="5911850"/>
          <p14:tracePt t="367650" x="10998200" y="5962650"/>
          <p14:tracePt t="367667" x="11004550" y="6038850"/>
          <p14:tracePt t="367684" x="11004550" y="6115050"/>
          <p14:tracePt t="367700" x="10972800" y="6210300"/>
          <p14:tracePt t="367717" x="10915650" y="6286500"/>
          <p14:tracePt t="367735" x="10801350" y="6356350"/>
          <p14:tracePt t="367750" x="10744200" y="6369050"/>
          <p14:tracePt t="367767" x="10655300" y="6375400"/>
          <p14:tracePt t="367784" x="10541000" y="6369050"/>
          <p14:tracePt t="367800" x="10394950" y="6350000"/>
          <p14:tracePt t="367817" x="10248900" y="6311900"/>
          <p14:tracePt t="367833" x="10115550" y="6273800"/>
          <p14:tracePt t="367850" x="10013950" y="6229350"/>
          <p14:tracePt t="367867" x="9956800" y="6203950"/>
          <p14:tracePt t="367871" x="9944100" y="6197600"/>
          <p14:tracePt t="367895" x="9944100" y="6191250"/>
          <p14:tracePt t="367911" x="9944100" y="6184900"/>
          <p14:tracePt t="367921" x="9937750" y="6184900"/>
          <p14:tracePt t="367943" x="9931400" y="6184900"/>
          <p14:tracePt t="373199" x="9937750" y="6216650"/>
          <p14:tracePt t="373215" x="9963150" y="6267450"/>
          <p14:tracePt t="373232" x="9982200" y="6305550"/>
          <p14:tracePt t="373249" x="10007600" y="6343650"/>
          <p14:tracePt t="373266" x="10039350" y="6388100"/>
          <p14:tracePt t="373282" x="10058400" y="6407150"/>
          <p14:tracePt t="373299" x="10090150" y="6426200"/>
          <p14:tracePt t="373315" x="10109200" y="6432550"/>
          <p14:tracePt t="373332" x="10134600" y="6432550"/>
          <p14:tracePt t="373348" x="10153650" y="6432550"/>
          <p14:tracePt t="373365" x="10172700" y="6438900"/>
          <p14:tracePt t="373370" x="10179050" y="6438900"/>
          <p14:tracePt t="373385" x="10179050" y="6445250"/>
          <p14:tracePt t="373487" x="10185400" y="6445250"/>
          <p14:tracePt t="373495" x="10198100" y="6445250"/>
          <p14:tracePt t="373503" x="10217150" y="6445250"/>
          <p14:tracePt t="373515" x="10242550" y="6445250"/>
          <p14:tracePt t="373532" x="10280650" y="6438900"/>
          <p14:tracePt t="373549" x="10318750" y="6413500"/>
          <p14:tracePt t="373565" x="10344150" y="6400800"/>
          <p14:tracePt t="373583" x="10356850" y="6381750"/>
          <p14:tracePt t="373598" x="10356850" y="6375400"/>
          <p14:tracePt t="373615" x="10356850" y="6369050"/>
          <p14:tracePt t="373632" x="10356850" y="6362700"/>
          <p14:tracePt t="373648" x="10356850" y="6343650"/>
          <p14:tracePt t="373665" x="10356850" y="6330950"/>
          <p14:tracePt t="373682" x="10356850" y="6318250"/>
          <p14:tracePt t="373698" x="10356850" y="6311900"/>
          <p14:tracePt t="373715" x="10356850" y="6292850"/>
          <p14:tracePt t="373752" x="10356850" y="6286500"/>
          <p14:tracePt t="373807" x="10356850" y="6280150"/>
          <p14:tracePt t="373831" x="10350500" y="6273800"/>
          <p14:tracePt t="373839" x="10344150" y="6273800"/>
          <p14:tracePt t="373848" x="10344150" y="6267450"/>
          <p14:tracePt t="373865" x="10331450" y="6261100"/>
          <p14:tracePt t="373882" x="10325100" y="6254750"/>
          <p14:tracePt t="373899" x="10318750" y="6254750"/>
          <p14:tracePt t="373943" x="10318750" y="6248400"/>
          <p14:tracePt t="377071" x="10306050" y="6248400"/>
          <p14:tracePt t="377079" x="10115550" y="6229350"/>
          <p14:tracePt t="377087" x="9874250" y="6203950"/>
          <p14:tracePt t="377097" x="9531350" y="6134100"/>
          <p14:tracePt t="377114" x="8623300" y="5969000"/>
          <p14:tracePt t="377130" x="7232650" y="5581650"/>
          <p14:tracePt t="377148" x="5734050" y="5099050"/>
          <p14:tracePt t="377164" x="4356100" y="4603750"/>
          <p14:tracePt t="377181" x="3295650" y="4216400"/>
          <p14:tracePt t="377197" x="2698750" y="3987800"/>
          <p14:tracePt t="377215" x="2406650" y="3873500"/>
          <p14:tracePt t="377230" x="2254250" y="3829050"/>
          <p14:tracePt t="377247" x="2120900" y="3797300"/>
          <p14:tracePt t="377264" x="2000250" y="3790950"/>
          <p14:tracePt t="377281" x="1879600" y="3765550"/>
          <p14:tracePt t="377297" x="1822450" y="3759200"/>
          <p14:tracePt t="377314" x="1816100" y="3759200"/>
          <p14:tracePt t="377330" x="1809750" y="3759200"/>
          <p14:tracePt t="377383" x="1778000" y="3759200"/>
          <p14:tracePt t="377391" x="1733550" y="3752850"/>
          <p14:tracePt t="377401" x="1682750" y="3733800"/>
          <p14:tracePt t="377413" x="1612900" y="3708400"/>
          <p14:tracePt t="377430" x="1250950" y="3511550"/>
          <p14:tracePt t="377447" x="908050" y="3352800"/>
          <p14:tracePt t="377464" x="603250" y="3270250"/>
          <p14:tracePt t="377481" x="330200" y="3219450"/>
          <p14:tracePt t="377497" x="184150" y="3206750"/>
          <p14:tracePt t="377514" x="114300" y="3200400"/>
          <p14:tracePt t="377530" x="101600" y="3200400"/>
          <p14:tracePt t="377575" x="107950" y="3200400"/>
          <p14:tracePt t="377584" x="114300" y="3200400"/>
          <p14:tracePt t="377601" x="120650" y="3200400"/>
          <p14:tracePt t="377614" x="133350" y="3200400"/>
          <p14:tracePt t="377631" x="171450" y="3200400"/>
          <p14:tracePt t="377647" x="247650" y="3200400"/>
          <p14:tracePt t="377663" x="342900" y="3206750"/>
          <p14:tracePt t="377680" x="431800" y="3206750"/>
          <p14:tracePt t="377697" x="482600" y="3206750"/>
          <p14:tracePt t="377713" x="514350" y="3213100"/>
          <p14:tracePt t="377730" x="546100" y="3219450"/>
          <p14:tracePt t="377747" x="615950" y="3244850"/>
          <p14:tracePt t="377764" x="698500" y="3263900"/>
          <p14:tracePt t="377781" x="781050" y="3276600"/>
          <p14:tracePt t="377797" x="844550" y="3276600"/>
          <p14:tracePt t="377815" x="965200" y="3289300"/>
          <p14:tracePt t="377831" x="1104900" y="3295650"/>
          <p14:tracePt t="377847" x="1327150" y="3295650"/>
          <p14:tracePt t="377863" x="1695450" y="3295650"/>
          <p14:tracePt t="377881" x="2209800" y="3295650"/>
          <p14:tracePt t="377897" x="2774950" y="3295650"/>
          <p14:tracePt t="377914" x="3378200" y="3295650"/>
          <p14:tracePt t="377930" x="3937000" y="3295650"/>
          <p14:tracePt t="377947" x="4305300" y="3295650"/>
          <p14:tracePt t="377963" x="4514850" y="3302000"/>
          <p14:tracePt t="377981" x="4641850" y="3308350"/>
          <p14:tracePt t="377997" x="4730750" y="3327400"/>
          <p14:tracePt t="378015" x="4845050" y="3340100"/>
          <p14:tracePt t="378031" x="4965700" y="3365500"/>
          <p14:tracePt t="378047" x="5073650" y="3378200"/>
          <p14:tracePt t="378063" x="5156200" y="3397250"/>
          <p14:tracePt t="378080" x="5213350" y="3397250"/>
          <p14:tracePt t="378097" x="5264150" y="3403600"/>
          <p14:tracePt t="378114" x="5295900" y="3403600"/>
          <p14:tracePt t="378130" x="5302250" y="3403600"/>
          <p14:tracePt t="378146" x="5308600" y="3403600"/>
          <p14:tracePt t="378239" x="5302250" y="3403600"/>
          <p14:tracePt t="378248" x="5276850" y="3397250"/>
          <p14:tracePt t="378255" x="5257800" y="3390900"/>
          <p14:tracePt t="378263" x="5219700" y="3390900"/>
          <p14:tracePt t="378280" x="5086350" y="3390900"/>
          <p14:tracePt t="378297" x="4883150" y="3390900"/>
          <p14:tracePt t="378314" x="4654550" y="3390900"/>
          <p14:tracePt t="378330" x="4406900" y="3390900"/>
          <p14:tracePt t="378347" x="4146550" y="3390900"/>
          <p14:tracePt t="378364" x="3924300" y="3390900"/>
          <p14:tracePt t="378368" x="3810000" y="3390900"/>
          <p14:tracePt t="378381" x="3708400" y="3390900"/>
          <p14:tracePt t="378397" x="3505200" y="3390900"/>
          <p14:tracePt t="378413" x="3346450" y="3390900"/>
          <p14:tracePt t="378431" x="3105150" y="3384550"/>
          <p14:tracePt t="378447" x="2921000" y="3371850"/>
          <p14:tracePt t="378464" x="2724150" y="3365500"/>
          <p14:tracePt t="378480" x="2552700" y="3365500"/>
          <p14:tracePt t="378497" x="2451100" y="3365500"/>
          <p14:tracePt t="378513" x="2393950" y="3365500"/>
          <p14:tracePt t="378530" x="2374900" y="3365500"/>
          <p14:tracePt t="378563" x="2362200" y="3359150"/>
          <p14:tracePt t="378580" x="2279650" y="3359150"/>
          <p14:tracePt t="378597" x="2139950" y="3352800"/>
          <p14:tracePt t="378613" x="1955800" y="3340100"/>
          <p14:tracePt t="378631" x="1682750" y="3333750"/>
          <p14:tracePt t="378647" x="1485900" y="3333750"/>
          <p14:tracePt t="378664" x="1263650" y="3333750"/>
          <p14:tracePt t="378680" x="1073150" y="3333750"/>
          <p14:tracePt t="378697" x="958850" y="3333750"/>
          <p14:tracePt t="378714" x="901700" y="3333750"/>
          <p14:tracePt t="378730" x="889000" y="3333750"/>
          <p14:tracePt t="378903" x="895350" y="3333750"/>
          <p14:tracePt t="378911" x="908050" y="3327400"/>
          <p14:tracePt t="378918" x="952500" y="3314700"/>
          <p14:tracePt t="378930" x="984250" y="3314700"/>
          <p14:tracePt t="378947" x="1092200" y="3308350"/>
          <p14:tracePt t="378963" x="1231900" y="3295650"/>
          <p14:tracePt t="378980" x="1397000" y="3295650"/>
          <p14:tracePt t="378997" x="1568450" y="3295650"/>
          <p14:tracePt t="379013" x="1746250" y="3295650"/>
          <p14:tracePt t="379031" x="1987550" y="3295650"/>
          <p14:tracePt t="379047" x="2178050" y="3295650"/>
          <p14:tracePt t="379063" x="2349500" y="3295650"/>
          <p14:tracePt t="379080" x="2495550" y="3295650"/>
          <p14:tracePt t="379097" x="2635250" y="3295650"/>
          <p14:tracePt t="379113" x="2762250" y="3295650"/>
          <p14:tracePt t="379130" x="2876550" y="3295650"/>
          <p14:tracePt t="379147" x="2997200" y="3295650"/>
          <p14:tracePt t="379163" x="3143250" y="3295650"/>
          <p14:tracePt t="379179" x="3321050" y="3295650"/>
          <p14:tracePt t="379196" x="3473450" y="3295650"/>
          <p14:tracePt t="379214" x="3600450" y="3295650"/>
          <p14:tracePt t="379231" x="3746500" y="3302000"/>
          <p14:tracePt t="379247" x="3854450" y="3308350"/>
          <p14:tracePt t="379263" x="3956050" y="3308350"/>
          <p14:tracePt t="379280" x="4070350" y="3308350"/>
          <p14:tracePt t="379296" x="4165600" y="3314700"/>
          <p14:tracePt t="379313" x="4235450" y="3314700"/>
          <p14:tracePt t="379330" x="4298950" y="3321050"/>
          <p14:tracePt t="379347" x="4343400" y="3321050"/>
          <p14:tracePt t="379363" x="4356100" y="3321050"/>
          <p14:tracePt t="379367" x="4362450" y="3321050"/>
          <p14:tracePt t="379631" x="4330700" y="3321050"/>
          <p14:tracePt t="379639" x="4298950" y="3321050"/>
          <p14:tracePt t="379649" x="4235450" y="3321050"/>
          <p14:tracePt t="379663" x="4089400" y="3333750"/>
          <p14:tracePt t="379679" x="3873500" y="3333750"/>
          <p14:tracePt t="379696" x="3600450" y="3333750"/>
          <p14:tracePt t="379713" x="3251200" y="3333750"/>
          <p14:tracePt t="379730" x="2971800" y="3333750"/>
          <p14:tracePt t="379746" x="2711450" y="3333750"/>
          <p14:tracePt t="379763" x="2482850" y="3327400"/>
          <p14:tracePt t="379780" x="2266950" y="3327400"/>
          <p14:tracePt t="379796" x="2070100" y="3327400"/>
          <p14:tracePt t="379813" x="1879600" y="3327400"/>
          <p14:tracePt t="379831" x="1746250" y="3327400"/>
          <p14:tracePt t="379846" x="1574800" y="3327400"/>
          <p14:tracePt t="379863" x="1454150" y="3321050"/>
          <p14:tracePt t="379879" x="1333500" y="3314700"/>
          <p14:tracePt t="379896" x="1187450" y="3302000"/>
          <p14:tracePt t="379914" x="1009650" y="3295650"/>
          <p14:tracePt t="379930" x="869950" y="3289300"/>
          <p14:tracePt t="379947" x="742950" y="3289300"/>
          <p14:tracePt t="379963" x="685800" y="3289300"/>
          <p14:tracePt t="379980" x="673100" y="3289300"/>
          <p14:tracePt t="380119" x="711200" y="3289300"/>
          <p14:tracePt t="380128" x="742950" y="3282950"/>
          <p14:tracePt t="380135" x="793750" y="3282950"/>
          <p14:tracePt t="380146" x="863600" y="3282950"/>
          <p14:tracePt t="380163" x="1047750" y="3282950"/>
          <p14:tracePt t="380179" x="1333500" y="3282950"/>
          <p14:tracePt t="380196" x="1657350" y="3282950"/>
          <p14:tracePt t="380213" x="1981200" y="3282950"/>
          <p14:tracePt t="380231" x="2190750" y="3282950"/>
          <p14:tracePt t="380247" x="2463800" y="3282950"/>
          <p14:tracePt t="380263" x="2647950" y="3282950"/>
          <p14:tracePt t="380279" x="2794000" y="3282950"/>
          <p14:tracePt t="380296" x="2940050" y="3282950"/>
          <p14:tracePt t="380313" x="3098800" y="3282950"/>
          <p14:tracePt t="380330" x="3270250" y="3282950"/>
          <p14:tracePt t="380346" x="3448050" y="3282950"/>
          <p14:tracePt t="380363" x="3657600" y="3282950"/>
          <p14:tracePt t="380368" x="3759200" y="3282950"/>
          <p14:tracePt t="380380" x="3879850" y="3282950"/>
          <p14:tracePt t="380396" x="4044950" y="3289300"/>
          <p14:tracePt t="380413" x="4114800" y="3308350"/>
          <p14:tracePt t="380430" x="4133850" y="3308350"/>
          <p14:tracePt t="380599" x="4165600" y="3314700"/>
          <p14:tracePt t="380607" x="4222750" y="3321050"/>
          <p14:tracePt t="380616" x="4286250" y="3327400"/>
          <p14:tracePt t="380632" x="4445000" y="3333750"/>
          <p14:tracePt t="380647" x="4591050" y="3333750"/>
          <p14:tracePt t="380663" x="4641850" y="3333750"/>
          <p14:tracePt t="380679" x="4654550" y="3333750"/>
          <p14:tracePt t="380767" x="4648200" y="3333750"/>
          <p14:tracePt t="380775" x="4635500" y="3333750"/>
          <p14:tracePt t="380783" x="4610100" y="3340100"/>
          <p14:tracePt t="380796" x="4559300" y="3340100"/>
          <p14:tracePt t="380815" x="4318000" y="3340100"/>
          <p14:tracePt t="380830" x="4222750" y="3340100"/>
          <p14:tracePt t="380847" x="3854450" y="3340100"/>
          <p14:tracePt t="380864" x="3594100" y="3340100"/>
          <p14:tracePt t="380879" x="3263900" y="3340100"/>
          <p14:tracePt t="380896" x="2927350" y="3314700"/>
          <p14:tracePt t="380913" x="2667000" y="3314700"/>
          <p14:tracePt t="380929" x="2463800" y="3308350"/>
          <p14:tracePt t="380946" x="2298700" y="3308350"/>
          <p14:tracePt t="380962" x="2139950" y="3308350"/>
          <p14:tracePt t="380979" x="1987550" y="3308350"/>
          <p14:tracePt t="380996" x="1841500" y="3308350"/>
          <p14:tracePt t="381013" x="1701800" y="3308350"/>
          <p14:tracePt t="381030" x="1574800" y="3308350"/>
          <p14:tracePt t="381047" x="1441450" y="3308350"/>
          <p14:tracePt t="381063" x="1422400" y="3314700"/>
          <p14:tracePt t="381080" x="1416050" y="3314700"/>
          <p14:tracePt t="381151" x="1409700" y="3314700"/>
          <p14:tracePt t="381159" x="1403350" y="3314700"/>
          <p14:tracePt t="381183" x="1397000" y="3314700"/>
          <p14:tracePt t="381199" x="1390650" y="3314700"/>
          <p14:tracePt t="381487" x="1397000" y="3314700"/>
          <p14:tracePt t="381495" x="1403350" y="3314700"/>
          <p14:tracePt t="381503" x="1422400" y="3314700"/>
          <p14:tracePt t="381512" x="1435100" y="3314700"/>
          <p14:tracePt t="381529" x="1536700" y="3321050"/>
          <p14:tracePt t="381546" x="1714500" y="3327400"/>
          <p14:tracePt t="381563" x="2019300" y="3346450"/>
          <p14:tracePt t="381579" x="2254250" y="3359150"/>
          <p14:tracePt t="381596" x="2381250" y="3359150"/>
          <p14:tracePt t="381612" x="2413000" y="3359150"/>
          <p14:tracePt t="381649" x="2406650" y="3359150"/>
          <p14:tracePt t="381665" x="2406650" y="3365500"/>
          <p14:tracePt t="381681" x="2400300" y="3365500"/>
          <p14:tracePt t="381696" x="2381250" y="3365500"/>
          <p14:tracePt t="381712" x="2330450" y="3365500"/>
          <p14:tracePt t="381729" x="2216150" y="3352800"/>
          <p14:tracePt t="381746" x="2095500" y="3333750"/>
          <p14:tracePt t="381763" x="2025650" y="3308350"/>
          <p14:tracePt t="381779" x="2012950" y="3302000"/>
          <p14:tracePt t="381812" x="2019300" y="3276600"/>
          <p14:tracePt t="381829" x="2089150" y="3251200"/>
          <p14:tracePt t="381847" x="2336800" y="3194050"/>
          <p14:tracePt t="381863" x="2673350" y="3181350"/>
          <p14:tracePt t="381879" x="3060700" y="3181350"/>
          <p14:tracePt t="381895" x="3422650" y="3194050"/>
          <p14:tracePt t="381912" x="3632200" y="3213100"/>
          <p14:tracePt t="381928" x="3733800" y="3244850"/>
          <p14:tracePt t="381946" x="3759200" y="3270250"/>
          <p14:tracePt t="381962" x="3759200" y="3282950"/>
          <p14:tracePt t="381979" x="3759200" y="3308350"/>
          <p14:tracePt t="381995" x="3759200" y="3333750"/>
          <p14:tracePt t="382012" x="3759200" y="3346450"/>
          <p14:tracePt t="382029" x="3746500" y="3359150"/>
          <p14:tracePt t="382047" x="3733800" y="3371850"/>
          <p14:tracePt t="382063" x="3727450" y="3371850"/>
          <p14:tracePt t="382127" x="3721100" y="3365500"/>
          <p14:tracePt t="382135" x="3714750" y="3365500"/>
          <p14:tracePt t="382145" x="3714750" y="3359150"/>
          <p14:tracePt t="382162" x="3708400" y="3352800"/>
          <p14:tracePt t="382179" x="3708400" y="3340100"/>
          <p14:tracePt t="382196" x="3708400" y="3314700"/>
          <p14:tracePt t="382212" x="3708400" y="3276600"/>
          <p14:tracePt t="382229" x="3702050" y="3257550"/>
          <p14:tracePt t="382246" x="3702050" y="3244850"/>
          <p14:tracePt t="382296" x="3702050" y="3251200"/>
          <p14:tracePt t="382303" x="3702050" y="3276600"/>
          <p14:tracePt t="382312" x="3702050" y="3289300"/>
          <p14:tracePt t="382328" x="3683000" y="3327400"/>
          <p14:tracePt t="382346" x="3638550" y="3371850"/>
          <p14:tracePt t="382362" x="3511550" y="3403600"/>
          <p14:tracePt t="382379" x="3314700" y="3403600"/>
          <p14:tracePt t="382395" x="3022600" y="3384550"/>
          <p14:tracePt t="382412" x="2647950" y="3308350"/>
          <p14:tracePt t="382429" x="2381250" y="3257550"/>
          <p14:tracePt t="382447" x="2178050" y="3225800"/>
          <p14:tracePt t="382462" x="1962150" y="3206750"/>
          <p14:tracePt t="382478" x="1828800" y="3206750"/>
          <p14:tracePt t="382496" x="1676400" y="3206750"/>
          <p14:tracePt t="382512" x="1511300" y="3213100"/>
          <p14:tracePt t="382529" x="1320800" y="3213100"/>
          <p14:tracePt t="382545" x="1130300" y="3219450"/>
          <p14:tracePt t="382562" x="1022350" y="3225800"/>
          <p14:tracePt t="382579" x="971550" y="3225800"/>
          <p14:tracePt t="382595" x="958850" y="3232150"/>
          <p14:tracePt t="382687" x="984250" y="3232150"/>
          <p14:tracePt t="382696" x="1003300" y="3232150"/>
          <p14:tracePt t="382703" x="1035050" y="3232150"/>
          <p14:tracePt t="382712" x="1085850" y="3232150"/>
          <p14:tracePt t="382729" x="1244600" y="3232150"/>
          <p14:tracePt t="382745" x="1473200" y="3232150"/>
          <p14:tracePt t="382762" x="1790700" y="3232150"/>
          <p14:tracePt t="382778" x="2184400" y="3232150"/>
          <p14:tracePt t="382795" x="2635250" y="3232150"/>
          <p14:tracePt t="382812" x="3028950" y="3232150"/>
          <p14:tracePt t="382828" x="3295650" y="3232150"/>
          <p14:tracePt t="382845" x="3473450" y="3232150"/>
          <p14:tracePt t="382863" x="3594100" y="3232150"/>
          <p14:tracePt t="382879" x="3644900" y="3232150"/>
          <p14:tracePt t="382895" x="3695700" y="3232150"/>
          <p14:tracePt t="382912" x="3752850" y="3238500"/>
          <p14:tracePt t="382928" x="3822700" y="3238500"/>
          <p14:tracePt t="382945" x="3848100" y="3238500"/>
          <p14:tracePt t="382962" x="3860800" y="3238500"/>
          <p14:tracePt t="382979" x="3879850" y="3244850"/>
          <p14:tracePt t="382996" x="3898900" y="3244850"/>
          <p14:tracePt t="383012" x="3911600" y="3244850"/>
          <p14:tracePt t="383028" x="3917950" y="3244850"/>
          <p14:tracePt t="383183" x="3854450" y="3251200"/>
          <p14:tracePt t="383191" x="3778250" y="3270250"/>
          <p14:tracePt t="383199" x="3676650" y="3276600"/>
          <p14:tracePt t="383211" x="3511550" y="3302000"/>
          <p14:tracePt t="383228" x="3048000" y="3327400"/>
          <p14:tracePt t="383248" x="2266950" y="3327400"/>
          <p14:tracePt t="383263" x="1892300" y="3308350"/>
          <p14:tracePt t="383279" x="1657350" y="3289300"/>
          <p14:tracePt t="383295" x="1479550" y="3282950"/>
          <p14:tracePt t="383312" x="1339850" y="3282950"/>
          <p14:tracePt t="383328" x="1257300" y="3282950"/>
          <p14:tracePt t="383345" x="1200150" y="3282950"/>
          <p14:tracePt t="383361" x="1181100" y="3282950"/>
          <p14:tracePt t="383447" x="1168400" y="3282950"/>
          <p14:tracePt t="383455" x="1136650" y="3289300"/>
          <p14:tracePt t="383466" x="1117600" y="3295650"/>
          <p14:tracePt t="383479" x="1085850" y="3302000"/>
          <p14:tracePt t="383495" x="1066800" y="3308350"/>
          <p14:tracePt t="383535" x="1073150" y="3308350"/>
          <p14:tracePt t="383545" x="1079500" y="3308350"/>
          <p14:tracePt t="383562" x="1168400" y="3308350"/>
          <p14:tracePt t="383578" x="1314450" y="3308350"/>
          <p14:tracePt t="383595" x="1619250" y="3308350"/>
          <p14:tracePt t="383611" x="1968500" y="3308350"/>
          <p14:tracePt t="383628" x="2311400" y="3308350"/>
          <p14:tracePt t="383645" x="2546350" y="3308350"/>
          <p14:tracePt t="383661" x="2749550" y="3289300"/>
          <p14:tracePt t="383664" x="2832100" y="3289300"/>
          <p14:tracePt t="383678" x="2971800" y="3282950"/>
          <p14:tracePt t="383695" x="3111500" y="3282950"/>
          <p14:tracePt t="383712" x="3225800" y="3282950"/>
          <p14:tracePt t="383728" x="3378200" y="3282950"/>
          <p14:tracePt t="383745" x="3492500" y="3282950"/>
          <p14:tracePt t="383762" x="3568700" y="3282950"/>
          <p14:tracePt t="383778" x="3600450" y="3282950"/>
          <p14:tracePt t="383795" x="3613150" y="3276600"/>
          <p14:tracePt t="383828" x="3619500" y="3276600"/>
          <p14:tracePt t="383855" x="3625850" y="3276600"/>
          <p14:tracePt t="384039" x="3632200" y="3276600"/>
          <p14:tracePt t="384047" x="3651250" y="3276600"/>
          <p14:tracePt t="384055" x="3676650" y="3276600"/>
          <p14:tracePt t="384066" x="3708400" y="3276600"/>
          <p14:tracePt t="384079" x="3765550" y="3276600"/>
          <p14:tracePt t="384095" x="3860800" y="3295650"/>
          <p14:tracePt t="384111" x="3943350" y="3308350"/>
          <p14:tracePt t="384128" x="4019550" y="3321050"/>
          <p14:tracePt t="384145" x="4102100" y="3333750"/>
          <p14:tracePt t="384162" x="4152900" y="3346450"/>
          <p14:tracePt t="384178" x="4191000" y="3359150"/>
          <p14:tracePt t="384195" x="4216400" y="3365500"/>
          <p14:tracePt t="384212" x="4229100" y="3365500"/>
          <p14:tracePt t="384245" x="4235450" y="3365500"/>
          <p14:tracePt t="384879" x="4260850" y="3371850"/>
          <p14:tracePt t="384887" x="4324350" y="3390900"/>
          <p14:tracePt t="384896" x="4413250" y="3403600"/>
          <p14:tracePt t="384911" x="4724400" y="3467100"/>
          <p14:tracePt t="384928" x="5207000" y="3562350"/>
          <p14:tracePt t="384945" x="5822950" y="3702050"/>
          <p14:tracePt t="384961" x="6489700" y="3879850"/>
          <p14:tracePt t="384978" x="7118350" y="4102100"/>
          <p14:tracePt t="384995" x="7670800" y="4330700"/>
          <p14:tracePt t="385011" x="8159750" y="4533900"/>
          <p14:tracePt t="385028" x="8648700" y="4724400"/>
          <p14:tracePt t="385044" x="8991600" y="4864100"/>
          <p14:tracePt t="385061" x="9245600" y="4965700"/>
          <p14:tracePt t="385078" x="9455150" y="5048250"/>
          <p14:tracePt t="385095" x="9537700" y="5080000"/>
          <p14:tracePt t="385111" x="9601200" y="5118100"/>
          <p14:tracePt t="385128" x="9652000" y="5143500"/>
          <p14:tracePt t="385144" x="9721850" y="5181600"/>
          <p14:tracePt t="385161" x="9836150" y="5226050"/>
          <p14:tracePt t="385178" x="9969500" y="5270500"/>
          <p14:tracePt t="385194" x="10083800" y="5308600"/>
          <p14:tracePt t="385211" x="10172700" y="5346700"/>
          <p14:tracePt t="385228" x="10242550" y="5372100"/>
          <p14:tracePt t="385245" x="10274300" y="5391150"/>
          <p14:tracePt t="385261" x="10287000" y="5397500"/>
          <p14:tracePt t="385281" x="10293350" y="5397500"/>
          <p14:tracePt t="385294" x="10293350" y="5403850"/>
          <p14:tracePt t="385358" x="10299700" y="5416550"/>
          <p14:tracePt t="385367" x="10299700" y="5435600"/>
          <p14:tracePt t="385378" x="10306050" y="5448300"/>
          <p14:tracePt t="385395" x="10306050" y="5473700"/>
          <p14:tracePt t="385411" x="10312400" y="5499100"/>
          <p14:tracePt t="385427" x="10318750" y="5518150"/>
          <p14:tracePt t="385444" x="10318750" y="5537200"/>
          <p14:tracePt t="385461" x="10318750" y="5568950"/>
          <p14:tracePt t="385479" x="10293350" y="5645150"/>
          <p14:tracePt t="385494" x="10274300" y="5702300"/>
          <p14:tracePt t="385511" x="10261600" y="5753100"/>
          <p14:tracePt t="385527" x="10248900" y="5784850"/>
          <p14:tracePt t="385545" x="10242550" y="5822950"/>
          <p14:tracePt t="385561" x="10236200" y="5848350"/>
          <p14:tracePt t="385578" x="10229850" y="5867400"/>
          <p14:tracePt t="385595" x="10217150" y="5899150"/>
          <p14:tracePt t="385611" x="10204450" y="5943600"/>
          <p14:tracePt t="385628" x="10185400" y="5969000"/>
          <p14:tracePt t="385645" x="10160000" y="6000750"/>
          <p14:tracePt t="385661" x="10140950" y="6026150"/>
          <p14:tracePt t="385678" x="10121900" y="6051550"/>
          <p14:tracePt t="385695" x="10071100" y="6102350"/>
          <p14:tracePt t="385711" x="10052050" y="6127750"/>
          <p14:tracePt t="385728" x="10020300" y="6165850"/>
          <p14:tracePt t="385744" x="9994900" y="6184900"/>
          <p14:tracePt t="385761" x="9975850" y="6216650"/>
          <p14:tracePt t="385778" x="9956800" y="6242050"/>
          <p14:tracePt t="385794" x="9944100" y="6261100"/>
          <p14:tracePt t="385811" x="9944100" y="6267450"/>
          <p14:tracePt t="385828" x="9944100" y="6273800"/>
          <p14:tracePt t="385845" x="9937750" y="6273800"/>
          <p14:tracePt t="385991" x="9931400" y="6273800"/>
          <p14:tracePt t="386015" x="9931400" y="6267450"/>
          <p14:tracePt t="386063" x="9931400" y="6261100"/>
          <p14:tracePt t="386080" x="9931400" y="6254750"/>
          <p14:tracePt t="386096" x="9931400" y="6248400"/>
          <p14:tracePt t="386167" x="9931400" y="6242050"/>
          <p14:tracePt t="387431" x="9925050" y="6242050"/>
          <p14:tracePt t="387439" x="9893300" y="6235700"/>
          <p14:tracePt t="387447" x="9855200" y="6235700"/>
          <p14:tracePt t="387461" x="9836150" y="6229350"/>
          <p14:tracePt t="387479" x="9690100" y="6223000"/>
          <p14:tracePt t="387495" x="9575800" y="6216650"/>
          <p14:tracePt t="387511" x="9448800" y="6216650"/>
          <p14:tracePt t="387528" x="9328150" y="6216650"/>
          <p14:tracePt t="387543" x="9213850" y="6216650"/>
          <p14:tracePt t="387560" x="9131300" y="6229350"/>
          <p14:tracePt t="387578" x="9042400" y="6261100"/>
          <p14:tracePt t="387594" x="8947150" y="6305550"/>
          <p14:tracePt t="387610" x="8845550" y="6330950"/>
          <p14:tracePt t="387627" x="8769350" y="6356350"/>
          <p14:tracePt t="387643" x="8674100" y="6375400"/>
          <p14:tracePt t="387660" x="8604250" y="6394450"/>
          <p14:tracePt t="387677" x="8559800" y="6419850"/>
          <p14:tracePt t="387695" x="8540750" y="6451600"/>
          <p14:tracePt t="387711" x="8540750" y="6464300"/>
          <p14:tracePt t="387727" x="8540750" y="6470650"/>
          <p14:tracePt t="387760" x="8540750" y="6477000"/>
          <p14:tracePt t="387791" x="8553450" y="6483350"/>
          <p14:tracePt t="387799" x="8591550" y="6496050"/>
          <p14:tracePt t="387810" x="8623300" y="6496050"/>
          <p14:tracePt t="387827" x="8718550" y="6502400"/>
          <p14:tracePt t="387844" x="8782050" y="6502400"/>
          <p14:tracePt t="387860" x="8820150" y="6502400"/>
          <p14:tracePt t="387865" x="8826500" y="6502400"/>
          <p14:tracePt t="387877" x="8826500" y="6496050"/>
          <p14:tracePt t="387903" x="8826500" y="6489700"/>
          <p14:tracePt t="387918" x="8826500" y="6483350"/>
          <p14:tracePt t="387944" x="8826500" y="6477000"/>
          <p14:tracePt t="387951" x="8826500" y="6470650"/>
          <p14:tracePt t="387960" x="8820150" y="6464300"/>
          <p14:tracePt t="387977" x="8807450" y="6445250"/>
          <p14:tracePt t="387994" x="8782050" y="6426200"/>
          <p14:tracePt t="388010" x="8769350" y="6400800"/>
          <p14:tracePt t="388027" x="8763000" y="6388100"/>
          <p14:tracePt t="388043" x="8763000" y="6369050"/>
          <p14:tracePt t="388061" x="8769350" y="6324600"/>
          <p14:tracePt t="388076" x="8820150" y="6261100"/>
          <p14:tracePt t="388093" x="8896350" y="6197600"/>
          <p14:tracePt t="388111" x="9042400" y="6134100"/>
          <p14:tracePt t="388127" x="9182100" y="6127750"/>
          <p14:tracePt t="388143" x="9372600" y="6127750"/>
          <p14:tracePt t="388160" x="9563100" y="6127750"/>
          <p14:tracePt t="388177" x="9709150" y="6146800"/>
          <p14:tracePt t="388194" x="9766300" y="6159500"/>
          <p14:tracePt t="388210" x="9772650" y="6165850"/>
          <p14:tracePt t="388227" x="9772650" y="6191250"/>
          <p14:tracePt t="388243" x="9772650" y="6261100"/>
          <p14:tracePt t="388260" x="9772650" y="6337300"/>
          <p14:tracePt t="388277" x="9766300" y="6400800"/>
          <p14:tracePt t="388294" x="9709150" y="6489700"/>
          <p14:tracePt t="388311" x="9556750" y="6604000"/>
          <p14:tracePt t="388327" x="9442450" y="6661150"/>
          <p14:tracePt t="388344" x="9321800" y="6673850"/>
          <p14:tracePt t="388360" x="9213850" y="6673850"/>
          <p14:tracePt t="388377" x="9137650" y="6667500"/>
          <p14:tracePt t="388394" x="9074150" y="6642100"/>
          <p14:tracePt t="388410" x="9036050" y="6616700"/>
          <p14:tracePt t="388426" x="9004300" y="6591300"/>
          <p14:tracePt t="388444" x="8966200" y="6559550"/>
          <p14:tracePt t="388460" x="8934450" y="6540500"/>
          <p14:tracePt t="388477" x="8915400" y="6521450"/>
          <p14:tracePt t="388495" x="8896350" y="6508750"/>
          <p14:tracePt t="388511" x="8896350" y="6496050"/>
          <p14:tracePt t="388527" x="8890000" y="6477000"/>
          <p14:tracePt t="388543" x="8890000" y="6457950"/>
          <p14:tracePt t="388560" x="8890000" y="6426200"/>
          <p14:tracePt t="388577" x="8909050" y="6394450"/>
          <p14:tracePt t="388594" x="8940800" y="6362700"/>
          <p14:tracePt t="388610" x="8978900" y="6343650"/>
          <p14:tracePt t="388627" x="9004300" y="6337300"/>
          <p14:tracePt t="388643" x="9029700" y="6330950"/>
          <p14:tracePt t="388660" x="9042400" y="6330950"/>
          <p14:tracePt t="388677" x="9061450" y="6330950"/>
          <p14:tracePt t="388695" x="9086850" y="6330950"/>
          <p14:tracePt t="388711" x="9124950" y="6330950"/>
          <p14:tracePt t="388727" x="9144000" y="6337300"/>
          <p14:tracePt t="388943" x="9099550" y="6273800"/>
          <p14:tracePt t="388951" x="9017000" y="6203950"/>
          <p14:tracePt t="388959" x="8864600" y="6096000"/>
          <p14:tracePt t="388976" x="8229600" y="5734050"/>
          <p14:tracePt t="388995" x="7258050" y="5213350"/>
          <p14:tracePt t="389010" x="6083300" y="4679950"/>
          <p14:tracePt t="389027" x="4883150" y="4159250"/>
          <p14:tracePt t="389043" x="3937000" y="3848100"/>
          <p14:tracePt t="389060" x="3384550" y="3708400"/>
          <p14:tracePt t="389076" x="3092450" y="3613150"/>
          <p14:tracePt t="389093" x="2959100" y="3556000"/>
          <p14:tracePt t="389111" x="2895600" y="3530600"/>
          <p14:tracePt t="389127" x="2889250" y="3530600"/>
          <p14:tracePt t="389191" x="2876550" y="3517900"/>
          <p14:tracePt t="389199" x="2857500" y="3505200"/>
          <p14:tracePt t="389210" x="2838450" y="3492500"/>
          <p14:tracePt t="389227" x="2768600" y="3441700"/>
          <p14:tracePt t="389243" x="2660650" y="3333750"/>
          <p14:tracePt t="389259" x="2571750" y="3244850"/>
          <p14:tracePt t="389276" x="2501900" y="3175000"/>
          <p14:tracePt t="389293" x="2425700" y="3117850"/>
          <p14:tracePt t="389311" x="2362200" y="3067050"/>
          <p14:tracePt t="389327" x="2349500" y="3067050"/>
          <p14:tracePt t="389351" x="2343150" y="3060700"/>
          <p14:tracePt t="389360" x="2343150" y="3041650"/>
          <p14:tracePt t="389376" x="2362200" y="2990850"/>
          <p14:tracePt t="389393" x="2381250" y="2952750"/>
          <p14:tracePt t="389410" x="2413000" y="2901950"/>
          <p14:tracePt t="389426" x="2444750" y="2838450"/>
          <p14:tracePt t="389443" x="2489200" y="2762250"/>
          <p14:tracePt t="389460" x="2520950" y="2660650"/>
          <p14:tracePt t="389476" x="2540000" y="2578100"/>
          <p14:tracePt t="389493" x="2540000" y="2527300"/>
          <p14:tracePt t="389511" x="2540000" y="2457450"/>
          <p14:tracePt t="389527" x="2552700" y="2419350"/>
          <p14:tracePt t="389543" x="2565400" y="2374900"/>
          <p14:tracePt t="389560" x="2603500" y="2324100"/>
          <p14:tracePt t="389576" x="2641600" y="2266950"/>
          <p14:tracePt t="389593" x="2698750" y="2228850"/>
          <p14:tracePt t="389610" x="2743200" y="2197100"/>
          <p14:tracePt t="389626" x="2838450" y="2146300"/>
          <p14:tracePt t="389643" x="2921000" y="2108200"/>
          <p14:tracePt t="389660" x="2997200" y="2089150"/>
          <p14:tracePt t="389676" x="3054350" y="2082800"/>
          <p14:tracePt t="389693" x="3111500" y="2082800"/>
          <p14:tracePt t="389711" x="3289300" y="2133600"/>
          <p14:tracePt t="389726" x="3441700" y="2190750"/>
          <p14:tracePt t="389743" x="3600450" y="2260600"/>
          <p14:tracePt t="389759" x="3702050" y="2324100"/>
          <p14:tracePt t="389776" x="3752850" y="2368550"/>
          <p14:tracePt t="389793" x="3771900" y="2400300"/>
          <p14:tracePt t="389809" x="3771900" y="2457450"/>
          <p14:tracePt t="389826" x="3784600" y="2565400"/>
          <p14:tracePt t="389842" x="3803650" y="2673350"/>
          <p14:tracePt t="389859" x="3803650" y="2781300"/>
          <p14:tracePt t="389876" x="3803650" y="2857500"/>
          <p14:tracePt t="389881" x="3790950" y="2895600"/>
          <p14:tracePt t="389893" x="3778250" y="2927350"/>
          <p14:tracePt t="389909" x="3733800" y="2978150"/>
          <p14:tracePt t="389926" x="3619500" y="3028950"/>
          <p14:tracePt t="389943" x="3479800" y="3035300"/>
          <p14:tracePt t="389960" x="3302000" y="3048000"/>
          <p14:tracePt t="389976" x="3111500" y="3054350"/>
          <p14:tracePt t="389994" x="2933700" y="3054350"/>
          <p14:tracePt t="390009" x="2825750" y="3054350"/>
          <p14:tracePt t="390027" x="2730500" y="3054350"/>
          <p14:tracePt t="390043" x="2667000" y="3054350"/>
          <p14:tracePt t="390059" x="2603500" y="3048000"/>
          <p14:tracePt t="390076" x="2533650" y="3028950"/>
          <p14:tracePt t="390093" x="2489200" y="3003550"/>
          <p14:tracePt t="390111" x="2444750" y="2921000"/>
          <p14:tracePt t="390127" x="2432050" y="2863850"/>
          <p14:tracePt t="390142" x="2425700" y="2755900"/>
          <p14:tracePt t="390159" x="2419350" y="2654300"/>
          <p14:tracePt t="390176" x="2400300" y="2565400"/>
          <p14:tracePt t="390193" x="2393950" y="2489200"/>
          <p14:tracePt t="390210" x="2393950" y="2457450"/>
          <p14:tracePt t="390226" x="2393950" y="2406650"/>
          <p14:tracePt t="390243" x="2413000" y="2374900"/>
          <p14:tracePt t="390260" x="2451100" y="2317750"/>
          <p14:tracePt t="390277" x="2508250" y="2241550"/>
          <p14:tracePt t="390293" x="2578100" y="2165350"/>
          <p14:tracePt t="390310" x="2698750" y="2082800"/>
          <p14:tracePt t="390327" x="2901950" y="2019300"/>
          <p14:tracePt t="390343" x="3041650" y="1993900"/>
          <p14:tracePt t="390359" x="3117850" y="1974850"/>
          <p14:tracePt t="390377" x="3175000" y="1968500"/>
          <p14:tracePt t="390393" x="3219450" y="1968500"/>
          <p14:tracePt t="390409" x="3314700" y="1974850"/>
          <p14:tracePt t="390426" x="3435350" y="2006600"/>
          <p14:tracePt t="390443" x="3568700" y="2044700"/>
          <p14:tracePt t="390460" x="3683000" y="2076450"/>
          <p14:tracePt t="390476" x="3733800" y="2101850"/>
          <p14:tracePt t="390495" x="3740150" y="2114550"/>
          <p14:tracePt t="390509" x="3752850" y="2139950"/>
          <p14:tracePt t="390527" x="3771900" y="2228850"/>
          <p14:tracePt t="390543" x="3778250" y="2317750"/>
          <p14:tracePt t="390559" x="3778250" y="2438400"/>
          <p14:tracePt t="390576" x="3778250" y="2540000"/>
          <p14:tracePt t="390593" x="3765550" y="2635250"/>
          <p14:tracePt t="390609" x="3733800" y="2717800"/>
          <p14:tracePt t="390626" x="3683000" y="2768600"/>
          <p14:tracePt t="390643" x="3619500" y="2813050"/>
          <p14:tracePt t="390659" x="3543300" y="2857500"/>
          <p14:tracePt t="390676" x="3435350" y="2889250"/>
          <p14:tracePt t="390693" x="3333750" y="2914650"/>
          <p14:tracePt t="390709" x="3200400" y="2940050"/>
          <p14:tracePt t="390727" x="3016250" y="2971800"/>
          <p14:tracePt t="390743" x="2921000" y="2978150"/>
          <p14:tracePt t="390759" x="2832100" y="2978150"/>
          <p14:tracePt t="390776" x="2736850" y="2978150"/>
          <p14:tracePt t="390793" x="2660650" y="2978150"/>
          <p14:tracePt t="390809" x="2590800" y="2971800"/>
          <p14:tracePt t="390826" x="2540000" y="2952750"/>
          <p14:tracePt t="390842" x="2489200" y="2927350"/>
          <p14:tracePt t="390859" x="2406650" y="2882900"/>
          <p14:tracePt t="390876" x="2330450" y="2844800"/>
          <p14:tracePt t="390880" x="2305050" y="2813050"/>
          <p14:tracePt t="390893" x="2286000" y="2794000"/>
          <p14:tracePt t="390909" x="2266950" y="2755900"/>
          <p14:tracePt t="390927" x="2260600" y="2673350"/>
          <p14:tracePt t="390943" x="2260600" y="2628900"/>
          <p14:tracePt t="390959" x="2279650" y="2578100"/>
          <p14:tracePt t="390976" x="2305050" y="2514600"/>
          <p14:tracePt t="390994" x="2324100" y="2470150"/>
          <p14:tracePt t="391009" x="2349500" y="2432050"/>
          <p14:tracePt t="391026" x="2387600" y="2381250"/>
          <p14:tracePt t="391043" x="2438400" y="2317750"/>
          <p14:tracePt t="391059" x="2489200" y="2279650"/>
          <p14:tracePt t="391076" x="2552700" y="2235200"/>
          <p14:tracePt t="391092" x="2616200" y="2209800"/>
          <p14:tracePt t="391109" x="2679700" y="2190750"/>
          <p14:tracePt t="391127" x="2762250" y="2184400"/>
          <p14:tracePt t="391143" x="2851150" y="2184400"/>
          <p14:tracePt t="391159" x="2959100" y="2184400"/>
          <p14:tracePt t="391176" x="3073400" y="2184400"/>
          <p14:tracePt t="391192" x="3149600" y="2190750"/>
          <p14:tracePt t="391209" x="3194050" y="2203450"/>
          <p14:tracePt t="391226" x="3232150" y="2216150"/>
          <p14:tracePt t="391242" x="3270250" y="2235200"/>
          <p14:tracePt t="391259" x="3378200" y="2292350"/>
          <p14:tracePt t="391276" x="3498850" y="2362200"/>
          <p14:tracePt t="391292" x="3575050" y="2406650"/>
          <p14:tracePt t="391309" x="3606800" y="2444750"/>
          <p14:tracePt t="391327" x="3632200" y="2514600"/>
          <p14:tracePt t="391342" x="3638550" y="2571750"/>
          <p14:tracePt t="391359" x="3651250" y="2622550"/>
          <p14:tracePt t="391376" x="3657600" y="2667000"/>
          <p14:tracePt t="391393" x="3657600" y="2692400"/>
          <p14:tracePt t="391409" x="3657600" y="2724150"/>
          <p14:tracePt t="391426" x="3657600" y="2768600"/>
          <p14:tracePt t="391442" x="3644900" y="2794000"/>
          <p14:tracePt t="391459" x="3632200" y="2806700"/>
          <p14:tracePt t="391476" x="3632200" y="2813050"/>
          <p14:tracePt t="391599" x="3632200" y="2819400"/>
          <p14:tracePt t="391607" x="3644900" y="2838450"/>
          <p14:tracePt t="391615" x="3663950" y="2857500"/>
          <p14:tracePt t="391626" x="3689350" y="2882900"/>
          <p14:tracePt t="391643" x="3822700" y="3003550"/>
          <p14:tracePt t="391659" x="4305300" y="3352800"/>
          <p14:tracePt t="391676" x="5118100" y="3911600"/>
          <p14:tracePt t="391692" x="5810250" y="4394200"/>
          <p14:tracePt t="391709" x="6350000" y="4775200"/>
          <p14:tracePt t="391728" x="6750050" y="5111750"/>
          <p14:tracePt t="391743" x="6870700" y="5257800"/>
          <p14:tracePt t="391759" x="6991350" y="5397500"/>
          <p14:tracePt t="391776" x="7131050" y="5530850"/>
          <p14:tracePt t="391793" x="7302500" y="5645150"/>
          <p14:tracePt t="391809" x="7473950" y="5740400"/>
          <p14:tracePt t="391826" x="7632700" y="5810250"/>
          <p14:tracePt t="391842" x="7753350" y="5867400"/>
          <p14:tracePt t="391859" x="7848600" y="5899150"/>
          <p14:tracePt t="391875" x="7886700" y="5918200"/>
          <p14:tracePt t="391880" x="7905750" y="5924550"/>
          <p14:tracePt t="391892" x="7918450" y="5937250"/>
          <p14:tracePt t="391909" x="7981950" y="5962650"/>
          <p14:tracePt t="391925" x="8089900" y="6000750"/>
          <p14:tracePt t="391943" x="8293100" y="6076950"/>
          <p14:tracePt t="391959" x="8394700" y="6108700"/>
          <p14:tracePt t="391975" x="8509000" y="6172200"/>
          <p14:tracePt t="391993" x="8636000" y="6261100"/>
          <p14:tracePt t="392009" x="8763000" y="6343650"/>
          <p14:tracePt t="392025" x="8864600" y="6407150"/>
          <p14:tracePt t="392042" x="8972550" y="6489700"/>
          <p14:tracePt t="392058" x="9067800" y="6553200"/>
          <p14:tracePt t="392076" x="9137650" y="6604000"/>
          <p14:tracePt t="392092" x="9156700" y="6616700"/>
          <p14:tracePt t="392109" x="9163050" y="6629400"/>
          <p14:tracePt t="392127" x="9175750" y="6654800"/>
          <p14:tracePt t="392142" x="9188450" y="6673850"/>
          <p14:tracePt t="392158" x="9194800" y="6686550"/>
          <p14:tracePt t="392175" x="9194800" y="6692900"/>
          <p14:tracePt t="392192" x="9201150" y="6692900"/>
          <p14:tracePt t="392231" x="9175750" y="6692900"/>
          <p14:tracePt t="392242" x="9144000" y="6692900"/>
          <p14:tracePt t="392259" x="9086850" y="6692900"/>
          <p14:tracePt t="392276" x="9042400" y="6673850"/>
          <p14:tracePt t="392292" x="8997950" y="6648450"/>
          <p14:tracePt t="392309" x="8966200" y="6623050"/>
          <p14:tracePt t="392325" x="8940800" y="6591300"/>
          <p14:tracePt t="392343" x="8890000" y="6559550"/>
          <p14:tracePt t="392359" x="8864600" y="6534150"/>
          <p14:tracePt t="392375" x="8845550" y="6515100"/>
          <p14:tracePt t="392392" x="8839200" y="6508750"/>
          <p14:tracePt t="392409" x="8832850" y="6502400"/>
          <p14:tracePt t="392426" x="8826500" y="6502400"/>
          <p14:tracePt t="392442" x="8826500" y="6496050"/>
          <p14:tracePt t="392458" x="8826500" y="6483350"/>
          <p14:tracePt t="392496" x="8826500" y="6477000"/>
          <p14:tracePt t="399719" x="8801100" y="6477000"/>
          <p14:tracePt t="399727" x="8756650" y="6483350"/>
          <p14:tracePt t="399735" x="8743950" y="6489700"/>
          <p14:tracePt t="399744" x="8731250" y="6496050"/>
          <p14:tracePt t="399756" x="8712200" y="6496050"/>
          <p14:tracePt t="399773" x="8680450" y="6508750"/>
          <p14:tracePt t="399790" x="8642350" y="6515100"/>
          <p14:tracePt t="399806" x="8591550" y="6521450"/>
          <p14:tracePt t="399823" x="8547100" y="6521450"/>
          <p14:tracePt t="399840" x="8489950" y="6521450"/>
          <p14:tracePt t="399856" x="8439150" y="6521450"/>
          <p14:tracePt t="399873" x="8413750" y="6521450"/>
          <p14:tracePt t="399890" x="8388350" y="6521450"/>
          <p14:tracePt t="399907" x="8382000" y="6521450"/>
          <p14:tracePt t="399923" x="8375650" y="6521450"/>
          <p14:tracePt t="400039" x="8362950" y="6521450"/>
          <p14:tracePt t="400047" x="8343900" y="6508750"/>
          <p14:tracePt t="400056" x="8331200" y="6496050"/>
          <p14:tracePt t="400073" x="8312150" y="6477000"/>
          <p14:tracePt t="400089" x="8293100" y="6457950"/>
          <p14:tracePt t="400106" x="8280400" y="6445250"/>
          <p14:tracePt t="400123" x="8274050" y="6432550"/>
          <p14:tracePt t="400139" x="8267700" y="6419850"/>
          <p14:tracePt t="400156" x="8261350" y="6407150"/>
          <p14:tracePt t="400173" x="8255000" y="6388100"/>
          <p14:tracePt t="400191" x="8255000" y="6337300"/>
          <p14:tracePt t="400207" x="8255000" y="6292850"/>
          <p14:tracePt t="400223" x="8286750" y="6267450"/>
          <p14:tracePt t="400239" x="8369300" y="6229350"/>
          <p14:tracePt t="400256" x="8489950" y="6210300"/>
          <p14:tracePt t="400273" x="8597900" y="6210300"/>
          <p14:tracePt t="400289" x="8674100" y="6210300"/>
          <p14:tracePt t="400306" x="8712200" y="6229350"/>
          <p14:tracePt t="400323" x="8743950" y="6267450"/>
          <p14:tracePt t="400340" x="8769350" y="6318250"/>
          <p14:tracePt t="400356" x="8782050" y="6388100"/>
          <p14:tracePt t="400372" x="8782050" y="6464300"/>
          <p14:tracePt t="400377" x="8782050" y="6489700"/>
          <p14:tracePt t="400391" x="8763000" y="6527800"/>
          <p14:tracePt t="400408" x="8731250" y="6553200"/>
          <p14:tracePt t="400423" x="8705850" y="6559550"/>
          <p14:tracePt t="400439" x="8674100" y="6565900"/>
          <p14:tracePt t="400456" x="8648700" y="6572250"/>
          <p14:tracePt t="400559" x="8642350" y="6572250"/>
          <p14:tracePt t="400607" x="8636000" y="6572250"/>
          <p14:tracePt t="404887" x="8636000" y="6565900"/>
          <p14:tracePt t="404894" x="8636000" y="6559550"/>
          <p14:tracePt t="404905" x="8636000" y="6553200"/>
          <p14:tracePt t="404921" x="8636000" y="6540500"/>
          <p14:tracePt t="404955" x="8636000" y="6534150"/>
          <p14:tracePt t="411055" x="8629650" y="6534150"/>
          <p14:tracePt t="411072" x="8623300" y="6534150"/>
          <p14:tracePt t="413647" x="8616950" y="6534150"/>
          <p14:tracePt t="413655" x="8566150" y="6515100"/>
          <p14:tracePt t="413663" x="8489950" y="6470650"/>
          <p14:tracePt t="413672" x="8362950" y="6426200"/>
          <p14:tracePt t="413685" x="8223250" y="6356350"/>
          <p14:tracePt t="413703" x="7797800" y="6210300"/>
          <p14:tracePt t="413719" x="7581900" y="6127750"/>
          <p14:tracePt t="413735" x="7442200" y="6070600"/>
          <p14:tracePt t="413751" x="7366000" y="6038850"/>
          <p14:tracePt t="413768" x="7334250" y="6026150"/>
          <p14:tracePt t="413785" x="7296150" y="6013450"/>
          <p14:tracePt t="413802" x="7270750" y="6007100"/>
          <p14:tracePt t="413818" x="7258050" y="6000750"/>
          <p14:tracePt t="413835" x="7251700" y="5994400"/>
          <p14:tracePt t="414543" x="7245350" y="5994400"/>
          <p14:tracePt t="414552" x="7213600" y="5994400"/>
          <p14:tracePt t="414559" x="7188200" y="5994400"/>
          <p14:tracePt t="414568" x="7162800" y="5994400"/>
          <p14:tracePt t="414585" x="7131050" y="5994400"/>
          <p14:tracePt t="414601" x="7080250" y="5994400"/>
          <p14:tracePt t="414618" x="7061200" y="5988050"/>
          <p14:tracePt t="414634" x="7035800" y="5981700"/>
          <p14:tracePt t="414652" x="7023100" y="5981700"/>
          <p14:tracePt t="414668" x="7016750" y="5981700"/>
          <p14:tracePt t="414685" x="6997700" y="5975350"/>
          <p14:tracePt t="414701" x="6965950" y="5969000"/>
          <p14:tracePt t="414719" x="6921500" y="5949950"/>
          <p14:tracePt t="414735" x="6908800" y="5949950"/>
          <p14:tracePt t="414751" x="6902450" y="5943600"/>
          <p14:tracePt t="414784" x="6889750" y="5930900"/>
          <p14:tracePt t="414801" x="6883400" y="5880100"/>
          <p14:tracePt t="414818" x="6883400" y="5822950"/>
          <p14:tracePt t="414835" x="6883400" y="5772150"/>
          <p14:tracePt t="414852" x="6883400" y="5721350"/>
          <p14:tracePt t="414868" x="6896100" y="5702300"/>
          <p14:tracePt t="414885" x="6908800" y="5664200"/>
          <p14:tracePt t="414889" x="6915150" y="5645150"/>
          <p14:tracePt t="414901" x="6921500" y="5632450"/>
          <p14:tracePt t="414917" x="6927850" y="5619750"/>
          <p14:tracePt t="414935" x="6953250" y="5607050"/>
          <p14:tracePt t="414951" x="7004050" y="5594350"/>
          <p14:tracePt t="414967" x="7099300" y="5588000"/>
          <p14:tracePt t="414984" x="7270750" y="5575300"/>
          <p14:tracePt t="415001" x="7416800" y="5575300"/>
          <p14:tracePt t="415017" x="7505700" y="5575300"/>
          <p14:tracePt t="415035" x="7543800" y="5575300"/>
          <p14:tracePt t="415051" x="7550150" y="5575300"/>
          <p14:tracePt t="415068" x="7556500" y="5575300"/>
          <p14:tracePt t="415084" x="7562850" y="5575300"/>
          <p14:tracePt t="415101" x="7620000" y="5600700"/>
          <p14:tracePt t="415118" x="7670800" y="5626100"/>
          <p14:tracePt t="415135" x="7715250" y="5664200"/>
          <p14:tracePt t="415151" x="7721600" y="5670550"/>
          <p14:tracePt t="415168" x="7734300" y="5702300"/>
          <p14:tracePt t="415184" x="7734300" y="5734050"/>
          <p14:tracePt t="415201" x="7740650" y="5765800"/>
          <p14:tracePt t="415217" x="7740650" y="5803900"/>
          <p14:tracePt t="415235" x="7740650" y="5835650"/>
          <p14:tracePt t="415251" x="7715250" y="5861050"/>
          <p14:tracePt t="415268" x="7670800" y="5886450"/>
          <p14:tracePt t="415285" x="7613650" y="5905500"/>
          <p14:tracePt t="415301" x="7524750" y="5924550"/>
          <p14:tracePt t="415318" x="7416800" y="5943600"/>
          <p14:tracePt t="415334" x="7264400" y="5956300"/>
          <p14:tracePt t="415352" x="7162800" y="5962650"/>
          <p14:tracePt t="415367" x="7054850" y="5962650"/>
          <p14:tracePt t="415384" x="6946900" y="5962650"/>
          <p14:tracePt t="415401" x="6870700" y="5962650"/>
          <p14:tracePt t="415418" x="6813550" y="5956300"/>
          <p14:tracePt t="415434" x="6769100" y="5949950"/>
          <p14:tracePt t="415451" x="6737350" y="5943600"/>
          <p14:tracePt t="415467" x="6705600" y="5937250"/>
          <p14:tracePt t="415484" x="6692900" y="5937250"/>
          <p14:tracePt t="415501" x="6686550" y="5937250"/>
          <p14:tracePt t="415518" x="6686550" y="5930900"/>
          <p14:tracePt t="415711" x="6692900" y="5892800"/>
          <p14:tracePt t="415720" x="6718300" y="5854700"/>
          <p14:tracePt t="415726" x="6731000" y="5829300"/>
          <p14:tracePt t="415737" x="6750050" y="5791200"/>
          <p14:tracePt t="415751" x="6800850" y="5740400"/>
          <p14:tracePt t="415767" x="6845300" y="5683250"/>
          <p14:tracePt t="415784" x="6877050" y="5651500"/>
          <p14:tracePt t="415801" x="6921500" y="5632450"/>
          <p14:tracePt t="415818" x="6972300" y="5619750"/>
          <p14:tracePt t="415835" x="7035800" y="5613400"/>
          <p14:tracePt t="415851" x="7137400" y="5613400"/>
          <p14:tracePt t="415868" x="7283450" y="5613400"/>
          <p14:tracePt t="415872" x="7366000" y="5626100"/>
          <p14:tracePt t="415884" x="7467600" y="5638800"/>
          <p14:tracePt t="415901" x="7664450" y="5670550"/>
          <p14:tracePt t="415917" x="7797800" y="5689600"/>
          <p14:tracePt t="415935" x="7842250" y="5702300"/>
          <p14:tracePt t="415951" x="7848600" y="5715000"/>
          <p14:tracePt t="415968" x="7854950" y="5727700"/>
          <p14:tracePt t="415984" x="7861300" y="5753100"/>
          <p14:tracePt t="416001" x="7861300" y="5803900"/>
          <p14:tracePt t="416017" x="7861300" y="5861050"/>
          <p14:tracePt t="416035" x="7829550" y="5918200"/>
          <p14:tracePt t="416051" x="7797800" y="5962650"/>
          <p14:tracePt t="416067" x="7740650" y="6013450"/>
          <p14:tracePt t="416084" x="7715250" y="6032500"/>
          <p14:tracePt t="416100" x="7696200" y="6038850"/>
          <p14:tracePt t="416118" x="7689850" y="6038850"/>
          <p14:tracePt t="416207" x="7683500" y="6038850"/>
          <p14:tracePt t="416271" x="7689850" y="6032500"/>
          <p14:tracePt t="416279" x="7696200" y="6019800"/>
          <p14:tracePt t="416288" x="7715250" y="6007100"/>
          <p14:tracePt t="416301" x="7727950" y="6000750"/>
          <p14:tracePt t="416319" x="7759700" y="5975350"/>
          <p14:tracePt t="416336" x="7772400" y="5969000"/>
          <p14:tracePt t="416807" x="7816850" y="5924550"/>
          <p14:tracePt t="416815" x="7880350" y="5873750"/>
          <p14:tracePt t="416823" x="7950200" y="5816600"/>
          <p14:tracePt t="416834" x="8039100" y="5759450"/>
          <p14:tracePt t="416851" x="8388350" y="5530850"/>
          <p14:tracePt t="416867" x="8928100" y="5289550"/>
          <p14:tracePt t="416872" x="9150350" y="5187950"/>
          <p14:tracePt t="416884" x="9315450" y="5118100"/>
          <p14:tracePt t="416900" x="9512300" y="5022850"/>
          <p14:tracePt t="416919" x="9607550" y="4972050"/>
          <p14:tracePt t="416935" x="9632950" y="4965700"/>
          <p14:tracePt t="416951" x="9664700" y="4965700"/>
          <p14:tracePt t="416967" x="9683750" y="4972050"/>
          <p14:tracePt t="416984" x="9709150" y="4972050"/>
          <p14:tracePt t="417001" x="9728200" y="4978400"/>
          <p14:tracePt t="417017" x="9734550" y="4984750"/>
          <p14:tracePt t="417079" x="9747250" y="4984750"/>
          <p14:tracePt t="417087" x="9779000" y="4984750"/>
          <p14:tracePt t="417094" x="9810750" y="4984750"/>
          <p14:tracePt t="417104" x="9867900" y="4978400"/>
          <p14:tracePt t="417117" x="9931400" y="4953000"/>
          <p14:tracePt t="417135" x="10052050" y="4889500"/>
          <p14:tracePt t="417150" x="10090150" y="4870450"/>
          <p14:tracePt t="417168" x="10102850" y="4857750"/>
          <p14:tracePt t="417184" x="10102850" y="4851400"/>
          <p14:tracePt t="417247" x="10090150" y="4851400"/>
          <p14:tracePt t="417255" x="10083800" y="4851400"/>
          <p14:tracePt t="417263" x="10071100" y="4851400"/>
          <p14:tracePt t="417271" x="10058400" y="4851400"/>
          <p14:tracePt t="417283" x="10052050" y="4851400"/>
          <p14:tracePt t="417300" x="10039350" y="4851400"/>
          <p14:tracePt t="417318" x="10001250" y="4864100"/>
          <p14:tracePt t="417335" x="9861550" y="4933950"/>
          <p14:tracePt t="417351" x="9709150" y="4984750"/>
          <p14:tracePt t="417367" x="9467850" y="5060950"/>
          <p14:tracePt t="417384" x="9163050" y="5162550"/>
          <p14:tracePt t="417401" x="8877300" y="5245100"/>
          <p14:tracePt t="417417" x="8642350" y="5302250"/>
          <p14:tracePt t="417434" x="8432800" y="5327650"/>
          <p14:tracePt t="417451" x="8248650" y="5334000"/>
          <p14:tracePt t="417467" x="8058150" y="5353050"/>
          <p14:tracePt t="417483" x="7854950" y="5372100"/>
          <p14:tracePt t="417500" x="7683500" y="5397500"/>
          <p14:tracePt t="417517" x="7537450" y="5429250"/>
          <p14:tracePt t="417533" x="7442200" y="5448300"/>
          <p14:tracePt t="417550" x="7366000" y="5480050"/>
          <p14:tracePt t="417567" x="7327900" y="5492750"/>
          <p14:tracePt t="417583" x="7302500" y="5511800"/>
          <p14:tracePt t="417601" x="7283450" y="5524500"/>
          <p14:tracePt t="417617" x="7270750" y="5543550"/>
          <p14:tracePt t="417633" x="7270750" y="5562600"/>
          <p14:tracePt t="417650" x="7270750" y="5594350"/>
          <p14:tracePt t="417667" x="7277100" y="5626100"/>
          <p14:tracePt t="417684" x="7296150" y="5676900"/>
          <p14:tracePt t="417700" x="7308850" y="5734050"/>
          <p14:tracePt t="417717" x="7315200" y="5803900"/>
          <p14:tracePt t="417735" x="7315200" y="5854700"/>
          <p14:tracePt t="417752" x="7315200" y="5867400"/>
          <p14:tracePt t="417767" x="7315200" y="5880100"/>
          <p14:tracePt t="423031" x="7289800" y="5816600"/>
          <p14:tracePt t="423039" x="7264400" y="5740400"/>
          <p14:tracePt t="423048" x="7239000" y="5657850"/>
          <p14:tracePt t="423065" x="7124700" y="5334000"/>
          <p14:tracePt t="423082" x="7042150" y="5029200"/>
          <p14:tracePt t="423098" x="6978650" y="4819650"/>
          <p14:tracePt t="423116" x="6934200" y="4679950"/>
          <p14:tracePt t="423131" x="6927850" y="4629150"/>
          <p14:tracePt t="423149" x="6927850" y="4616450"/>
          <p14:tracePt t="423239" x="6927850" y="4654550"/>
          <p14:tracePt t="423247" x="6921500" y="4686300"/>
          <p14:tracePt t="423255" x="6915150" y="4730750"/>
          <p14:tracePt t="423265" x="6896100" y="4800600"/>
          <p14:tracePt t="423282" x="6889750" y="4908550"/>
          <p14:tracePt t="423299" x="6883400" y="4997450"/>
          <p14:tracePt t="423315" x="6877050" y="5022850"/>
          <p14:tracePt t="423332" x="6870700" y="5035550"/>
          <p14:tracePt t="423353" x="6864350" y="5035550"/>
          <p14:tracePt t="423365" x="6851650" y="5022850"/>
          <p14:tracePt t="423383" x="6788150" y="4902200"/>
          <p14:tracePt t="423399" x="6724650" y="4781550"/>
          <p14:tracePt t="423415" x="6661150" y="4616450"/>
          <p14:tracePt t="423432" x="6604000" y="4464050"/>
          <p14:tracePt t="423449" x="6553200" y="4305300"/>
          <p14:tracePt t="423465" x="6515100" y="4178300"/>
          <p14:tracePt t="423482" x="6502400" y="4108450"/>
          <p14:tracePt t="423498" x="6496050" y="4064000"/>
          <p14:tracePt t="423515" x="6483350" y="4025900"/>
          <p14:tracePt t="423532" x="6477000" y="4013200"/>
          <p14:tracePt t="423548" x="6477000" y="4006850"/>
          <p14:tracePt t="423565" x="6477000" y="4000500"/>
          <p14:tracePt t="423581" x="6477000" y="3987800"/>
          <p14:tracePt t="423599" x="6483350" y="3949700"/>
          <p14:tracePt t="423615" x="6508750" y="3905250"/>
          <p14:tracePt t="423631" x="6553200" y="3848100"/>
          <p14:tracePt t="423648" x="6597650" y="3803650"/>
          <p14:tracePt t="423665" x="6654800" y="3771900"/>
          <p14:tracePt t="423682" x="6711950" y="3740150"/>
          <p14:tracePt t="423698" x="6794500" y="3727450"/>
          <p14:tracePt t="423715" x="6883400" y="3721100"/>
          <p14:tracePt t="423731" x="6946900" y="3721100"/>
          <p14:tracePt t="423748" x="7010400" y="3721100"/>
          <p14:tracePt t="423765" x="7067550" y="3721100"/>
          <p14:tracePt t="423783" x="7137400" y="3740150"/>
          <p14:tracePt t="423799" x="7162800" y="3752850"/>
          <p14:tracePt t="423815" x="7194550" y="3771900"/>
          <p14:tracePt t="423831" x="7219950" y="3790950"/>
          <p14:tracePt t="423848" x="7239000" y="3810000"/>
          <p14:tracePt t="423865" x="7258050" y="3841750"/>
          <p14:tracePt t="423881" x="7302500" y="3886200"/>
          <p14:tracePt t="423898" x="7359650" y="3956050"/>
          <p14:tracePt t="423915" x="7429500" y="4019550"/>
          <p14:tracePt t="423932" x="7505700" y="4089400"/>
          <p14:tracePt t="423948" x="7550150" y="4140200"/>
          <p14:tracePt t="423965" x="7575550" y="4171950"/>
          <p14:tracePt t="423982" x="7594600" y="4203700"/>
          <p14:tracePt t="423999" x="7664450" y="4343400"/>
          <p14:tracePt t="424015" x="7734300" y="4483100"/>
          <p14:tracePt t="424031" x="7772400" y="4572000"/>
          <p14:tracePt t="424048" x="7816850" y="4667250"/>
          <p14:tracePt t="424065" x="7848600" y="4768850"/>
          <p14:tracePt t="424082" x="7867650" y="4838700"/>
          <p14:tracePt t="424098" x="7886700" y="4902200"/>
          <p14:tracePt t="424115" x="7899400" y="4978400"/>
          <p14:tracePt t="424131" x="7912100" y="5086350"/>
          <p14:tracePt t="424148" x="7918450" y="5213350"/>
          <p14:tracePt t="424165" x="7918450" y="5289550"/>
          <p14:tracePt t="424181" x="7918450" y="5346700"/>
          <p14:tracePt t="424199" x="7912100" y="5397500"/>
          <p14:tracePt t="424214" x="7886700" y="5429250"/>
          <p14:tracePt t="424231" x="7842250" y="5461000"/>
          <p14:tracePt t="424248" x="7791450" y="5480050"/>
          <p14:tracePt t="424264" x="7689850" y="5492750"/>
          <p14:tracePt t="424281" x="7569200" y="5511800"/>
          <p14:tracePt t="424298" x="7435850" y="5518150"/>
          <p14:tracePt t="424315" x="7277100" y="5518150"/>
          <p14:tracePt t="424331" x="7137400" y="5518150"/>
          <p14:tracePt t="424348" x="7029450" y="5518150"/>
          <p14:tracePt t="424364" x="6972300" y="5505450"/>
          <p14:tracePt t="424384" x="6934200" y="5486400"/>
          <p14:tracePt t="424399" x="6915150" y="5473700"/>
          <p14:tracePt t="424415" x="6908800" y="5467350"/>
          <p14:tracePt t="424432" x="6902450" y="5461000"/>
          <p14:tracePt t="424448" x="6896100" y="5461000"/>
          <p14:tracePt t="424639" x="6896100" y="5454650"/>
          <p14:tracePt t="424655" x="6896100" y="5448300"/>
          <p14:tracePt t="429959" x="6832600" y="5422900"/>
          <p14:tracePt t="429967" x="6781800" y="5416550"/>
          <p14:tracePt t="429975" x="6724650" y="5403850"/>
          <p14:tracePt t="429984" x="6648450" y="5391150"/>
          <p14:tracePt t="429996" x="6591300" y="5378450"/>
          <p14:tracePt t="430013" x="6470650" y="5346700"/>
          <p14:tracePt t="430029" x="6413500" y="5327650"/>
          <p14:tracePt t="430048" x="6400800" y="5321300"/>
          <p14:tracePt t="430247" x="6407150" y="5295900"/>
          <p14:tracePt t="430255" x="6438900" y="5251450"/>
          <p14:tracePt t="430265" x="6470650" y="5200650"/>
          <p14:tracePt t="430279" x="6527800" y="5118100"/>
          <p14:tracePt t="430296" x="6584950" y="5010150"/>
          <p14:tracePt t="430312" x="6616700" y="4883150"/>
          <p14:tracePt t="430329" x="6629400" y="4813300"/>
          <p14:tracePt t="430347" x="6629400" y="4756150"/>
          <p14:tracePt t="430363" x="6623050" y="4724400"/>
          <p14:tracePt t="430379" x="6616700" y="4705350"/>
          <p14:tracePt t="430397" x="6616700" y="4699000"/>
          <p14:tracePt t="430487" x="6610350" y="4699000"/>
          <p14:tracePt t="430496" x="6591300" y="4699000"/>
          <p14:tracePt t="430503" x="6584950" y="4699000"/>
          <p14:tracePt t="430513" x="6572250" y="4705350"/>
          <p14:tracePt t="430529" x="6553200" y="4711700"/>
          <p14:tracePt t="430545" x="6546850" y="4718050"/>
          <p14:tracePt t="430563" x="6540500" y="4724400"/>
          <p14:tracePt t="430579" x="6534150" y="4730750"/>
          <p14:tracePt t="430631" x="6527800" y="4730750"/>
          <p14:tracePt t="430847" x="6527800" y="4737100"/>
          <p14:tracePt t="430855" x="6527800" y="4775200"/>
          <p14:tracePt t="430866" x="6521450" y="4800600"/>
          <p14:tracePt t="430879" x="6508750" y="4876800"/>
          <p14:tracePt t="430896" x="6477000" y="4991100"/>
          <p14:tracePt t="430912" x="6413500" y="5149850"/>
          <p14:tracePt t="430929" x="6343650" y="5270500"/>
          <p14:tracePt t="430946" x="6235700" y="5340350"/>
          <p14:tracePt t="430963" x="6127750" y="5365750"/>
          <p14:tracePt t="430979" x="6057900" y="5365750"/>
          <p14:tracePt t="430995" x="6013450" y="5365750"/>
          <p14:tracePt t="431013" x="6000750" y="5359400"/>
          <p14:tracePt t="431029" x="5994400" y="5353050"/>
          <p14:tracePt t="431047" x="5969000" y="5340350"/>
          <p14:tracePt t="431063" x="5930900" y="5327650"/>
          <p14:tracePt t="431079" x="5886450" y="5308600"/>
          <p14:tracePt t="431096" x="5835650" y="5283200"/>
          <p14:tracePt t="431112" x="5797550" y="5264150"/>
          <p14:tracePt t="431129" x="5759450" y="5238750"/>
          <p14:tracePt t="431146" x="5721350" y="5219700"/>
          <p14:tracePt t="431163" x="5702300" y="5200650"/>
          <p14:tracePt t="431179" x="5689600" y="5187950"/>
          <p14:tracePt t="431196" x="5689600" y="5162550"/>
          <p14:tracePt t="431212" x="5689600" y="5137150"/>
          <p14:tracePt t="431229" x="5689600" y="5118100"/>
          <p14:tracePt t="431248" x="5715000" y="5080000"/>
          <p14:tracePt t="431262" x="5727700" y="5054600"/>
          <p14:tracePt t="431279" x="5759450" y="5035550"/>
          <p14:tracePt t="431296" x="5791200" y="5029200"/>
          <p14:tracePt t="431312" x="5835650" y="5010150"/>
          <p14:tracePt t="431329" x="5854700" y="4997450"/>
          <p14:tracePt t="431346" x="5880100" y="4991100"/>
          <p14:tracePt t="431362" x="5892800" y="4991100"/>
          <p14:tracePt t="431379" x="5911850" y="4991100"/>
          <p14:tracePt t="431396" x="5962650" y="4991100"/>
          <p14:tracePt t="431412" x="6070600" y="4991100"/>
          <p14:tracePt t="431429" x="6223000" y="4991100"/>
          <p14:tracePt t="431447" x="6521450" y="4997450"/>
          <p14:tracePt t="431463" x="6699250" y="5010150"/>
          <p14:tracePt t="431479" x="6832600" y="5022850"/>
          <p14:tracePt t="431496" x="6877050" y="5022850"/>
          <p14:tracePt t="431512" x="6896100" y="5022850"/>
          <p14:tracePt t="431529" x="6902450" y="5035550"/>
          <p14:tracePt t="431546" x="6915150" y="5048250"/>
          <p14:tracePt t="431562" x="6927850" y="5080000"/>
          <p14:tracePt t="431579" x="6946900" y="5162550"/>
          <p14:tracePt t="431595" x="6953250" y="5238750"/>
          <p14:tracePt t="431612" x="6953250" y="5283200"/>
          <p14:tracePt t="431628" x="6953250" y="5340350"/>
          <p14:tracePt t="431647" x="6915150" y="5429250"/>
          <p14:tracePt t="431663" x="6883400" y="5467350"/>
          <p14:tracePt t="431679" x="6838950" y="5505450"/>
          <p14:tracePt t="431696" x="6781800" y="5524500"/>
          <p14:tracePt t="431712" x="6699250" y="5530850"/>
          <p14:tracePt t="431729" x="6616700" y="5537200"/>
          <p14:tracePt t="431746" x="6515100" y="5537200"/>
          <p14:tracePt t="431762" x="6407150" y="5537200"/>
          <p14:tracePt t="431779" x="6248400" y="5518150"/>
          <p14:tracePt t="431795" x="6070600" y="5486400"/>
          <p14:tracePt t="431812" x="5930900" y="5467350"/>
          <p14:tracePt t="431829" x="5848350" y="5448300"/>
          <p14:tracePt t="431845" x="5797550" y="5435600"/>
          <p14:tracePt t="431863" x="5772150" y="5416550"/>
          <p14:tracePt t="431879" x="5759450" y="5397500"/>
          <p14:tracePt t="431895" x="5746750" y="5372100"/>
          <p14:tracePt t="431912" x="5740400" y="5346700"/>
          <p14:tracePt t="431928" x="5734050" y="5314950"/>
          <p14:tracePt t="431945" x="5727700" y="5276850"/>
          <p14:tracePt t="431962" x="5727700" y="5226050"/>
          <p14:tracePt t="431979" x="5727700" y="5194300"/>
          <p14:tracePt t="431996" x="5727700" y="5162550"/>
          <p14:tracePt t="432012" x="5727700" y="5137150"/>
          <p14:tracePt t="432029" x="5734050" y="5124450"/>
          <p14:tracePt t="432045" x="5746750" y="5118100"/>
          <p14:tracePt t="432064" x="5753100" y="5105400"/>
          <p14:tracePt t="432078" x="5759450" y="5099050"/>
          <p14:tracePt t="432096" x="5765800" y="5092700"/>
          <p14:tracePt t="432112" x="5784850" y="5086350"/>
          <p14:tracePt t="432128" x="5810250" y="5080000"/>
          <p14:tracePt t="432145" x="5867400" y="5060950"/>
          <p14:tracePt t="432162" x="5969000" y="5035550"/>
          <p14:tracePt t="432179" x="6108700" y="5016500"/>
          <p14:tracePt t="432195" x="6242050" y="4991100"/>
          <p14:tracePt t="432212" x="6330950" y="4978400"/>
          <p14:tracePt t="432228" x="6400800" y="4972050"/>
          <p14:tracePt t="432245" x="6419850" y="4972050"/>
          <p14:tracePt t="432262" x="6426200" y="4972050"/>
          <p14:tracePt t="433671" x="6432550" y="4965700"/>
          <p14:tracePt t="433680" x="6451600" y="4953000"/>
          <p14:tracePt t="433687" x="6477000" y="4953000"/>
          <p14:tracePt t="433697" x="6502400" y="4959350"/>
          <p14:tracePt t="433711" x="6546850" y="5003800"/>
          <p14:tracePt t="433728" x="6584950" y="5048250"/>
          <p14:tracePt t="433745" x="6610350" y="5099050"/>
          <p14:tracePt t="433761" x="6623050" y="5124450"/>
          <p14:tracePt t="433778" x="6623050" y="5156200"/>
          <p14:tracePt t="433794" x="6623050" y="5175250"/>
          <p14:tracePt t="433812" x="6604000" y="5187950"/>
          <p14:tracePt t="433828" x="6604000" y="5194300"/>
          <p14:tracePt t="433845" x="6597650" y="5194300"/>
          <p14:tracePt t="460311" x="6705600" y="5194300"/>
          <p14:tracePt t="460320" x="6851650" y="5162550"/>
          <p14:tracePt t="460327" x="7048500" y="5099050"/>
          <p14:tracePt t="460336" x="7156450" y="5060950"/>
          <p14:tracePt t="460353" x="7258050" y="5022850"/>
          <p14:tracePt t="460369" x="7283450" y="5010150"/>
          <p14:tracePt t="460386" x="7289800" y="5010150"/>
          <p14:tracePt t="460479" x="7289800" y="5003800"/>
          <p14:tracePt t="460488" x="7327900" y="4826000"/>
          <p14:tracePt t="460495" x="7404100" y="4508500"/>
          <p14:tracePt t="460506" x="7480300" y="4108450"/>
          <p14:tracePt t="460519" x="7562850" y="3587750"/>
          <p14:tracePt t="460536" x="7575550" y="3232150"/>
          <p14:tracePt t="460552" x="7524750" y="3022600"/>
          <p14:tracePt t="460569" x="7473950" y="2921000"/>
          <p14:tracePt t="460586" x="7435850" y="2857500"/>
          <p14:tracePt t="460602" x="7423150" y="2819400"/>
          <p14:tracePt t="460619" x="7416800" y="2787650"/>
          <p14:tracePt t="460636" x="7416800" y="2768600"/>
          <p14:tracePt t="460653" x="7397750" y="2736850"/>
          <p14:tracePt t="460669" x="7372350" y="2717800"/>
          <p14:tracePt t="460687" x="7340600" y="2686050"/>
          <p14:tracePt t="460703" x="7334250" y="2641600"/>
          <p14:tracePt t="460719" x="7315200" y="2590800"/>
          <p14:tracePt t="460735" x="7277100" y="2533650"/>
          <p14:tracePt t="460753" x="7251700" y="2482850"/>
          <p14:tracePt t="460769" x="7232650" y="2438400"/>
          <p14:tracePt t="460786" x="7207250" y="2362200"/>
          <p14:tracePt t="460802" x="7207250" y="2286000"/>
          <p14:tracePt t="460819" x="7207250" y="2216150"/>
          <p14:tracePt t="460836" x="7232650" y="2165350"/>
          <p14:tracePt t="460852" x="7289800" y="2095500"/>
          <p14:tracePt t="460868" x="7340600" y="2032000"/>
          <p14:tracePt t="460873" x="7359650" y="2019300"/>
          <p14:tracePt t="460886" x="7372350" y="2006600"/>
          <p14:tracePt t="460902" x="7397750" y="1993900"/>
          <p14:tracePt t="460919" x="7454900" y="1987550"/>
          <p14:tracePt t="460935" x="7518400" y="1987550"/>
          <p14:tracePt t="460952" x="7562850" y="1987550"/>
          <p14:tracePt t="460969" x="7613650" y="1987550"/>
          <p14:tracePt t="460986" x="7658100" y="2000250"/>
          <p14:tracePt t="461002" x="7708900" y="2057400"/>
          <p14:tracePt t="461019" x="7740650" y="2120900"/>
          <p14:tracePt t="461035" x="7766050" y="2222500"/>
          <p14:tracePt t="461052" x="7772400" y="2349500"/>
          <p14:tracePt t="461068" x="7772400" y="2495550"/>
          <p14:tracePt t="461086" x="7772400" y="2603500"/>
          <p14:tracePt t="461102" x="7727950" y="2755900"/>
          <p14:tracePt t="461119" x="7696200" y="2838450"/>
          <p14:tracePt t="461135" x="7664450" y="2914650"/>
          <p14:tracePt t="461152" x="7632700" y="3009900"/>
          <p14:tracePt t="461169" x="7588250" y="3124200"/>
          <p14:tracePt t="461185" x="7537450" y="3232150"/>
          <p14:tracePt t="461202" x="7499350" y="3308350"/>
          <p14:tracePt t="461219" x="7467600" y="3371850"/>
          <p14:tracePt t="461236" x="7416800" y="3422650"/>
          <p14:tracePt t="461252" x="7359650" y="3486150"/>
          <p14:tracePt t="461269" x="7245350" y="3568700"/>
          <p14:tracePt t="461286" x="7137400" y="3625850"/>
          <p14:tracePt t="461303" x="6896100" y="3702050"/>
          <p14:tracePt t="461319" x="6737350" y="3746500"/>
          <p14:tracePt t="461335" x="6584950" y="3778250"/>
          <p14:tracePt t="461352" x="6470650" y="3803650"/>
          <p14:tracePt t="461369" x="6394450" y="3810000"/>
          <p14:tracePt t="461386" x="6337300" y="3810000"/>
          <p14:tracePt t="461402" x="6280150" y="3790950"/>
          <p14:tracePt t="461419" x="6229350" y="3759200"/>
          <p14:tracePt t="461435" x="6197600" y="3721100"/>
          <p14:tracePt t="461452" x="6165850" y="3638550"/>
          <p14:tracePt t="461469" x="6134100" y="3530600"/>
          <p14:tracePt t="461487" x="6108700" y="3352800"/>
          <p14:tracePt t="461503" x="6108700" y="3213100"/>
          <p14:tracePt t="461518" x="6134100" y="3086100"/>
          <p14:tracePt t="461535" x="6229350" y="2946400"/>
          <p14:tracePt t="461553" x="6362700" y="2806700"/>
          <p14:tracePt t="461569" x="6553200" y="2679700"/>
          <p14:tracePt t="461585" x="6819900" y="2540000"/>
          <p14:tracePt t="461602" x="6985000" y="2451100"/>
          <p14:tracePt t="461619" x="7054850" y="2413000"/>
          <p14:tracePt t="461635" x="7118350" y="2387600"/>
          <p14:tracePt t="461652" x="7150100" y="2381250"/>
          <p14:tracePt t="461668" x="7162800" y="2381250"/>
          <p14:tracePt t="461686" x="7175500" y="2374900"/>
          <p14:tracePt t="461704" x="7251700" y="2381250"/>
          <p14:tracePt t="461719" x="7289800" y="2387600"/>
          <p14:tracePt t="461735" x="7321550" y="2400300"/>
          <p14:tracePt t="461752" x="7327900" y="2400300"/>
          <p14:tracePt t="461768" x="7340600" y="2400300"/>
          <p14:tracePt t="461785" x="7340600" y="2406650"/>
          <p14:tracePt t="461951" x="7378700" y="2406650"/>
          <p14:tracePt t="461959" x="7404100" y="2406650"/>
          <p14:tracePt t="461968" x="7435850" y="2406650"/>
          <p14:tracePt t="461985" x="7486650" y="2406650"/>
          <p14:tracePt t="462002" x="7531100" y="2413000"/>
          <p14:tracePt t="462019" x="7550150" y="2413000"/>
          <p14:tracePt t="462035" x="7562850" y="2419350"/>
          <p14:tracePt t="462052" x="7569200" y="2438400"/>
          <p14:tracePt t="462068" x="7581900" y="2470150"/>
          <p14:tracePt t="462085" x="7594600" y="2514600"/>
          <p14:tracePt t="462103" x="7620000" y="2609850"/>
          <p14:tracePt t="462118" x="7626350" y="2654300"/>
          <p14:tracePt t="462135" x="7626350" y="2679700"/>
          <p14:tracePt t="462152" x="7626350" y="2711450"/>
          <p14:tracePt t="462169" x="7626350" y="2755900"/>
          <p14:tracePt t="462186" x="7626350" y="2794000"/>
          <p14:tracePt t="462202" x="7620000" y="2838450"/>
          <p14:tracePt t="462218" x="7600950" y="2889250"/>
          <p14:tracePt t="462235" x="7581900" y="2927350"/>
          <p14:tracePt t="462252" x="7569200" y="2965450"/>
          <p14:tracePt t="462269" x="7550150" y="2990850"/>
          <p14:tracePt t="462287" x="7531100" y="3035300"/>
          <p14:tracePt t="462303" x="7518400" y="3054350"/>
          <p14:tracePt t="462318" x="7512050" y="3073400"/>
          <p14:tracePt t="462335" x="7493000" y="3098800"/>
          <p14:tracePt t="462352" x="7473950" y="3136900"/>
          <p14:tracePt t="462369" x="7461250" y="3155950"/>
          <p14:tracePt t="462385" x="7448550" y="3175000"/>
          <p14:tracePt t="462401" x="7442200" y="3187700"/>
          <p14:tracePt t="463888" x="7429500" y="3187700"/>
          <p14:tracePt t="463895" x="7372350" y="3194050"/>
          <p14:tracePt t="463905" x="7308850" y="3213100"/>
          <p14:tracePt t="463919" x="7188200" y="3232150"/>
          <p14:tracePt t="463935" x="7067550" y="3257550"/>
          <p14:tracePt t="463951" x="6902450" y="3282950"/>
          <p14:tracePt t="463968" x="6775450" y="3314700"/>
          <p14:tracePt t="463984" x="6635750" y="3333750"/>
          <p14:tracePt t="464001" x="6502400" y="3340100"/>
          <p14:tracePt t="464018" x="6343650" y="3340100"/>
          <p14:tracePt t="464034" x="6197600" y="3340100"/>
          <p14:tracePt t="464051" x="6057900" y="3340100"/>
          <p14:tracePt t="464068" x="5962650" y="3340100"/>
          <p14:tracePt t="464085" x="5905500" y="3346450"/>
          <p14:tracePt t="464101" x="5873750" y="3346450"/>
          <p14:tracePt t="464119" x="5835650" y="3346450"/>
          <p14:tracePt t="464135" x="5810250" y="3346450"/>
          <p14:tracePt t="464151" x="5791200" y="3340100"/>
          <p14:tracePt t="464168" x="5765800" y="3327400"/>
          <p14:tracePt t="464185" x="5740400" y="3314700"/>
          <p14:tracePt t="464201" x="5727700" y="3308350"/>
          <p14:tracePt t="464218" x="5715000" y="3308350"/>
          <p14:tracePt t="464263" x="5715000" y="3295650"/>
          <p14:tracePt t="464272" x="5715000" y="3282950"/>
          <p14:tracePt t="464284" x="5715000" y="3263900"/>
          <p14:tracePt t="464302" x="5715000" y="3238500"/>
          <p14:tracePt t="464320" x="5708650" y="3213100"/>
          <p14:tracePt t="464335" x="5695950" y="3194050"/>
          <p14:tracePt t="464351" x="5689600" y="3187700"/>
          <p14:tracePt t="464368" x="5683250" y="3175000"/>
          <p14:tracePt t="464385" x="5664200" y="3149600"/>
          <p14:tracePt t="464401" x="5645150" y="3098800"/>
          <p14:tracePt t="464418" x="5613400" y="3035300"/>
          <p14:tracePt t="464434" x="5581650" y="2990850"/>
          <p14:tracePt t="464451" x="5568950" y="2971800"/>
          <p14:tracePt t="464468" x="5562600" y="2959100"/>
          <p14:tracePt t="464484" x="5562600" y="2940050"/>
          <p14:tracePt t="464501" x="5562600" y="2921000"/>
          <p14:tracePt t="464519" x="5562600" y="2882900"/>
          <p14:tracePt t="464535" x="5581650" y="2838450"/>
          <p14:tracePt t="464551" x="5613400" y="2787650"/>
          <p14:tracePt t="464568" x="5670550" y="2692400"/>
          <p14:tracePt t="464584" x="5727700" y="2628900"/>
          <p14:tracePt t="464601" x="5765800" y="2571750"/>
          <p14:tracePt t="464618" x="5803900" y="2533650"/>
          <p14:tracePt t="464634" x="5835650" y="2501900"/>
          <p14:tracePt t="464651" x="5867400" y="2482850"/>
          <p14:tracePt t="464668" x="5911850" y="2463800"/>
          <p14:tracePt t="464685" x="5981700" y="2451100"/>
          <p14:tracePt t="464701" x="6089650" y="2438400"/>
          <p14:tracePt t="464719" x="6229350" y="2432050"/>
          <p14:tracePt t="464734" x="6299200" y="2432050"/>
          <p14:tracePt t="464751" x="6350000" y="2432050"/>
          <p14:tracePt t="464767" x="6381750" y="2432050"/>
          <p14:tracePt t="464784" x="6407150" y="2432050"/>
          <p14:tracePt t="464801" x="6451600" y="2451100"/>
          <p14:tracePt t="464817" x="6502400" y="2482850"/>
          <p14:tracePt t="464834" x="6546850" y="2514600"/>
          <p14:tracePt t="464851" x="6604000" y="2559050"/>
          <p14:tracePt t="464868" x="6629400" y="2584450"/>
          <p14:tracePt t="464872" x="6642100" y="2603500"/>
          <p14:tracePt t="464884" x="6661150" y="2616200"/>
          <p14:tracePt t="464904" x="6686550" y="2654300"/>
          <p14:tracePt t="464919" x="6692900" y="2686050"/>
          <p14:tracePt t="464935" x="6692900" y="2717800"/>
          <p14:tracePt t="464951" x="6699250" y="2749550"/>
          <p14:tracePt t="464967" x="6699250" y="2781300"/>
          <p14:tracePt t="464984" x="6699250" y="2819400"/>
          <p14:tracePt t="465001" x="6673850" y="2870200"/>
          <p14:tracePt t="465018" x="6642100" y="2927350"/>
          <p14:tracePt t="465034" x="6604000" y="2984500"/>
          <p14:tracePt t="465051" x="6553200" y="3028950"/>
          <p14:tracePt t="465067" x="6489700" y="3073400"/>
          <p14:tracePt t="465084" x="6413500" y="3105150"/>
          <p14:tracePt t="465101" x="6311900" y="3149600"/>
          <p14:tracePt t="465119" x="6140450" y="3187700"/>
          <p14:tracePt t="465135" x="6019800" y="3200400"/>
          <p14:tracePt t="465151" x="5892800" y="3200400"/>
          <p14:tracePt t="465167" x="5791200" y="3200400"/>
          <p14:tracePt t="465184" x="5727700" y="3200400"/>
          <p14:tracePt t="465201" x="5676900" y="3200400"/>
          <p14:tracePt t="465218" x="5651500" y="3200400"/>
          <p14:tracePt t="465234" x="5638800" y="3200400"/>
          <p14:tracePt t="465251" x="5626100" y="3200400"/>
          <p14:tracePt t="465304" x="5626100" y="3194050"/>
          <p14:tracePt t="467391" x="5645150" y="3194050"/>
          <p14:tracePt t="467399" x="5651500" y="3194050"/>
          <p14:tracePt t="467407" x="5657850" y="3194050"/>
          <p14:tracePt t="467417" x="5683250" y="3194050"/>
          <p14:tracePt t="467434" x="5835650" y="3162300"/>
          <p14:tracePt t="467450" x="5962650" y="3155950"/>
          <p14:tracePt t="467467" x="6115050" y="3130550"/>
          <p14:tracePt t="467483" x="6235700" y="3111500"/>
          <p14:tracePt t="467500" x="6305550" y="3098800"/>
          <p14:tracePt t="467517" x="6356350" y="3092450"/>
          <p14:tracePt t="467533" x="6369050" y="3092450"/>
          <p14:tracePt t="467550" x="6375400" y="3092450"/>
          <p14:tracePt t="470215" x="6515100" y="2978150"/>
          <p14:tracePt t="470223" x="6838950" y="2711450"/>
          <p14:tracePt t="470232" x="7251700" y="2381250"/>
          <p14:tracePt t="470249" x="7905750" y="1746250"/>
          <p14:tracePt t="470266" x="8362950" y="1136650"/>
          <p14:tracePt t="470283" x="8712200" y="463550"/>
          <p14:tracePt t="470299" x="8959850" y="0"/>
          <p14:tracePt t="470316" x="9029700" y="0"/>
          <p14:tracePt t="470332" x="8991600" y="0"/>
          <p14:tracePt t="470349" x="8890000" y="0"/>
          <p14:tracePt t="470368" x="8750300" y="0"/>
          <p14:tracePt t="470384" x="8705850" y="0"/>
          <p14:tracePt t="470431" x="8705850" y="12700"/>
          <p14:tracePt t="470438" x="8680450" y="69850"/>
          <p14:tracePt t="470449" x="8661400" y="127000"/>
          <p14:tracePt t="470466" x="8629650" y="266700"/>
          <p14:tracePt t="470482" x="8597900" y="400050"/>
          <p14:tracePt t="470499" x="8553450" y="533400"/>
          <p14:tracePt t="470516" x="8515350" y="654050"/>
          <p14:tracePt t="470532" x="8458200" y="742950"/>
          <p14:tracePt t="470549" x="8375650" y="819150"/>
          <p14:tracePt t="470567" x="8210550" y="882650"/>
          <p14:tracePt t="470583" x="8089900" y="908050"/>
          <p14:tracePt t="470599" x="7962900" y="927100"/>
          <p14:tracePt t="470616" x="7804150" y="952500"/>
          <p14:tracePt t="470632" x="7607300" y="996950"/>
          <p14:tracePt t="470649" x="7385050" y="1066800"/>
          <p14:tracePt t="470666" x="7175500" y="1130300"/>
          <p14:tracePt t="470682" x="6985000" y="1193800"/>
          <p14:tracePt t="470699" x="6807200" y="1244600"/>
          <p14:tracePt t="470716" x="6654800" y="1289050"/>
          <p14:tracePt t="470732" x="6578600" y="1308100"/>
          <p14:tracePt t="470749" x="6534150" y="1320800"/>
          <p14:tracePt t="470766" x="6515100" y="1320800"/>
          <p14:tracePt t="470783" x="6508750" y="1320800"/>
          <p14:tracePt t="471023" x="6502400" y="1339850"/>
          <p14:tracePt t="471031" x="6470650" y="1390650"/>
          <p14:tracePt t="471039" x="6451600" y="1416050"/>
          <p14:tracePt t="471049" x="6438900" y="1441450"/>
          <p14:tracePt t="471065" x="6407150" y="1492250"/>
          <p14:tracePt t="471082" x="6369050" y="1549400"/>
          <p14:tracePt t="471098" x="6330950" y="1612900"/>
          <p14:tracePt t="471116" x="6267450" y="1708150"/>
          <p14:tracePt t="471133" x="6191250" y="1797050"/>
          <p14:tracePt t="471149" x="6108700" y="1898650"/>
          <p14:tracePt t="471167" x="5949950" y="2070100"/>
          <p14:tracePt t="471183" x="5873750" y="2159000"/>
          <p14:tracePt t="471199" x="5784850" y="2247900"/>
          <p14:tracePt t="471216" x="5734050" y="2292350"/>
          <p14:tracePt t="471232" x="5721350" y="2305050"/>
          <p14:tracePt t="472911" x="5734050" y="2298700"/>
          <p14:tracePt t="472919" x="5740400" y="2286000"/>
          <p14:tracePt t="472927" x="5753100" y="2279650"/>
          <p14:tracePt t="472936" x="5759450" y="2260600"/>
          <p14:tracePt t="472948" x="5784850" y="2235200"/>
          <p14:tracePt t="472965" x="5867400" y="2146300"/>
          <p14:tracePt t="472982" x="6000750" y="2082800"/>
          <p14:tracePt t="472999" x="6229350" y="2051050"/>
          <p14:tracePt t="473015" x="6388100" y="1974850"/>
          <p14:tracePt t="473032" x="6508750" y="1885950"/>
          <p14:tracePt t="473048" x="6521450" y="1879600"/>
          <p14:tracePt t="473065" x="6477000" y="1892300"/>
          <p14:tracePt t="473082" x="6178550" y="2019300"/>
          <p14:tracePt t="473098" x="5759450" y="2165350"/>
          <p14:tracePt t="473115" x="5746750" y="2203450"/>
          <p14:tracePt t="473131" x="5746750" y="2209800"/>
          <p14:tracePt t="473148" x="5746750" y="2235200"/>
          <p14:tracePt t="473165" x="5746750" y="2266950"/>
          <p14:tracePt t="473183" x="5791200" y="2368550"/>
          <p14:tracePt t="473199" x="5867400" y="2482850"/>
          <p14:tracePt t="473215" x="5969000" y="2603500"/>
          <p14:tracePt t="473231" x="6045200" y="2660650"/>
          <p14:tracePt t="473248" x="6153150" y="2717800"/>
          <p14:tracePt t="473265" x="6305550" y="2813050"/>
          <p14:tracePt t="473281" x="6502400" y="2940050"/>
          <p14:tracePt t="473298" x="6661150" y="3079750"/>
          <p14:tracePt t="473315" x="6756400" y="3155950"/>
          <p14:tracePt t="473332" x="6832600" y="3213100"/>
          <p14:tracePt t="473348" x="6883400" y="3225800"/>
          <p14:tracePt t="473364" x="6902450" y="3225800"/>
          <p14:tracePt t="473381" x="6908800" y="3225800"/>
          <p14:tracePt t="473385" x="6915150" y="3225800"/>
          <p14:tracePt t="473400" x="6927850" y="3200400"/>
          <p14:tracePt t="473415" x="6965950" y="3117850"/>
          <p14:tracePt t="473431" x="6997700" y="3003550"/>
          <p14:tracePt t="473449" x="7016750" y="2876550"/>
          <p14:tracePt t="473465" x="7023100" y="2749550"/>
          <p14:tracePt t="473482" x="7029450" y="2647950"/>
          <p14:tracePt t="473498" x="7054850" y="2559050"/>
          <p14:tracePt t="473514" x="7080250" y="2451100"/>
          <p14:tracePt t="473532" x="7124700" y="2336800"/>
          <p14:tracePt t="473548" x="7162800" y="2273300"/>
          <p14:tracePt t="473565" x="7169150" y="2241550"/>
          <p14:tracePt t="473584" x="7169150" y="2222500"/>
          <p14:tracePt t="473599" x="7169150" y="2216150"/>
          <p14:tracePt t="473615" x="7143750" y="2184400"/>
          <p14:tracePt t="473631" x="7131050" y="2171700"/>
          <p14:tracePt t="473649" x="7124700" y="2165350"/>
          <p14:tracePt t="473681" x="7137400" y="2165350"/>
          <p14:tracePt t="473698" x="7181850" y="2165350"/>
          <p14:tracePt t="473714" x="7239000" y="2152650"/>
          <p14:tracePt t="473731" x="7302500" y="2127250"/>
          <p14:tracePt t="473748" x="7359650" y="2108200"/>
          <p14:tracePt t="473765" x="7385050" y="2095500"/>
          <p14:tracePt t="473781" x="7404100" y="2089150"/>
          <p14:tracePt t="473799" x="7442200" y="2076450"/>
          <p14:tracePt t="473815" x="7486650" y="2070100"/>
          <p14:tracePt t="473831" x="7531100" y="2044700"/>
          <p14:tracePt t="473848" x="7569200" y="2019300"/>
          <p14:tracePt t="473865" x="7613650" y="2000250"/>
          <p14:tracePt t="473881" x="7645400" y="1981200"/>
          <p14:tracePt t="473898" x="7677150" y="1968500"/>
          <p14:tracePt t="473915" x="7721600" y="1955800"/>
          <p14:tracePt t="473931" x="7797800" y="1943100"/>
          <p14:tracePt t="473948" x="7912100" y="1930400"/>
          <p14:tracePt t="473965" x="8026400" y="1911350"/>
          <p14:tracePt t="473981" x="8128000" y="1898650"/>
          <p14:tracePt t="473999" x="8248650" y="1873250"/>
          <p14:tracePt t="474015" x="8318500" y="1873250"/>
          <p14:tracePt t="474031" x="8369300" y="1873250"/>
          <p14:tracePt t="474048" x="8413750" y="1873250"/>
          <p14:tracePt t="474065" x="8489950" y="1879600"/>
          <p14:tracePt t="474081" x="8553450" y="1885950"/>
          <p14:tracePt t="474098" x="8610600" y="1892300"/>
          <p14:tracePt t="474115" x="8642350" y="1898650"/>
          <p14:tracePt t="474131" x="8680450" y="1905000"/>
          <p14:tracePt t="474148" x="8712200" y="1917700"/>
          <p14:tracePt t="474164" x="8769350" y="1936750"/>
          <p14:tracePt t="474182" x="8820150" y="1955800"/>
          <p14:tracePt t="474199" x="8953500" y="2000250"/>
          <p14:tracePt t="474215" x="9080500" y="2032000"/>
          <p14:tracePt t="474231" x="9188450" y="2076450"/>
          <p14:tracePt t="474248" x="9309100" y="2095500"/>
          <p14:tracePt t="474264" x="9423400" y="2120900"/>
          <p14:tracePt t="474281" x="9531350" y="2139950"/>
          <p14:tracePt t="474298" x="9652000" y="2171700"/>
          <p14:tracePt t="474314" x="9753600" y="2190750"/>
          <p14:tracePt t="474331" x="9842500" y="2222500"/>
          <p14:tracePt t="474348" x="9906000" y="2247900"/>
          <p14:tracePt t="474364" x="9925050" y="2260600"/>
          <p14:tracePt t="474381" x="9937750" y="2266950"/>
          <p14:tracePt t="474385" x="9944100" y="2273300"/>
          <p14:tracePt t="474399" x="9975850" y="2292350"/>
          <p14:tracePt t="474415" x="10026650" y="2324100"/>
          <p14:tracePt t="474431" x="10102850" y="2362200"/>
          <p14:tracePt t="474448" x="10210800" y="2400300"/>
          <p14:tracePt t="474465" x="10287000" y="2432050"/>
          <p14:tracePt t="474481" x="10337800" y="2457450"/>
          <p14:tracePt t="474497" x="10382250" y="2482850"/>
          <p14:tracePt t="474514" x="10426700" y="2514600"/>
          <p14:tracePt t="474531" x="10477500" y="2546350"/>
          <p14:tracePt t="474548" x="10553700" y="2597150"/>
          <p14:tracePt t="474564" x="10636250" y="2654300"/>
          <p14:tracePt t="474581" x="10725150" y="2711450"/>
          <p14:tracePt t="474598" x="10769600" y="2743200"/>
          <p14:tracePt t="474615" x="10826750" y="2787650"/>
          <p14:tracePt t="474632" x="10845800" y="2819400"/>
          <p14:tracePt t="474648" x="10858500" y="2832100"/>
          <p14:tracePt t="474665" x="10864850" y="2857500"/>
          <p14:tracePt t="474681" x="10871200" y="2882900"/>
          <p14:tracePt t="474698" x="10890250" y="2908300"/>
          <p14:tracePt t="474714" x="10909300" y="2940050"/>
          <p14:tracePt t="474731" x="10922000" y="2965450"/>
          <p14:tracePt t="474748" x="10934700" y="2990850"/>
          <p14:tracePt t="474764" x="10947400" y="3016250"/>
          <p14:tracePt t="474781" x="10960100" y="3035300"/>
          <p14:tracePt t="474797" x="10966450" y="3054350"/>
          <p14:tracePt t="474815" x="10985500" y="3092450"/>
          <p14:tracePt t="474832" x="10998200" y="3124200"/>
          <p14:tracePt t="474847" x="11017250" y="3149600"/>
          <p14:tracePt t="474864" x="11036300" y="3175000"/>
          <p14:tracePt t="474881" x="11049000" y="3200400"/>
          <p14:tracePt t="474898" x="11061700" y="3232150"/>
          <p14:tracePt t="474914" x="11080750" y="3263900"/>
          <p14:tracePt t="474931" x="11112500" y="3321050"/>
          <p14:tracePt t="474948" x="11144250" y="3365500"/>
          <p14:tracePt t="474965" x="11163300" y="3397250"/>
          <p14:tracePt t="474981" x="11182350" y="3435350"/>
          <p14:tracePt t="474998" x="11201400" y="3467100"/>
          <p14:tracePt t="475015" x="11220450" y="3543300"/>
          <p14:tracePt t="475031" x="11239500" y="3613150"/>
          <p14:tracePt t="475048" x="11264900" y="3683000"/>
          <p14:tracePt t="475064" x="11283950" y="3727450"/>
          <p14:tracePt t="475081" x="11296650" y="3759200"/>
          <p14:tracePt t="475098" x="11303000" y="3790950"/>
          <p14:tracePt t="475114" x="11309350" y="3835400"/>
          <p14:tracePt t="475131" x="11322050" y="3892550"/>
          <p14:tracePt t="475148" x="11334750" y="3937000"/>
          <p14:tracePt t="475164" x="11353800" y="3981450"/>
          <p14:tracePt t="475182" x="11372850" y="4044950"/>
          <p14:tracePt t="475199" x="11404600" y="4140200"/>
          <p14:tracePt t="475215" x="11417300" y="4171950"/>
          <p14:tracePt t="475231" x="11423650" y="4222750"/>
          <p14:tracePt t="475247" x="11423650" y="4286250"/>
          <p14:tracePt t="475265" x="11423650" y="4381500"/>
          <p14:tracePt t="475281" x="11423650" y="4476750"/>
          <p14:tracePt t="475298" x="11423650" y="4552950"/>
          <p14:tracePt t="475314" x="11423650" y="4622800"/>
          <p14:tracePt t="475331" x="11423650" y="4686300"/>
          <p14:tracePt t="475348" x="11410950" y="4737100"/>
          <p14:tracePt t="475364" x="11391900" y="4775200"/>
          <p14:tracePt t="475380" x="11379200" y="4806950"/>
          <p14:tracePt t="475385" x="11366500" y="4832350"/>
          <p14:tracePt t="475398" x="11353800" y="4851400"/>
          <p14:tracePt t="475415" x="11290300" y="4914900"/>
          <p14:tracePt t="475431" x="11195050" y="4972050"/>
          <p14:tracePt t="475447" x="11087100" y="5060950"/>
          <p14:tracePt t="475464" x="11010900" y="5137150"/>
          <p14:tracePt t="475481" x="10928350" y="5238750"/>
          <p14:tracePt t="475498" x="10858500" y="5321300"/>
          <p14:tracePt t="475514" x="10795000" y="5416550"/>
          <p14:tracePt t="475531" x="10744200" y="5486400"/>
          <p14:tracePt t="475548" x="10687050" y="5543550"/>
          <p14:tracePt t="475564" x="10598150" y="5594350"/>
          <p14:tracePt t="475581" x="10483850" y="5645150"/>
          <p14:tracePt t="475597" x="10401300" y="5683250"/>
          <p14:tracePt t="475615" x="10236200" y="5746750"/>
          <p14:tracePt t="475631" x="10160000" y="5778500"/>
          <p14:tracePt t="475647" x="10083800" y="5797550"/>
          <p14:tracePt t="475664" x="10001250" y="5816600"/>
          <p14:tracePt t="475681" x="9880600" y="5842000"/>
          <p14:tracePt t="475697" x="9759950" y="5886450"/>
          <p14:tracePt t="475714" x="9632950" y="5930900"/>
          <p14:tracePt t="475731" x="9531350" y="5962650"/>
          <p14:tracePt t="475748" x="9461500" y="5988050"/>
          <p14:tracePt t="475764" x="9385300" y="5994400"/>
          <p14:tracePt t="475780" x="9315450" y="6007100"/>
          <p14:tracePt t="475797" x="9251950" y="6007100"/>
          <p14:tracePt t="475816" x="9144000" y="6007100"/>
          <p14:tracePt t="475831" x="9074150" y="6000750"/>
          <p14:tracePt t="475847" x="8966200" y="5981700"/>
          <p14:tracePt t="475864" x="8845550" y="5956300"/>
          <p14:tracePt t="475881" x="8724900" y="5937250"/>
          <p14:tracePt t="475897" x="8591550" y="5892800"/>
          <p14:tracePt t="475914" x="8477250" y="5861050"/>
          <p14:tracePt t="475931" x="8369300" y="5829300"/>
          <p14:tracePt t="475947" x="8280400" y="5810250"/>
          <p14:tracePt t="475964" x="8197850" y="5784850"/>
          <p14:tracePt t="475980" x="8102600" y="5753100"/>
          <p14:tracePt t="475998" x="7981950" y="5721350"/>
          <p14:tracePt t="476015" x="7785100" y="5664200"/>
          <p14:tracePt t="476031" x="7645400" y="5632450"/>
          <p14:tracePt t="476047" x="7512050" y="5588000"/>
          <p14:tracePt t="476064" x="7378700" y="5556250"/>
          <p14:tracePt t="476081" x="7239000" y="5505450"/>
          <p14:tracePt t="476098" x="7105650" y="5467350"/>
          <p14:tracePt t="476114" x="6940550" y="5416550"/>
          <p14:tracePt t="476131" x="6737350" y="5372100"/>
          <p14:tracePt t="476147" x="6483350" y="5289550"/>
          <p14:tracePt t="476164" x="6311900" y="5213350"/>
          <p14:tracePt t="476180" x="6216650" y="5149850"/>
          <p14:tracePt t="476199" x="6115050" y="5035550"/>
          <p14:tracePt t="476215" x="6070600" y="4946650"/>
          <p14:tracePt t="476230" x="6013450" y="4832350"/>
          <p14:tracePt t="476247" x="5949950" y="4711700"/>
          <p14:tracePt t="476264" x="5886450" y="4552950"/>
          <p14:tracePt t="476281" x="5803900" y="4362450"/>
          <p14:tracePt t="476297" x="5715000" y="4095750"/>
          <p14:tracePt t="476314" x="5657850" y="3898900"/>
          <p14:tracePt t="476330" x="5645150" y="3752850"/>
          <p14:tracePt t="476347" x="5632450" y="3613150"/>
          <p14:tracePt t="476364" x="5638800" y="3492500"/>
          <p14:tracePt t="476381" x="5638800" y="3409950"/>
          <p14:tracePt t="476385" x="5651500" y="3352800"/>
          <p14:tracePt t="476400" x="5670550" y="3244850"/>
          <p14:tracePt t="476415" x="5683250" y="3143250"/>
          <p14:tracePt t="476431" x="5702300" y="3035300"/>
          <p14:tracePt t="476447" x="5721350" y="2914650"/>
          <p14:tracePt t="476464" x="5753100" y="2844800"/>
          <p14:tracePt t="476480" x="5778500" y="2806700"/>
          <p14:tracePt t="476497" x="5822950" y="2762250"/>
          <p14:tracePt t="476514" x="5880100" y="2717800"/>
          <p14:tracePt t="476531" x="5918200" y="2679700"/>
          <p14:tracePt t="476548" x="5949950" y="2647950"/>
          <p14:tracePt t="476564" x="5969000" y="2622550"/>
          <p14:tracePt t="476580" x="5981700" y="2609850"/>
          <p14:tracePt t="476815" x="6000750" y="2616200"/>
          <p14:tracePt t="476823" x="6038850" y="2654300"/>
          <p14:tracePt t="476834" x="6070600" y="2692400"/>
          <p14:tracePt t="476847" x="6153150" y="2813050"/>
          <p14:tracePt t="476864" x="6248400" y="2940050"/>
          <p14:tracePt t="476880" x="6324600" y="3035300"/>
          <p14:tracePt t="476897" x="6388100" y="3124200"/>
          <p14:tracePt t="476913" x="6432550" y="3168650"/>
          <p14:tracePt t="476930" x="6445250" y="3194050"/>
          <p14:tracePt t="476947" x="6451600" y="3200400"/>
        </p14:tracePtLst>
      </p14:laserTraceLst>
    </p:ext>
  </p:extLs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6"/>
          <a:stretch>
            <a:fillRect/>
          </a:stretch>
        </p:blipFill>
        <p:spPr>
          <a:xfrm>
            <a:off x="2773068" y="1464102"/>
            <a:ext cx="6645864" cy="4898952"/>
          </a:xfrm>
          <a:prstGeom prst="rect">
            <a:avLst/>
          </a:prstGeom>
        </p:spPr>
      </p:pic>
      <p:pic>
        <p:nvPicPr>
          <p:cNvPr id="3" name="Audiobestan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
        <p:nvSpPr>
          <p:cNvPr id="5" name="TextBox 4">
            <a:extLst>
              <a:ext uri="{FF2B5EF4-FFF2-40B4-BE49-F238E27FC236}">
                <a16:creationId xmlns:a16="http://schemas.microsoft.com/office/drawing/2014/main" id="{F10ED1EA-1E25-E2DF-5832-CC1BE29E08D1}"/>
              </a:ext>
            </a:extLst>
          </p:cNvPr>
          <p:cNvSpPr txBox="1"/>
          <p:nvPr/>
        </p:nvSpPr>
        <p:spPr>
          <a:xfrm>
            <a:off x="1792357" y="399732"/>
            <a:ext cx="8613913" cy="830997"/>
          </a:xfrm>
          <a:prstGeom prst="rect">
            <a:avLst/>
          </a:prstGeom>
          <a:noFill/>
        </p:spPr>
        <p:txBody>
          <a:bodyPr wrap="square" rtlCol="0">
            <a:spAutoFit/>
          </a:bodyPr>
          <a:lstStyle/>
          <a:p>
            <a:r>
              <a:rPr lang="en-US" sz="2400" b="1" dirty="0" err="1"/>
              <a:t>Voorbeeld</a:t>
            </a:r>
            <a:r>
              <a:rPr lang="en-US" sz="2400" b="1" dirty="0"/>
              <a:t> van </a:t>
            </a:r>
            <a:r>
              <a:rPr lang="en-US" sz="2400" b="1" dirty="0" err="1"/>
              <a:t>verschillende</a:t>
            </a:r>
            <a:r>
              <a:rPr lang="en-US" sz="2400" b="1" dirty="0"/>
              <a:t> </a:t>
            </a:r>
            <a:r>
              <a:rPr lang="en-US" sz="2400" b="1" dirty="0" err="1"/>
              <a:t>manieren</a:t>
            </a:r>
            <a:r>
              <a:rPr lang="en-US" sz="2400" b="1" dirty="0"/>
              <a:t> van </a:t>
            </a:r>
            <a:r>
              <a:rPr lang="en-US" sz="2400" b="1" dirty="0" err="1"/>
              <a:t>transmissie</a:t>
            </a:r>
            <a:r>
              <a:rPr lang="en-US" sz="2400" b="1" dirty="0"/>
              <a:t> </a:t>
            </a:r>
          </a:p>
          <a:p>
            <a:pPr algn="ctr"/>
            <a:r>
              <a:rPr lang="en-US" sz="2400" b="1" dirty="0" err="1"/>
              <a:t>vanuit</a:t>
            </a:r>
            <a:r>
              <a:rPr lang="en-US" sz="2400" b="1" dirty="0"/>
              <a:t> </a:t>
            </a:r>
            <a:r>
              <a:rPr lang="en-US" sz="2400" b="1" dirty="0" err="1"/>
              <a:t>besmette</a:t>
            </a:r>
            <a:r>
              <a:rPr lang="en-US" sz="2400" b="1" dirty="0"/>
              <a:t> </a:t>
            </a:r>
            <a:r>
              <a:rPr lang="en-US" sz="2400" b="1" dirty="0" err="1"/>
              <a:t>luchtwegen</a:t>
            </a:r>
            <a:endParaRPr lang="en-US" sz="2400" b="1" dirty="0"/>
          </a:p>
        </p:txBody>
      </p:sp>
    </p:spTree>
    <p:custDataLst>
      <p:tags r:id="rId1"/>
    </p:custDataLst>
    <p:extLst>
      <p:ext uri="{BB962C8B-B14F-4D97-AF65-F5344CB8AC3E}">
        <p14:creationId xmlns:p14="http://schemas.microsoft.com/office/powerpoint/2010/main" val="2126370947"/>
      </p:ext>
    </p:extLst>
  </p:cSld>
  <p:clrMapOvr>
    <a:masterClrMapping/>
  </p:clrMapOvr>
  <mc:AlternateContent xmlns:mc="http://schemas.openxmlformats.org/markup-compatibility/2006" xmlns:p14="http://schemas.microsoft.com/office/powerpoint/2010/main">
    <mc:Choice Requires="p14">
      <p:transition spd="slow" p14:dur="2000" advTm="495604"/>
    </mc:Choice>
    <mc:Fallback xmlns="">
      <p:transition spd="slow" advTm="495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022" x="10528300" y="6083300"/>
          <p14:tracePt t="24030" x="10401300" y="6032500"/>
          <p14:tracePt t="24038" x="10217150" y="5861050"/>
          <p14:tracePt t="24049" x="9994900" y="5575300"/>
          <p14:tracePt t="24066" x="9759950" y="5124450"/>
          <p14:tracePt t="24082" x="9734550" y="4978400"/>
          <p14:tracePt t="24099" x="9734550" y="4953000"/>
          <p14:tracePt t="24117" x="9734550" y="4946650"/>
          <p14:tracePt t="24133" x="9734550" y="4933950"/>
          <p14:tracePt t="24149" x="9734550" y="4927600"/>
          <p14:tracePt t="24174" x="9721850" y="4927600"/>
          <p14:tracePt t="24183" x="9664700" y="4959350"/>
          <p14:tracePt t="24200" x="9550400" y="5092700"/>
          <p14:tracePt t="24216" x="9417050" y="5251450"/>
          <p14:tracePt t="24233" x="9264650" y="5422900"/>
          <p14:tracePt t="24249" x="9036050" y="5607050"/>
          <p14:tracePt t="24266" x="8667750" y="5873750"/>
          <p14:tracePt t="24283" x="8229600" y="6102350"/>
          <p14:tracePt t="24299" x="7721600" y="6280150"/>
          <p14:tracePt t="24304" x="7505700" y="6343650"/>
          <p14:tracePt t="24316" x="7264400" y="6438900"/>
          <p14:tracePt t="24333" x="6762750" y="6597650"/>
          <p14:tracePt t="24350" x="5588000" y="6851650"/>
          <p14:tracePt t="24366" x="4635500" y="6851650"/>
          <p14:tracePt t="24383" x="3733800" y="6851650"/>
          <p14:tracePt t="24399" x="2819400" y="6851650"/>
          <p14:tracePt t="24416" x="1898650" y="6851650"/>
          <p14:tracePt t="24432" x="1079500" y="6845300"/>
          <p14:tracePt t="24500" x="0" y="5391150"/>
          <p14:tracePt t="24516" x="0" y="5130800"/>
          <p14:tracePt t="24533" x="0" y="4889500"/>
          <p14:tracePt t="24551" x="0" y="4527550"/>
          <p14:tracePt t="24566" x="0" y="4267200"/>
          <p14:tracePt t="24583" x="0" y="4070350"/>
          <p14:tracePt t="24600" x="0" y="3911600"/>
          <p14:tracePt t="24616" x="0" y="3778250"/>
          <p14:tracePt t="24633" x="0" y="3606800"/>
          <p14:tracePt t="24649" x="0" y="3422650"/>
          <p14:tracePt t="24666" x="0" y="3276600"/>
          <p14:tracePt t="24683" x="6350" y="3149600"/>
          <p14:tracePt t="24700" x="82550" y="3035300"/>
          <p14:tracePt t="24716" x="196850" y="2876550"/>
          <p14:tracePt t="24732" x="311150" y="2717800"/>
          <p14:tracePt t="24750" x="501650" y="2451100"/>
          <p14:tracePt t="24767" x="615950" y="2292350"/>
          <p14:tracePt t="24783" x="736600" y="2139950"/>
          <p14:tracePt t="24799" x="863600" y="2032000"/>
          <p14:tracePt t="24816" x="1028700" y="1949450"/>
          <p14:tracePt t="24832" x="1263650" y="1885950"/>
          <p14:tracePt t="24849" x="1581150" y="1822450"/>
          <p14:tracePt t="24866" x="1809750" y="1784350"/>
          <p14:tracePt t="24883" x="1968500" y="1778000"/>
          <p14:tracePt t="24899" x="2076450" y="1778000"/>
          <p14:tracePt t="24916" x="2184400" y="1778000"/>
          <p14:tracePt t="24933" x="2336800" y="1822450"/>
          <p14:tracePt t="24950" x="2597150" y="1905000"/>
          <p14:tracePt t="24966" x="2743200" y="1955800"/>
          <p14:tracePt t="24982" x="2825750" y="2025650"/>
          <p14:tracePt t="24999" x="2978150" y="2178050"/>
          <p14:tracePt t="25015" x="3143250" y="2381250"/>
          <p14:tracePt t="25032" x="3321050" y="2660650"/>
          <p14:tracePt t="25049" x="3498850" y="3048000"/>
          <p14:tracePt t="25066" x="3651250" y="3587750"/>
          <p14:tracePt t="25083" x="3727450" y="4025900"/>
          <p14:tracePt t="25099" x="3733800" y="4298950"/>
          <p14:tracePt t="25116" x="3733800" y="4476750"/>
          <p14:tracePt t="25132" x="3702050" y="4622800"/>
          <p14:tracePt t="25151" x="3606800" y="4819650"/>
          <p14:tracePt t="25167" x="3511550" y="4959350"/>
          <p14:tracePt t="25182" x="3371850" y="5111750"/>
          <p14:tracePt t="25199" x="3143250" y="5257800"/>
          <p14:tracePt t="25216" x="2882900" y="5372100"/>
          <p14:tracePt t="25232" x="2590800" y="5435600"/>
          <p14:tracePt t="25248" x="2298700" y="5448300"/>
          <p14:tracePt t="25266" x="1911350" y="5448300"/>
          <p14:tracePt t="25283" x="1492250" y="5441950"/>
          <p14:tracePt t="25299" x="1244600" y="5429250"/>
          <p14:tracePt t="25304" x="1136650" y="5416550"/>
          <p14:tracePt t="25316" x="1047750" y="5397500"/>
          <p14:tracePt t="25332" x="901700" y="5321300"/>
          <p14:tracePt t="25351" x="749300" y="5143500"/>
          <p14:tracePt t="25367" x="622300" y="5003800"/>
          <p14:tracePt t="25382" x="469900" y="4845050"/>
          <p14:tracePt t="25399" x="355600" y="4705350"/>
          <p14:tracePt t="25415" x="279400" y="4559300"/>
          <p14:tracePt t="25433" x="254000" y="4356100"/>
          <p14:tracePt t="25449" x="260350" y="4070350"/>
          <p14:tracePt t="25466" x="336550" y="3733800"/>
          <p14:tracePt t="25482" x="419100" y="3530600"/>
          <p14:tracePt t="25499" x="508000" y="3365500"/>
          <p14:tracePt t="25516" x="622300" y="3187700"/>
          <p14:tracePt t="25532" x="774700" y="2997200"/>
          <p14:tracePt t="25549" x="1041400" y="2781300"/>
          <p14:tracePt t="25566" x="1778000" y="2381250"/>
          <p14:tracePt t="25583" x="2311400" y="2171700"/>
          <p14:tracePt t="25599" x="2813050" y="2006600"/>
          <p14:tracePt t="25616" x="3263900" y="1892300"/>
          <p14:tracePt t="25632" x="3663950" y="1809750"/>
          <p14:tracePt t="25649" x="3943350" y="1778000"/>
          <p14:tracePt t="25665" x="4165600" y="1778000"/>
          <p14:tracePt t="25682" x="4349750" y="1790700"/>
          <p14:tracePt t="25699" x="4533900" y="1854200"/>
          <p14:tracePt t="25715" x="4749800" y="1974850"/>
          <p14:tracePt t="25732" x="4953000" y="2152650"/>
          <p14:tracePt t="25751" x="5340350" y="2755900"/>
          <p14:tracePt t="25767" x="5486400" y="3092450"/>
          <p14:tracePt t="25783" x="5562600" y="3359150"/>
          <p14:tracePt t="25799" x="5613400" y="3594100"/>
          <p14:tracePt t="25816" x="5632450" y="3784600"/>
          <p14:tracePt t="25832" x="5632450" y="3911600"/>
          <p14:tracePt t="25849" x="5607050" y="4019550"/>
          <p14:tracePt t="25866" x="5556250" y="4127500"/>
          <p14:tracePt t="25882" x="5486400" y="4222750"/>
          <p14:tracePt t="25899" x="5384800" y="4311650"/>
          <p14:tracePt t="25915" x="5302250" y="4381500"/>
          <p14:tracePt t="25932" x="5226050" y="4445000"/>
          <p14:tracePt t="25949" x="5168900" y="4483100"/>
          <p14:tracePt t="25967" x="5130800" y="4527550"/>
          <p14:tracePt t="25982" x="5124450" y="4533900"/>
          <p14:tracePt t="25998" x="5118100" y="4552950"/>
          <p14:tracePt t="26016" x="5099050" y="4622800"/>
          <p14:tracePt t="26032" x="5086350" y="4692650"/>
          <p14:tracePt t="26049" x="5041900" y="4794250"/>
          <p14:tracePt t="26065" x="4997450" y="4940300"/>
          <p14:tracePt t="26082" x="4914900" y="5111750"/>
          <p14:tracePt t="26098" x="4838700" y="5276850"/>
          <p14:tracePt t="26115" x="4787900" y="5429250"/>
          <p14:tracePt t="26132" x="4737100" y="5575300"/>
          <p14:tracePt t="26149" x="4705350" y="5664200"/>
          <p14:tracePt t="26167" x="4679950" y="5759450"/>
          <p14:tracePt t="26182" x="4673600" y="5791200"/>
          <p14:tracePt t="26215" x="4667250" y="5791200"/>
          <p14:tracePt t="27935" x="4616450" y="5791200"/>
          <p14:tracePt t="27942" x="4552950" y="5778500"/>
          <p14:tracePt t="27952" x="4483100" y="5772150"/>
          <p14:tracePt t="27964" x="4413250" y="5753100"/>
          <p14:tracePt t="27983" x="4267200" y="5721350"/>
          <p14:tracePt t="27998" x="4197350" y="5702300"/>
          <p14:tracePt t="28014" x="4165600" y="5695950"/>
          <p14:tracePt t="28032" x="4159250" y="5689600"/>
          <p14:tracePt t="34342" x="4191000" y="5695950"/>
          <p14:tracePt t="34350" x="4229100" y="5721350"/>
          <p14:tracePt t="34359" x="4254500" y="5740400"/>
          <p14:tracePt t="34366" x="4286250" y="5759450"/>
          <p14:tracePt t="34379" x="4324350" y="5797550"/>
          <p14:tracePt t="34396" x="4381500" y="5854700"/>
          <p14:tracePt t="34412" x="4419600" y="5911850"/>
          <p14:tracePt t="34431" x="4438650" y="5956300"/>
          <p14:tracePt t="34446" x="4438650" y="5962650"/>
          <p14:tracePt t="35310" x="4451350" y="5962650"/>
          <p14:tracePt t="35318" x="4495800" y="5975350"/>
          <p14:tracePt t="35328" x="4540250" y="6000750"/>
          <p14:tracePt t="35345" x="4635500" y="6064250"/>
          <p14:tracePt t="35362" x="4730750" y="6134100"/>
          <p14:tracePt t="35379" x="4851400" y="6248400"/>
          <p14:tracePt t="35396" x="5010150" y="6362700"/>
          <p14:tracePt t="35412" x="5187950" y="6483350"/>
          <p14:tracePt t="35431" x="5537200" y="6699250"/>
          <p14:tracePt t="35446" x="5746750" y="6800850"/>
          <p14:tracePt t="35463" x="5924550" y="6851650"/>
          <p14:tracePt t="35479" x="6102350" y="6851650"/>
          <p14:tracePt t="35495" x="6273800" y="6851650"/>
          <p14:tracePt t="35513" x="6483350" y="6851650"/>
          <p14:tracePt t="35529" x="6686550" y="6851650"/>
          <p14:tracePt t="35545" x="6889750" y="6851650"/>
          <p14:tracePt t="35562" x="7054850" y="6851650"/>
          <p14:tracePt t="35579" x="7181850" y="6851650"/>
          <p14:tracePt t="35596" x="7270750" y="6851650"/>
          <p14:tracePt t="35612" x="7334250" y="6851650"/>
          <p14:tracePt t="35629" x="7397750" y="6851650"/>
          <p14:tracePt t="35646" x="7600950" y="6851650"/>
          <p14:tracePt t="35662" x="7747000" y="6851650"/>
          <p14:tracePt t="35679" x="7918450" y="6851650"/>
          <p14:tracePt t="35695" x="8115300" y="6851650"/>
          <p14:tracePt t="35712" x="8324850" y="6851650"/>
          <p14:tracePt t="35729" x="8547100" y="6851650"/>
          <p14:tracePt t="35745" x="8750300" y="6851650"/>
          <p14:tracePt t="35762" x="8934450" y="6851650"/>
          <p14:tracePt t="35779" x="9150350" y="6851650"/>
          <p14:tracePt t="35795" x="9366250" y="6851650"/>
          <p14:tracePt t="35799" x="9461500" y="6851650"/>
          <p14:tracePt t="35812" x="9537700" y="6851650"/>
          <p14:tracePt t="35828" x="9613900" y="6851650"/>
          <p14:tracePt t="35845" x="9620250" y="6851650"/>
          <p14:tracePt t="36462" x="9607550" y="6851650"/>
          <p14:tracePt t="36470" x="9518650" y="6851650"/>
          <p14:tracePt t="36481" x="9353550" y="6845300"/>
          <p14:tracePt t="36495" x="8705850" y="6743700"/>
          <p14:tracePt t="36512" x="7727950" y="6515100"/>
          <p14:tracePt t="36528" x="6629400" y="6159500"/>
          <p14:tracePt t="36545" x="5505450" y="5753100"/>
          <p14:tracePt t="36562" x="5384800" y="5270500"/>
          <p14:tracePt t="36579" x="5861050" y="4641850"/>
          <p14:tracePt t="36596" x="6184900" y="4356100"/>
          <p14:tracePt t="36612" x="6254750" y="4292600"/>
          <p14:tracePt t="36629" x="6292850" y="4267200"/>
          <p14:tracePt t="36645" x="6343650" y="4146550"/>
          <p14:tracePt t="36649" x="6343650" y="4064000"/>
          <p14:tracePt t="36662" x="6273800" y="3905250"/>
          <p14:tracePt t="36678" x="6165850" y="3835400"/>
          <p14:tracePt t="36695" x="6013450" y="3810000"/>
          <p14:tracePt t="36712" x="5835650" y="3810000"/>
          <p14:tracePt t="36728" x="5734050" y="3810000"/>
          <p14:tracePt t="36746" x="5695950" y="3810000"/>
          <p14:tracePt t="36762" x="5676900" y="3790950"/>
          <p14:tracePt t="36778" x="5645150" y="3746500"/>
          <p14:tracePt t="36795" x="5619750" y="3727450"/>
          <p14:tracePt t="36800" x="5607050" y="3721100"/>
          <p14:tracePt t="36812" x="5600700" y="3721100"/>
          <p14:tracePt t="36829" x="5562600" y="3721100"/>
          <p14:tracePt t="36847" x="5403850" y="3765550"/>
          <p14:tracePt t="36862" x="5270500" y="3816350"/>
          <p14:tracePt t="36878" x="5130800" y="3886200"/>
          <p14:tracePt t="36895" x="4972050" y="3962400"/>
          <p14:tracePt t="36912" x="4826000" y="4032250"/>
          <p14:tracePt t="36928" x="4705350" y="4076700"/>
          <p14:tracePt t="36945" x="4603750" y="4121150"/>
          <p14:tracePt t="36962" x="4514850" y="4140200"/>
          <p14:tracePt t="36978" x="4451350" y="4159250"/>
          <p14:tracePt t="36995" x="4445000" y="4159250"/>
          <p14:tracePt t="37032" x="4451350" y="4121150"/>
          <p14:tracePt t="37047" x="4457700" y="3841750"/>
          <p14:tracePt t="37062" x="4337050" y="3225800"/>
          <p14:tracePt t="37079" x="4324350" y="2736850"/>
          <p14:tracePt t="37095" x="4425950" y="2603500"/>
          <p14:tracePt t="37115" x="4432300" y="2603500"/>
          <p14:tracePt t="37326" x="4356100" y="2673350"/>
          <p14:tracePt t="37334" x="4260850" y="2749550"/>
          <p14:tracePt t="37345" x="4171950" y="2813050"/>
          <p14:tracePt t="37362" x="4083050" y="2889250"/>
          <p14:tracePt t="37378" x="4032250" y="2946400"/>
          <p14:tracePt t="37395" x="4013200" y="2965450"/>
          <p14:tracePt t="37411" x="3981450" y="2990850"/>
          <p14:tracePt t="37428" x="3930650" y="3016250"/>
          <p14:tracePt t="37447" x="3790950" y="3060700"/>
          <p14:tracePt t="37463" x="3651250" y="3092450"/>
          <p14:tracePt t="37478" x="3448050" y="3130550"/>
          <p14:tracePt t="37495" x="3244850" y="3181350"/>
          <p14:tracePt t="37511" x="3060700" y="3238500"/>
          <p14:tracePt t="37528" x="2914650" y="3270250"/>
          <p14:tracePt t="37545" x="2819400" y="3282950"/>
          <p14:tracePt t="37561" x="2774950" y="3282950"/>
          <p14:tracePt t="37578" x="2749550" y="3282950"/>
          <p14:tracePt t="37594" x="2736850" y="3282950"/>
          <p14:tracePt t="37611" x="2730500" y="3282950"/>
          <p14:tracePt t="37628" x="2692400" y="3257550"/>
          <p14:tracePt t="37645" x="2609850" y="3194050"/>
          <p14:tracePt t="37662" x="2406650" y="3206750"/>
          <p14:tracePt t="37679" x="2381250" y="3206750"/>
          <p14:tracePt t="37695" x="2584450" y="3111500"/>
          <p14:tracePt t="37712" x="3016250" y="2914650"/>
          <p14:tracePt t="37728" x="3289300" y="2705100"/>
          <p14:tracePt t="37745" x="3422650" y="2540000"/>
          <p14:tracePt t="37779" x="3429000" y="2540000"/>
          <p14:tracePt t="37862" x="3429000" y="2571750"/>
          <p14:tracePt t="37870" x="3429000" y="2578100"/>
          <p14:tracePt t="37880" x="3429000" y="2590800"/>
          <p14:tracePt t="37894" x="3422650" y="2597150"/>
          <p14:tracePt t="37911" x="3397250" y="2622550"/>
          <p14:tracePt t="37928" x="3359150" y="2667000"/>
          <p14:tracePt t="37945" x="3333750" y="2698750"/>
          <p14:tracePt t="37961" x="3289300" y="2730500"/>
          <p14:tracePt t="37978" x="3270250" y="2743200"/>
          <p14:tracePt t="37994" x="3251200" y="2762250"/>
          <p14:tracePt t="38011" x="3206750" y="2787650"/>
          <p14:tracePt t="38028" x="3143250" y="2844800"/>
          <p14:tracePt t="38044" x="3086100" y="2914650"/>
          <p14:tracePt t="38063" x="2965450" y="3041650"/>
          <p14:tracePt t="38078" x="2876550" y="3117850"/>
          <p14:tracePt t="38094" x="2800350" y="3181350"/>
          <p14:tracePt t="38111" x="2743200" y="3225800"/>
          <p14:tracePt t="38128" x="2705100" y="3282950"/>
          <p14:tracePt t="38145" x="2667000" y="3359150"/>
          <p14:tracePt t="38161" x="2641600" y="3390900"/>
          <p14:tracePt t="38178" x="2603500" y="3441700"/>
          <p14:tracePt t="38195" x="2552700" y="3511550"/>
          <p14:tracePt t="38211" x="2501900" y="3543300"/>
          <p14:tracePt t="38228" x="2470150" y="3562350"/>
          <p14:tracePt t="38245" x="2451100" y="3568700"/>
          <p14:tracePt t="38263" x="2400300" y="3575050"/>
          <p14:tracePt t="38278" x="2355850" y="3575050"/>
          <p14:tracePt t="38294" x="2298700" y="3575050"/>
          <p14:tracePt t="38312" x="2241550" y="3581400"/>
          <p14:tracePt t="38328" x="2184400" y="3581400"/>
          <p14:tracePt t="38344" x="2133600" y="3587750"/>
          <p14:tracePt t="38361" x="2082800" y="3600450"/>
          <p14:tracePt t="38378" x="2025650" y="3613150"/>
          <p14:tracePt t="38395" x="1955800" y="3619500"/>
          <p14:tracePt t="38432" x="1949450" y="3619500"/>
          <p14:tracePt t="38463" x="1949450" y="3613150"/>
          <p14:tracePt t="38486" x="1968500" y="3600450"/>
          <p14:tracePt t="38495" x="1993900" y="3581400"/>
          <p14:tracePt t="38503" x="2032000" y="3568700"/>
          <p14:tracePt t="38511" x="2063750" y="3549650"/>
          <p14:tracePt t="38527" x="2120900" y="3543300"/>
          <p14:tracePt t="38545" x="2139950" y="3543300"/>
          <p14:tracePt t="38577" x="2139950" y="3568700"/>
          <p14:tracePt t="38594" x="2114550" y="3683000"/>
          <p14:tracePt t="38611" x="2057400" y="3816350"/>
          <p14:tracePt t="38628" x="1968500" y="3975100"/>
          <p14:tracePt t="38644" x="1847850" y="4121150"/>
          <p14:tracePt t="38661" x="1720850" y="4203700"/>
          <p14:tracePt t="38678" x="1562100" y="4279900"/>
          <p14:tracePt t="38695" x="1492250" y="4305300"/>
          <p14:tracePt t="38712" x="1377950" y="4330700"/>
          <p14:tracePt t="38727" x="1276350" y="4362450"/>
          <p14:tracePt t="38744" x="1200150" y="4381500"/>
          <p14:tracePt t="38761" x="1111250" y="4400550"/>
          <p14:tracePt t="38778" x="1041400" y="4400550"/>
          <p14:tracePt t="38795" x="1016000" y="4394200"/>
          <p14:tracePt t="38799" x="996950" y="4387850"/>
          <p14:tracePt t="38811" x="977900" y="4375150"/>
          <p14:tracePt t="38828" x="927100" y="4356100"/>
          <p14:tracePt t="38844" x="869950" y="4337050"/>
          <p14:tracePt t="38863" x="825500" y="4305300"/>
          <p14:tracePt t="38879" x="793750" y="4292600"/>
          <p14:tracePt t="38894" x="768350" y="4267200"/>
          <p14:tracePt t="38911" x="742950" y="4248150"/>
          <p14:tracePt t="38928" x="711200" y="4229100"/>
          <p14:tracePt t="38945" x="692150" y="4203700"/>
          <p14:tracePt t="38961" x="679450" y="4171950"/>
          <p14:tracePt t="38978" x="666750" y="4127500"/>
          <p14:tracePt t="38995" x="647700" y="4070350"/>
          <p14:tracePt t="39011" x="622300" y="4006850"/>
          <p14:tracePt t="39028" x="603250" y="3956050"/>
          <p14:tracePt t="39044" x="590550" y="3905250"/>
          <p14:tracePt t="39063" x="571500" y="3765550"/>
          <p14:tracePt t="39078" x="571500" y="3657600"/>
          <p14:tracePt t="39094" x="565150" y="3581400"/>
          <p14:tracePt t="39111" x="565150" y="3492500"/>
          <p14:tracePt t="39128" x="565150" y="3448050"/>
          <p14:tracePt t="39144" x="565150" y="3409950"/>
          <p14:tracePt t="39161" x="571500" y="3371850"/>
          <p14:tracePt t="39177" x="584200" y="3308350"/>
          <p14:tracePt t="39194" x="603250" y="3251200"/>
          <p14:tracePt t="39212" x="615950" y="3194050"/>
          <p14:tracePt t="39228" x="635000" y="3149600"/>
          <p14:tracePt t="39244" x="660400" y="3086100"/>
          <p14:tracePt t="39261" x="704850" y="3028950"/>
          <p14:tracePt t="39278" x="755650" y="2984500"/>
          <p14:tracePt t="39294" x="781050" y="2959100"/>
          <p14:tracePt t="39311" x="812800" y="2940050"/>
          <p14:tracePt t="39328" x="844550" y="2933700"/>
          <p14:tracePt t="39344" x="882650" y="2927350"/>
          <p14:tracePt t="39361" x="914400" y="2921000"/>
          <p14:tracePt t="39378" x="958850" y="2921000"/>
          <p14:tracePt t="39394" x="1016000" y="2921000"/>
          <p14:tracePt t="39411" x="1073150" y="2921000"/>
          <p14:tracePt t="39428" x="1155700" y="2933700"/>
          <p14:tracePt t="39444" x="1276350" y="2965450"/>
          <p14:tracePt t="39460" x="1390650" y="3003550"/>
          <p14:tracePt t="39479" x="1498600" y="3041650"/>
          <p14:tracePt t="39495" x="1543050" y="3060700"/>
          <p14:tracePt t="39510" x="1574800" y="3092450"/>
          <p14:tracePt t="39528" x="1606550" y="3124200"/>
          <p14:tracePt t="39544" x="1651000" y="3181350"/>
          <p14:tracePt t="39561" x="1695450" y="3238500"/>
          <p14:tracePt t="39578" x="1752600" y="3352800"/>
          <p14:tracePt t="39594" x="1803400" y="3486150"/>
          <p14:tracePt t="39611" x="1841500" y="3625850"/>
          <p14:tracePt t="39627" x="1860550" y="3752850"/>
          <p14:tracePt t="39644" x="1873250" y="3822700"/>
          <p14:tracePt t="39663" x="1866900" y="3911600"/>
          <p14:tracePt t="39679" x="1854200" y="3994150"/>
          <p14:tracePt t="39694" x="1841500" y="4070350"/>
          <p14:tracePt t="39711" x="1828800" y="4140200"/>
          <p14:tracePt t="39728" x="1797050" y="4229100"/>
          <p14:tracePt t="39744" x="1746250" y="4305300"/>
          <p14:tracePt t="39761" x="1682750" y="4375150"/>
          <p14:tracePt t="39777" x="1606550" y="4432300"/>
          <p14:tracePt t="39794" x="1530350" y="4495800"/>
          <p14:tracePt t="39799" x="1492250" y="4514850"/>
          <p14:tracePt t="39811" x="1441450" y="4540250"/>
          <p14:tracePt t="39827" x="1377950" y="4572000"/>
          <p14:tracePt t="39844" x="1308100" y="4591050"/>
          <p14:tracePt t="39861" x="1250950" y="4597400"/>
          <p14:tracePt t="39879" x="1162050" y="4597400"/>
          <p14:tracePt t="39895" x="1111250" y="4597400"/>
          <p14:tracePt t="39911" x="1054100" y="4572000"/>
          <p14:tracePt t="39927" x="990600" y="4533900"/>
          <p14:tracePt t="39944" x="933450" y="4483100"/>
          <p14:tracePt t="39961" x="882650" y="4432300"/>
          <p14:tracePt t="39977" x="812800" y="4362450"/>
          <p14:tracePt t="39994" x="768350" y="4318000"/>
          <p14:tracePt t="40010" x="736600" y="4286250"/>
          <p14:tracePt t="40028" x="717550" y="4254500"/>
          <p14:tracePt t="40048" x="692150" y="4216400"/>
          <p14:tracePt t="40061" x="685800" y="4197350"/>
          <p14:tracePt t="40079" x="660400" y="4133850"/>
          <p14:tracePt t="40094" x="635000" y="4070350"/>
          <p14:tracePt t="40111" x="615950" y="4025900"/>
          <p14:tracePt t="40127" x="603250" y="4000500"/>
          <p14:tracePt t="40144" x="590550" y="3962400"/>
          <p14:tracePt t="40161" x="590550" y="3937000"/>
          <p14:tracePt t="40177" x="590550" y="3886200"/>
          <p14:tracePt t="40194" x="590550" y="3841750"/>
          <p14:tracePt t="40211" x="590550" y="3765550"/>
          <p14:tracePt t="40227" x="603250" y="3689350"/>
          <p14:tracePt t="40244" x="615950" y="3625850"/>
          <p14:tracePt t="40261" x="628650" y="3581400"/>
          <p14:tracePt t="40278" x="647700" y="3543300"/>
          <p14:tracePt t="40294" x="654050" y="3511550"/>
          <p14:tracePt t="40311" x="673100" y="3473450"/>
          <p14:tracePt t="40327" x="711200" y="3416300"/>
          <p14:tracePt t="40344" x="730250" y="3384550"/>
          <p14:tracePt t="40361" x="749300" y="3352800"/>
          <p14:tracePt t="40377" x="762000" y="3333750"/>
          <p14:tracePt t="40394" x="774700" y="3308350"/>
          <p14:tracePt t="40411" x="781050" y="3295650"/>
          <p14:tracePt t="40427" x="793750" y="3282950"/>
          <p14:tracePt t="40444" x="793750" y="3263900"/>
          <p14:tracePt t="40460" x="806450" y="3257550"/>
          <p14:tracePt t="40477" x="812800" y="3251200"/>
          <p14:tracePt t="40494" x="819150" y="3238500"/>
          <p14:tracePt t="40510" x="838200" y="3225800"/>
          <p14:tracePt t="40527" x="889000" y="3213100"/>
          <p14:tracePt t="40543" x="958850" y="3200400"/>
          <p14:tracePt t="40561" x="1035050" y="3181350"/>
          <p14:tracePt t="40577" x="1104900" y="3175000"/>
          <p14:tracePt t="40593" x="1155700" y="3175000"/>
          <p14:tracePt t="40610" x="1206500" y="3175000"/>
          <p14:tracePt t="40627" x="1263650" y="3181350"/>
          <p14:tracePt t="40643" x="1308100" y="3206750"/>
          <p14:tracePt t="40660" x="1377950" y="3238500"/>
          <p14:tracePt t="40679" x="1454150" y="3289300"/>
          <p14:tracePt t="40694" x="1485900" y="3327400"/>
          <p14:tracePt t="40710" x="1504950" y="3359150"/>
          <p14:tracePt t="40728" x="1511300" y="3397250"/>
          <p14:tracePt t="40744" x="1511300" y="3429000"/>
          <p14:tracePt t="40761" x="1511300" y="3473450"/>
          <p14:tracePt t="40777" x="1517650" y="3530600"/>
          <p14:tracePt t="40794" x="1524000" y="3575050"/>
          <p14:tracePt t="40798" x="1524000" y="3600450"/>
          <p14:tracePt t="40810" x="1530350" y="3619500"/>
          <p14:tracePt t="40827" x="1530350" y="3657600"/>
          <p14:tracePt t="40844" x="1536700" y="3714750"/>
          <p14:tracePt t="40860" x="1536700" y="3759200"/>
          <p14:tracePt t="40878" x="1536700" y="3848100"/>
          <p14:tracePt t="40895" x="1530350" y="3911600"/>
          <p14:tracePt t="40911" x="1511300" y="3956050"/>
          <p14:tracePt t="40927" x="1485900" y="4006850"/>
          <p14:tracePt t="40944" x="1447800" y="4044950"/>
          <p14:tracePt t="40961" x="1397000" y="4089400"/>
          <p14:tracePt t="40977" x="1308100" y="4146550"/>
          <p14:tracePt t="40994" x="1193800" y="4191000"/>
          <p14:tracePt t="41011" x="1098550" y="4235450"/>
          <p14:tracePt t="41027" x="1035050" y="4260850"/>
          <p14:tracePt t="41044" x="977900" y="4273550"/>
          <p14:tracePt t="41061" x="952500" y="4273550"/>
          <p14:tracePt t="41077" x="933450" y="4273550"/>
          <p14:tracePt t="41079" x="901700" y="4273550"/>
          <p14:tracePt t="41094" x="863600" y="4273550"/>
          <p14:tracePt t="41111" x="806450" y="4267200"/>
          <p14:tracePt t="41127" x="723900" y="4235450"/>
          <p14:tracePt t="41144" x="654050" y="4197350"/>
          <p14:tracePt t="41161" x="615950" y="4165600"/>
          <p14:tracePt t="41177" x="590550" y="4140200"/>
          <p14:tracePt t="41194" x="571500" y="4114800"/>
          <p14:tracePt t="41210" x="565150" y="4095750"/>
          <p14:tracePt t="41227" x="558800" y="4044950"/>
          <p14:tracePt t="41244" x="546100" y="3956050"/>
          <p14:tracePt t="41261" x="527050" y="3829050"/>
          <p14:tracePt t="41279" x="520700" y="3657600"/>
          <p14:tracePt t="41295" x="533400" y="3549650"/>
          <p14:tracePt t="41310" x="546100" y="3448050"/>
          <p14:tracePt t="41326" x="558800" y="3371850"/>
          <p14:tracePt t="41343" x="577850" y="3308350"/>
          <p14:tracePt t="41360" x="609600" y="3257550"/>
          <p14:tracePt t="41377" x="628650" y="3213100"/>
          <p14:tracePt t="41393" x="660400" y="3175000"/>
          <p14:tracePt t="41410" x="704850" y="3136900"/>
          <p14:tracePt t="41427" x="762000" y="3105150"/>
          <p14:tracePt t="41444" x="825500" y="3060700"/>
          <p14:tracePt t="41460" x="895350" y="3003550"/>
          <p14:tracePt t="41480" x="946150" y="2965450"/>
          <p14:tracePt t="41494" x="990600" y="2952750"/>
          <p14:tracePt t="41513" x="1028700" y="2946400"/>
          <p14:tracePt t="41527" x="1073150" y="2946400"/>
          <p14:tracePt t="41544" x="1098550" y="2946400"/>
          <p14:tracePt t="41560" x="1143000" y="2971800"/>
          <p14:tracePt t="41577" x="1225550" y="3098800"/>
          <p14:tracePt t="41593" x="1327150" y="3295650"/>
          <p14:tracePt t="41610" x="1422400" y="3473450"/>
          <p14:tracePt t="41627" x="1498600" y="3613150"/>
          <p14:tracePt t="41643" x="1543050" y="3676650"/>
          <p14:tracePt t="41660" x="1555750" y="3683000"/>
          <p14:tracePt t="41678" x="1555750" y="3702050"/>
          <p14:tracePt t="41695" x="1555750" y="3721100"/>
          <p14:tracePt t="41711" x="1555750" y="3733800"/>
          <p14:tracePt t="41727" x="1549400" y="3740150"/>
          <p14:tracePt t="41743" x="1549400" y="3746500"/>
          <p14:tracePt t="41760" x="1517650" y="3765550"/>
          <p14:tracePt t="41777" x="1492250" y="3771900"/>
          <p14:tracePt t="41793" x="1447800" y="3784600"/>
          <p14:tracePt t="41810" x="1422400" y="3797300"/>
          <p14:tracePt t="41827" x="1390650" y="3797300"/>
          <p14:tracePt t="41843" x="1358900" y="3797300"/>
          <p14:tracePt t="41860" x="1333500" y="3797300"/>
          <p14:tracePt t="41876" x="1295400" y="3797300"/>
          <p14:tracePt t="41895" x="1276350" y="3797300"/>
          <p14:tracePt t="41910" x="1270000" y="3797300"/>
          <p14:tracePt t="41927" x="1257300" y="3778250"/>
          <p14:tracePt t="41943" x="1231900" y="3765550"/>
          <p14:tracePt t="41960" x="1200150" y="3752850"/>
          <p14:tracePt t="41977" x="1168400" y="3733800"/>
          <p14:tracePt t="41993" x="1162050" y="3727450"/>
          <p14:tracePt t="42070" x="1155700" y="3727450"/>
          <p14:tracePt t="42079" x="1143000" y="3727450"/>
          <p14:tracePt t="42096" x="1130300" y="3727450"/>
          <p14:tracePt t="42103" x="1123950" y="3721100"/>
          <p14:tracePt t="42119" x="1111250" y="3714750"/>
          <p14:tracePt t="42128" x="1104900" y="3708400"/>
          <p14:tracePt t="42144" x="1092200" y="3702050"/>
          <p14:tracePt t="42160" x="1085850" y="3689350"/>
          <p14:tracePt t="42177" x="1073150" y="3689350"/>
          <p14:tracePt t="42193" x="1073150" y="3676650"/>
          <p14:tracePt t="42210" x="1060450" y="3670300"/>
          <p14:tracePt t="42227" x="1054100" y="3657600"/>
          <p14:tracePt t="42243" x="1047750" y="3638550"/>
          <p14:tracePt t="42260" x="1041400" y="3613150"/>
          <p14:tracePt t="42277" x="1041400" y="3587750"/>
          <p14:tracePt t="42294" x="1054100" y="3556000"/>
          <p14:tracePt t="42311" x="1085850" y="3530600"/>
          <p14:tracePt t="42327" x="1136650" y="3505200"/>
          <p14:tracePt t="42343" x="1212850" y="3486150"/>
          <p14:tracePt t="42360" x="1295400" y="3473450"/>
          <p14:tracePt t="42377" x="1365250" y="3473450"/>
          <p14:tracePt t="42393" x="1403350" y="3473450"/>
          <p14:tracePt t="42410" x="1416050" y="3479800"/>
          <p14:tracePt t="42427" x="1428750" y="3486150"/>
          <p14:tracePt t="42443" x="1435100" y="3498850"/>
          <p14:tracePt t="42460" x="1441450" y="3536950"/>
          <p14:tracePt t="42476" x="1447800" y="3581400"/>
          <p14:tracePt t="42495" x="1447800" y="3670300"/>
          <p14:tracePt t="42510" x="1422400" y="3733800"/>
          <p14:tracePt t="42527" x="1390650" y="3778250"/>
          <p14:tracePt t="42543" x="1358900" y="3797300"/>
          <p14:tracePt t="42560" x="1327150" y="3810000"/>
          <p14:tracePt t="42577" x="1308100" y="3810000"/>
          <p14:tracePt t="42593" x="1295400" y="3810000"/>
          <p14:tracePt t="42610" x="1270000" y="3810000"/>
          <p14:tracePt t="42627" x="1231900" y="3803650"/>
          <p14:tracePt t="42643" x="1174750" y="3784600"/>
          <p14:tracePt t="42660" x="1104900" y="3759200"/>
          <p14:tracePt t="42677" x="1041400" y="3727450"/>
          <p14:tracePt t="42695" x="990600" y="3702050"/>
          <p14:tracePt t="42710" x="984250" y="3683000"/>
          <p14:tracePt t="42726" x="977900" y="3670300"/>
          <p14:tracePt t="42743" x="971550" y="3657600"/>
          <p14:tracePt t="42760" x="971550" y="3632200"/>
          <p14:tracePt t="42777" x="971550" y="3600450"/>
          <p14:tracePt t="42793" x="971550" y="3568700"/>
          <p14:tracePt t="42798" x="971550" y="3549650"/>
          <p14:tracePt t="42809" x="977900" y="3536950"/>
          <p14:tracePt t="42826" x="996950" y="3505200"/>
          <p14:tracePt t="42843" x="1016000" y="3479800"/>
          <p14:tracePt t="42860" x="1047750" y="3454400"/>
          <p14:tracePt t="42877" x="1066800" y="3441700"/>
          <p14:tracePt t="42895" x="1104900" y="3429000"/>
          <p14:tracePt t="42910" x="1117600" y="3429000"/>
          <p14:tracePt t="42926" x="1130300" y="3429000"/>
          <p14:tracePt t="42942" x="1143000" y="3435350"/>
          <p14:tracePt t="42959" x="1149350" y="3441700"/>
          <p14:tracePt t="42976" x="1168400" y="3473450"/>
          <p14:tracePt t="42993" x="1187450" y="3524250"/>
          <p14:tracePt t="43010" x="1200150" y="3568700"/>
          <p14:tracePt t="43026" x="1206500" y="3606800"/>
          <p14:tracePt t="43043" x="1212850" y="3638550"/>
          <p14:tracePt t="43060" x="1212850" y="3657600"/>
          <p14:tracePt t="43077" x="1212850" y="3689350"/>
          <p14:tracePt t="43095" x="1200150" y="3714750"/>
          <p14:tracePt t="43110" x="1187450" y="3721100"/>
          <p14:tracePt t="43127" x="1143000" y="3733800"/>
          <p14:tracePt t="43143" x="1079500" y="3733800"/>
          <p14:tracePt t="43160" x="1003300" y="3733800"/>
          <p14:tracePt t="43177" x="927100" y="3733800"/>
          <p14:tracePt t="43193" x="869950" y="3727450"/>
          <p14:tracePt t="43210" x="838200" y="3714750"/>
          <p14:tracePt t="43226" x="831850" y="3714750"/>
          <p14:tracePt t="43243" x="825500" y="3702050"/>
          <p14:tracePt t="43260" x="825500" y="3689350"/>
          <p14:tracePt t="43277" x="825500" y="3676650"/>
          <p14:tracePt t="43295" x="825500" y="3625850"/>
          <p14:tracePt t="43311" x="838200" y="3587750"/>
          <p14:tracePt t="43326" x="869950" y="3549650"/>
          <p14:tracePt t="43343" x="914400" y="3511550"/>
          <p14:tracePt t="43360" x="990600" y="3467100"/>
          <p14:tracePt t="43376" x="1060450" y="3448050"/>
          <p14:tracePt t="43393" x="1130300" y="3435350"/>
          <p14:tracePt t="43410" x="1181100" y="3429000"/>
          <p14:tracePt t="43427" x="1225550" y="3429000"/>
          <p14:tracePt t="43443" x="1276350" y="3429000"/>
          <p14:tracePt t="43460" x="1314450" y="3429000"/>
          <p14:tracePt t="43476" x="1346200" y="3429000"/>
          <p14:tracePt t="43495" x="1377950" y="3454400"/>
          <p14:tracePt t="43511" x="1390650" y="3460750"/>
          <p14:tracePt t="43526" x="1403350" y="3479800"/>
          <p14:tracePt t="43542" x="1403350" y="3486150"/>
          <p14:tracePt t="43559" x="1409700" y="3498850"/>
          <p14:tracePt t="43576" x="1416050" y="3524250"/>
          <p14:tracePt t="43593" x="1422400" y="3556000"/>
          <p14:tracePt t="43609" x="1428750" y="3594100"/>
          <p14:tracePt t="43626" x="1428750" y="3619500"/>
          <p14:tracePt t="43643" x="1428750" y="3644900"/>
          <p14:tracePt t="43659" x="1409700" y="3683000"/>
          <p14:tracePt t="43676" x="1397000" y="3708400"/>
          <p14:tracePt t="43692" x="1365250" y="3733800"/>
          <p14:tracePt t="43710" x="1320800" y="3759200"/>
          <p14:tracePt t="43727" x="1270000" y="3771900"/>
          <p14:tracePt t="43742" x="1231900" y="3771900"/>
          <p14:tracePt t="43759" x="1181100" y="3771900"/>
          <p14:tracePt t="43776" x="1143000" y="3771900"/>
          <p14:tracePt t="43793" x="1098550" y="3771900"/>
          <p14:tracePt t="43809" x="1041400" y="3746500"/>
          <p14:tracePt t="43826" x="971550" y="3733800"/>
          <p14:tracePt t="43843" x="920750" y="3714750"/>
          <p14:tracePt t="43859" x="876300" y="3689350"/>
          <p14:tracePt t="43876" x="844550" y="3676650"/>
          <p14:tracePt t="43893" x="825500" y="3651250"/>
          <p14:tracePt t="43909" x="812800" y="3638550"/>
          <p14:tracePt t="43926" x="812800" y="3625850"/>
          <p14:tracePt t="43943" x="812800" y="3600450"/>
          <p14:tracePt t="43959" x="812800" y="3568700"/>
          <p14:tracePt t="43976" x="812800" y="3530600"/>
          <p14:tracePt t="43992" x="831850" y="3511550"/>
          <p14:tracePt t="44010" x="863600" y="3486150"/>
          <p14:tracePt t="44026" x="908050" y="3454400"/>
          <p14:tracePt t="44042" x="946150" y="3429000"/>
          <p14:tracePt t="44059" x="984250" y="3409950"/>
          <p14:tracePt t="44077" x="1028700" y="3397250"/>
          <p14:tracePt t="44093" x="1066800" y="3390900"/>
          <p14:tracePt t="44110" x="1168400" y="3390900"/>
          <p14:tracePt t="44125" x="1225550" y="3390900"/>
          <p14:tracePt t="44142" x="1295400" y="3409950"/>
          <p14:tracePt t="44159" x="1346200" y="3441700"/>
          <p14:tracePt t="44176" x="1365250" y="3467100"/>
          <p14:tracePt t="44193" x="1377950" y="3498850"/>
          <p14:tracePt t="44209" x="1390650" y="3556000"/>
          <p14:tracePt t="44226" x="1403350" y="3606800"/>
          <p14:tracePt t="44243" x="1409700" y="3663950"/>
          <p14:tracePt t="44260" x="1416050" y="3708400"/>
          <p14:tracePt t="44276" x="1422400" y="3740150"/>
          <p14:tracePt t="44293" x="1422400" y="3765550"/>
          <p14:tracePt t="44297" x="1422400" y="3784600"/>
          <p14:tracePt t="44311" x="1416050" y="3803650"/>
          <p14:tracePt t="44326" x="1397000" y="3835400"/>
          <p14:tracePt t="44343" x="1377950" y="3854450"/>
          <p14:tracePt t="44360" x="1327150" y="3879850"/>
          <p14:tracePt t="44376" x="1263650" y="3905250"/>
          <p14:tracePt t="44393" x="1212850" y="3930650"/>
          <p14:tracePt t="44409" x="1181100" y="3949700"/>
          <p14:tracePt t="44426" x="1155700" y="3962400"/>
          <p14:tracePt t="44443" x="1136650" y="3975100"/>
          <p14:tracePt t="44502" x="1123950" y="3975100"/>
          <p14:tracePt t="44511" x="1104900" y="3975100"/>
          <p14:tracePt t="44518" x="1092200" y="3968750"/>
          <p14:tracePt t="44528" x="1066800" y="3956050"/>
          <p14:tracePt t="44542" x="990600" y="3924300"/>
          <p14:tracePt t="44559" x="933450" y="3879850"/>
          <p14:tracePt t="44576" x="889000" y="3848100"/>
          <p14:tracePt t="44593" x="869950" y="3835400"/>
          <p14:tracePt t="44609" x="869950" y="3822700"/>
          <p14:tracePt t="44627" x="863600" y="3784600"/>
          <p14:tracePt t="44643" x="863600" y="3733800"/>
          <p14:tracePt t="44659" x="882650" y="3676650"/>
          <p14:tracePt t="44676" x="908050" y="3600450"/>
          <p14:tracePt t="44693" x="939800" y="3530600"/>
          <p14:tracePt t="44711" x="996950" y="3467100"/>
          <p14:tracePt t="44727" x="1035050" y="3448050"/>
          <p14:tracePt t="44742" x="1060450" y="3429000"/>
          <p14:tracePt t="44759" x="1073150" y="3422650"/>
          <p14:tracePt t="44776" x="1085850" y="3422650"/>
          <p14:tracePt t="44793" x="1098550" y="3416300"/>
          <p14:tracePt t="44809" x="1111250" y="3416300"/>
          <p14:tracePt t="44842" x="1111250" y="3409950"/>
          <p14:tracePt t="44903" x="1117600" y="3409950"/>
          <p14:tracePt t="47910" x="1123950" y="3403600"/>
          <p14:tracePt t="47918" x="1143000" y="3378200"/>
          <p14:tracePt t="47928" x="1155700" y="3359150"/>
          <p14:tracePt t="47943" x="1181100" y="3333750"/>
          <p14:tracePt t="47958" x="1212850" y="3321050"/>
          <p14:tracePt t="47975" x="1231900" y="3308350"/>
          <p14:tracePt t="47992" x="1263650" y="3302000"/>
          <p14:tracePt t="48008" x="1270000" y="3295650"/>
          <p14:tracePt t="48024" x="1289050" y="3289300"/>
          <p14:tracePt t="48041" x="1295400" y="3289300"/>
          <p14:tracePt t="48057" x="1301750" y="3289300"/>
          <p14:tracePt t="48075" x="1308100" y="3289300"/>
          <p14:tracePt t="48091" x="1339850" y="3289300"/>
          <p14:tracePt t="48108" x="1390650" y="3289300"/>
          <p14:tracePt t="48125" x="1466850" y="3289300"/>
          <p14:tracePt t="48142" x="1543050" y="3289300"/>
          <p14:tracePt t="48158" x="1574800" y="3289300"/>
          <p14:tracePt t="48192" x="1581150" y="3289300"/>
          <p14:tracePt t="48208" x="1587500" y="3295650"/>
          <p14:tracePt t="48225" x="1625600" y="3308350"/>
          <p14:tracePt t="48241" x="1657350" y="3314700"/>
          <p14:tracePt t="48258" x="1708150" y="3327400"/>
          <p14:tracePt t="48275" x="1733550" y="3333750"/>
          <p14:tracePt t="48292" x="1758950" y="3346450"/>
          <p14:tracePt t="48308" x="1765300" y="3352800"/>
          <p14:tracePt t="48325" x="1771650" y="3359150"/>
          <p14:tracePt t="48487" x="1758950" y="3365500"/>
          <p14:tracePt t="48502" x="1746250" y="3365500"/>
          <p14:tracePt t="48511" x="1733550" y="3365500"/>
          <p14:tracePt t="48518" x="1727200" y="3365500"/>
          <p14:tracePt t="48527" x="1714500" y="3365500"/>
          <p14:tracePt t="48543" x="1695450" y="3352800"/>
          <p14:tracePt t="48558" x="1682750" y="3340100"/>
          <p14:tracePt t="48574" x="1682750" y="3333750"/>
          <p14:tracePt t="48591" x="1682750" y="3321050"/>
          <p14:tracePt t="48608" x="1682750" y="3314700"/>
          <p14:tracePt t="48625" x="1682750" y="3308350"/>
          <p14:tracePt t="48641" x="1682750" y="3282950"/>
          <p14:tracePt t="48658" x="1682750" y="3270250"/>
          <p14:tracePt t="48674" x="1682750" y="3244850"/>
          <p14:tracePt t="48691" x="1682750" y="3225800"/>
          <p14:tracePt t="48708" x="1689100" y="3213100"/>
          <p14:tracePt t="48724" x="1695450" y="3206750"/>
          <p14:tracePt t="48871" x="1695450" y="3200400"/>
          <p14:tracePt t="48887" x="1701800" y="3200400"/>
          <p14:tracePt t="48894" x="1701800" y="3194050"/>
          <p14:tracePt t="48902" x="1714500" y="3187700"/>
          <p14:tracePt t="48919" x="1727200" y="3181350"/>
          <p14:tracePt t="48928" x="1739900" y="3175000"/>
          <p14:tracePt t="48941" x="1739900" y="3168650"/>
          <p14:tracePt t="48959" x="1765300" y="3155950"/>
          <p14:tracePt t="48976" x="1784350" y="3149600"/>
          <p14:tracePt t="48991" x="1797050" y="3149600"/>
          <p14:tracePt t="49008" x="1809750" y="3136900"/>
          <p14:tracePt t="49024" x="1828800" y="3130550"/>
          <p14:tracePt t="49041" x="1847850" y="3124200"/>
          <p14:tracePt t="49057" x="1854200" y="3117850"/>
          <p14:tracePt t="49074" x="1873250" y="3117850"/>
          <p14:tracePt t="49091" x="1885950" y="3111500"/>
          <p14:tracePt t="49108" x="1905000" y="3105150"/>
          <p14:tracePt t="49125" x="1924050" y="3105150"/>
          <p14:tracePt t="49143" x="1962150" y="3098800"/>
          <p14:tracePt t="49159" x="1981200" y="3098800"/>
          <p14:tracePt t="49174" x="2000250" y="3098800"/>
          <p14:tracePt t="49191" x="2006600" y="3098800"/>
          <p14:tracePt t="49208" x="2025650" y="3098800"/>
          <p14:tracePt t="49224" x="2057400" y="3098800"/>
          <p14:tracePt t="49241" x="2076450" y="3098800"/>
          <p14:tracePt t="49258" x="2095500" y="3098800"/>
          <p14:tracePt t="49275" x="2101850" y="3098800"/>
          <p14:tracePt t="49291" x="2120900" y="3098800"/>
          <p14:tracePt t="49308" x="2127250" y="3098800"/>
          <p14:tracePt t="49325" x="2152650" y="3098800"/>
          <p14:tracePt t="49342" x="2171700" y="3098800"/>
          <p14:tracePt t="49344" x="2178050" y="3105150"/>
          <p14:tracePt t="49359" x="2197100" y="3105150"/>
          <p14:tracePt t="49374" x="2209800" y="3111500"/>
          <p14:tracePt t="49391" x="2216150" y="3117850"/>
          <p14:tracePt t="49408" x="2222500" y="3117850"/>
          <p14:tracePt t="49425" x="2235200" y="3130550"/>
          <p14:tracePt t="49441" x="2247900" y="3130550"/>
          <p14:tracePt t="49458" x="2266950" y="3143250"/>
          <p14:tracePt t="49474" x="2292350" y="3155950"/>
          <p14:tracePt t="49492" x="2317750" y="3175000"/>
          <p14:tracePt t="49507" x="2336800" y="3194050"/>
          <p14:tracePt t="49524" x="2355850" y="3213100"/>
          <p14:tracePt t="49541" x="2374900" y="3238500"/>
          <p14:tracePt t="49558" x="2400300" y="3276600"/>
          <p14:tracePt t="49574" x="2413000" y="3295650"/>
          <p14:tracePt t="49591" x="2425700" y="3321050"/>
          <p14:tracePt t="49608" x="2432050" y="3340100"/>
          <p14:tracePt t="49624" x="2438400" y="3371850"/>
          <p14:tracePt t="49641" x="2444750" y="3403600"/>
          <p14:tracePt t="49657" x="2457450" y="3416300"/>
          <p14:tracePt t="49674" x="2457450" y="3435350"/>
          <p14:tracePt t="49691" x="2470150" y="3460750"/>
          <p14:tracePt t="49708" x="2476500" y="3486150"/>
          <p14:tracePt t="49724" x="2476500" y="3498850"/>
          <p14:tracePt t="49741" x="2476500" y="3517900"/>
          <p14:tracePt t="49759" x="2476500" y="3543300"/>
          <p14:tracePt t="49774" x="2476500" y="3568700"/>
          <p14:tracePt t="49791" x="2470150" y="3575050"/>
          <p14:tracePt t="49807" x="2457450" y="3587750"/>
          <p14:tracePt t="49824" x="2451100" y="3606800"/>
          <p14:tracePt t="49841" x="2438400" y="3619500"/>
          <p14:tracePt t="49858" x="2419350" y="3638550"/>
          <p14:tracePt t="49874" x="2406650" y="3651250"/>
          <p14:tracePt t="49891" x="2387600" y="3657600"/>
          <p14:tracePt t="49907" x="2368550" y="3683000"/>
          <p14:tracePt t="49924" x="2336800" y="3702050"/>
          <p14:tracePt t="49941" x="2305050" y="3721100"/>
          <p14:tracePt t="49958" x="2247900" y="3740150"/>
          <p14:tracePt t="49974" x="2216150" y="3752850"/>
          <p14:tracePt t="49990" x="2184400" y="3765550"/>
          <p14:tracePt t="50008" x="2165350" y="3771900"/>
          <p14:tracePt t="50024" x="2146300" y="3771900"/>
          <p14:tracePt t="50041" x="2120900" y="3784600"/>
          <p14:tracePt t="50057" x="2095500" y="3790950"/>
          <p14:tracePt t="50074" x="2070100" y="3790950"/>
          <p14:tracePt t="50091" x="2032000" y="3790950"/>
          <p14:tracePt t="50108" x="2006600" y="3790950"/>
          <p14:tracePt t="50124" x="1981200" y="3790950"/>
          <p14:tracePt t="50140" x="1962150" y="3790950"/>
          <p14:tracePt t="50159" x="1898650" y="3778250"/>
          <p14:tracePt t="50174" x="1866900" y="3765550"/>
          <p14:tracePt t="50190" x="1854200" y="3765550"/>
          <p14:tracePt t="50208" x="1835150" y="3759200"/>
          <p14:tracePt t="50224" x="1822450" y="3746500"/>
          <p14:tracePt t="50241" x="1797050" y="3727450"/>
          <p14:tracePt t="50257" x="1765300" y="3708400"/>
          <p14:tracePt t="50274" x="1727200" y="3689350"/>
          <p14:tracePt t="50291" x="1708150" y="3683000"/>
          <p14:tracePt t="50296" x="1701800" y="3676650"/>
          <p14:tracePt t="50307" x="1701800" y="3670300"/>
          <p14:tracePt t="50324" x="1695450" y="3670300"/>
          <p14:tracePt t="50341" x="1682750" y="3663950"/>
          <p14:tracePt t="50358" x="1676400" y="3651250"/>
          <p14:tracePt t="50374" x="1651000" y="3606800"/>
          <p14:tracePt t="50390" x="1638300" y="3581400"/>
          <p14:tracePt t="50407" x="1625600" y="3549650"/>
          <p14:tracePt t="50424" x="1619250" y="3543300"/>
          <p14:tracePt t="50440" x="1612900" y="3524250"/>
          <p14:tracePt t="50457" x="1612900" y="3505200"/>
          <p14:tracePt t="50473" x="1612900" y="3467100"/>
          <p14:tracePt t="50490" x="1612900" y="3429000"/>
          <p14:tracePt t="50507" x="1612900" y="3390900"/>
          <p14:tracePt t="50524" x="1625600" y="3359150"/>
          <p14:tracePt t="50540" x="1631950" y="3333750"/>
          <p14:tracePt t="50559" x="1644650" y="3295650"/>
          <p14:tracePt t="50574" x="1663700" y="3270250"/>
          <p14:tracePt t="50590" x="1682750" y="3232150"/>
          <p14:tracePt t="50607" x="1701800" y="3213100"/>
          <p14:tracePt t="50624" x="1714500" y="3181350"/>
          <p14:tracePt t="50641" x="1727200" y="3175000"/>
          <p14:tracePt t="50657" x="1727200" y="3162300"/>
          <p14:tracePt t="50673" x="1733550" y="3155950"/>
          <p14:tracePt t="50690" x="1746250" y="3149600"/>
          <p14:tracePt t="50707" x="1758950" y="3136900"/>
          <p14:tracePt t="50724" x="1778000" y="3117850"/>
          <p14:tracePt t="50741" x="1803400" y="3111500"/>
          <p14:tracePt t="50757" x="1816100" y="3098800"/>
          <p14:tracePt t="50759" x="1828800" y="3092450"/>
          <p14:tracePt t="50774" x="1841500" y="3086100"/>
          <p14:tracePt t="50791" x="1854200" y="3079750"/>
          <p14:tracePt t="50807" x="1866900" y="3067050"/>
          <p14:tracePt t="50823" x="1892300" y="3060700"/>
          <p14:tracePt t="50840" x="1936750" y="3048000"/>
          <p14:tracePt t="50857" x="1981200" y="3041650"/>
          <p14:tracePt t="50874" x="2038350" y="3035300"/>
          <p14:tracePt t="50891" x="2082800" y="3028950"/>
          <p14:tracePt t="50907" x="2108200" y="3028950"/>
          <p14:tracePt t="50924" x="2127250" y="3028950"/>
          <p14:tracePt t="50941" x="2139950" y="3035300"/>
          <p14:tracePt t="50957" x="2159000" y="3041650"/>
          <p14:tracePt t="50974" x="2184400" y="3054350"/>
          <p14:tracePt t="50990" x="2190750" y="3060700"/>
          <p14:tracePt t="51014" x="2197100" y="3060700"/>
          <p14:tracePt t="51070" x="2197100" y="3067050"/>
          <p14:tracePt t="51078" x="2209800" y="3073400"/>
          <p14:tracePt t="51086" x="2216150" y="3086100"/>
          <p14:tracePt t="51094" x="2228850" y="3092450"/>
          <p14:tracePt t="51107" x="2241550" y="3098800"/>
          <p14:tracePt t="51124" x="2247900" y="3105150"/>
          <p14:tracePt t="51140" x="2260600" y="3111500"/>
          <p14:tracePt t="51176" x="2266950" y="3117850"/>
          <p14:tracePt t="51191" x="2279650" y="3130550"/>
          <p14:tracePt t="51207" x="2286000" y="3143250"/>
          <p14:tracePt t="51223" x="2305050" y="3162300"/>
          <p14:tracePt t="51240" x="2330450" y="3194050"/>
          <p14:tracePt t="51257" x="2355850" y="3225800"/>
          <p14:tracePt t="51274" x="2387600" y="3270250"/>
          <p14:tracePt t="51290" x="2406650" y="3302000"/>
          <p14:tracePt t="51294" x="2413000" y="3314700"/>
          <p14:tracePt t="51306" x="2425700" y="3321050"/>
          <p14:tracePt t="51324" x="2438400" y="3352800"/>
          <p14:tracePt t="51340" x="2444750" y="3378200"/>
          <p14:tracePt t="51359" x="2457450" y="3429000"/>
          <p14:tracePt t="51374" x="2463800" y="3479800"/>
          <p14:tracePt t="51391" x="2463800" y="3530600"/>
          <p14:tracePt t="51407" x="2463800" y="3556000"/>
          <p14:tracePt t="51424" x="2463800" y="3587750"/>
          <p14:tracePt t="51440" x="2463800" y="3619500"/>
          <p14:tracePt t="51457" x="2463800" y="3638550"/>
          <p14:tracePt t="51473" x="2463800" y="3657600"/>
          <p14:tracePt t="51490" x="2463800" y="3676650"/>
          <p14:tracePt t="51507" x="2444750" y="3702050"/>
          <p14:tracePt t="51524" x="2438400" y="3714750"/>
          <p14:tracePt t="51540" x="2419350" y="3733800"/>
          <p14:tracePt t="51557" x="2413000" y="3740150"/>
          <p14:tracePt t="51574" x="2387600" y="3752850"/>
          <p14:tracePt t="51591" x="2349500" y="3765550"/>
          <p14:tracePt t="51607" x="2324100" y="3778250"/>
          <p14:tracePt t="51624" x="2292350" y="3790950"/>
          <p14:tracePt t="51640" x="2266950" y="3803650"/>
          <p14:tracePt t="51657" x="2241550" y="3803650"/>
          <p14:tracePt t="51673" x="2197100" y="3810000"/>
          <p14:tracePt t="51690" x="2165350" y="3810000"/>
          <p14:tracePt t="51707" x="2146300" y="3810000"/>
          <p14:tracePt t="51724" x="2108200" y="3810000"/>
          <p14:tracePt t="51740" x="2076450" y="3810000"/>
          <p14:tracePt t="51757" x="2057400" y="3810000"/>
          <p14:tracePt t="51775" x="2038350" y="3810000"/>
          <p14:tracePt t="51790" x="2032000" y="3810000"/>
          <p14:tracePt t="51806" x="2025650" y="3810000"/>
          <p14:tracePt t="51823" x="2012950" y="3803650"/>
          <p14:tracePt t="51840" x="2000250" y="3790950"/>
          <p14:tracePt t="51856" x="1987550" y="3784600"/>
          <p14:tracePt t="51873" x="1968500" y="3771900"/>
          <p14:tracePt t="51890" x="1949450" y="3759200"/>
          <p14:tracePt t="51907" x="1930400" y="3746500"/>
          <p14:tracePt t="51923" x="1917700" y="3727450"/>
          <p14:tracePt t="51940" x="1911350" y="3721100"/>
          <p14:tracePt t="51958" x="1905000" y="3702050"/>
          <p14:tracePt t="51975" x="1892300" y="3657600"/>
          <p14:tracePt t="51991" x="1885950" y="3619500"/>
          <p14:tracePt t="52007" x="1879600" y="3587750"/>
          <p14:tracePt t="52023" x="1879600" y="3549650"/>
          <p14:tracePt t="52039" x="1879600" y="3530600"/>
          <p14:tracePt t="52057" x="1879600" y="3517900"/>
          <p14:tracePt t="52073" x="1879600" y="3505200"/>
          <p14:tracePt t="52107" x="1879600" y="3492500"/>
          <p14:tracePt t="52123" x="1879600" y="3486150"/>
          <p14:tracePt t="52140" x="1885950" y="3479800"/>
          <p14:tracePt t="52157" x="1885950" y="3473450"/>
          <p14:tracePt t="52174" x="1885950" y="3460750"/>
          <p14:tracePt t="52222" x="1866900" y="3460750"/>
          <p14:tracePt t="52230" x="1828800" y="3454400"/>
          <p14:tracePt t="52239" x="1790700" y="3454400"/>
          <p14:tracePt t="52257" x="1676400" y="3454400"/>
          <p14:tracePt t="52273" x="1574800" y="3473450"/>
          <p14:tracePt t="52290" x="1504950" y="3492500"/>
          <p14:tracePt t="52307" x="1479550" y="3498850"/>
          <p14:tracePt t="52311" x="1473200" y="3498850"/>
          <p14:tracePt t="52327" x="1466850" y="3498850"/>
          <p14:tracePt t="52479" x="1466850" y="3492500"/>
          <p14:tracePt t="52487" x="1466850" y="3486150"/>
          <p14:tracePt t="52502" x="1466850" y="3479800"/>
          <p14:tracePt t="52518" x="1466850" y="3473450"/>
          <p14:tracePt t="52542" x="1466850" y="3467100"/>
          <p14:tracePt t="52790" x="1466850" y="3460750"/>
          <p14:tracePt t="52814" x="1466850" y="3454400"/>
          <p14:tracePt t="52822" x="1460500" y="3454400"/>
          <p14:tracePt t="52830" x="1454150" y="3454400"/>
          <p14:tracePt t="52839" x="1454150" y="3448050"/>
          <p14:tracePt t="52856" x="1441450" y="3441700"/>
          <p14:tracePt t="52873" x="1435100" y="3441700"/>
          <p14:tracePt t="52890" x="1428750" y="3441700"/>
          <p14:tracePt t="52923" x="1422400" y="3435350"/>
          <p14:tracePt t="53158" x="1428750" y="3435350"/>
          <p14:tracePt t="53550" x="1422400" y="3435350"/>
          <p14:tracePt t="53566" x="1416050" y="3435350"/>
          <p14:tracePt t="53575" x="1403350" y="3435350"/>
          <p14:tracePt t="53591" x="1397000" y="3435350"/>
          <p14:tracePt t="53598" x="1390650" y="3435350"/>
          <p14:tracePt t="53609" x="1384300" y="3435350"/>
          <p14:tracePt t="53687" x="1371600" y="3435350"/>
          <p14:tracePt t="53694" x="1365250" y="3435350"/>
          <p14:tracePt t="53710" x="1365250" y="3429000"/>
          <p14:tracePt t="53722" x="1358900" y="3429000"/>
          <p14:tracePt t="53740" x="1352550" y="3422650"/>
          <p14:tracePt t="53756" x="1333500" y="3416300"/>
          <p14:tracePt t="53772" x="1314450" y="3409950"/>
          <p14:tracePt t="53791" x="1276350" y="3397250"/>
          <p14:tracePt t="53806" x="1257300" y="3397250"/>
          <p14:tracePt t="53822" x="1244600" y="3397250"/>
          <p14:tracePt t="53840" x="1238250" y="3397250"/>
          <p14:tracePt t="53856" x="1212850" y="3397250"/>
          <p14:tracePt t="53873" x="1174750" y="3416300"/>
          <p14:tracePt t="53890" x="1149350" y="3441700"/>
          <p14:tracePt t="53906" x="1130300" y="3460750"/>
          <p14:tracePt t="53923" x="1123950" y="3467100"/>
          <p14:tracePt t="53939" x="1123950" y="3473450"/>
          <p14:tracePt t="53990" x="1123950" y="3479800"/>
          <p14:tracePt t="53998" x="1117600" y="3486150"/>
          <p14:tracePt t="54008" x="1117600" y="3492500"/>
          <p14:tracePt t="54023" x="1117600" y="3511550"/>
          <p14:tracePt t="54040" x="1117600" y="3524250"/>
          <p14:tracePt t="54056" x="1117600" y="3530600"/>
          <p14:tracePt t="54072" x="1117600" y="3536950"/>
          <p14:tracePt t="54110" x="1117600" y="3543300"/>
          <p14:tracePt t="54133" x="1117600" y="3549650"/>
          <p14:tracePt t="54302" x="1117600" y="3543300"/>
          <p14:tracePt t="54310" x="1123950" y="3530600"/>
          <p14:tracePt t="54318" x="1136650" y="3524250"/>
          <p14:tracePt t="54327" x="1143000" y="3524250"/>
          <p14:tracePt t="54339" x="1143000" y="3517900"/>
          <p14:tracePt t="54357" x="1155700" y="3511550"/>
          <p14:tracePt t="54373" x="1162050" y="3511550"/>
          <p14:tracePt t="54502" x="1162050" y="3517900"/>
          <p14:tracePt t="54510" x="1162050" y="3524250"/>
          <p14:tracePt t="54518" x="1162050" y="3536950"/>
          <p14:tracePt t="54542" x="1162050" y="3543300"/>
          <p14:tracePt t="54550" x="1162050" y="3549650"/>
          <p14:tracePt t="54575" x="1162050" y="3556000"/>
          <p14:tracePt t="54702" x="1162050" y="3543300"/>
          <p14:tracePt t="54710" x="1162050" y="3536950"/>
          <p14:tracePt t="54726" x="1162050" y="3530600"/>
          <p14:tracePt t="54734" x="1162050" y="3524250"/>
          <p14:tracePt t="54750" x="1162050" y="3511550"/>
          <p14:tracePt t="54760" x="1174750" y="3498850"/>
          <p14:tracePt t="54772" x="1193800" y="3492500"/>
          <p14:tracePt t="54789" x="1225550" y="3479800"/>
          <p14:tracePt t="54806" x="1270000" y="3473450"/>
          <p14:tracePt t="54822" x="1301750" y="3473450"/>
          <p14:tracePt t="54839" x="1320800" y="3473450"/>
          <p14:tracePt t="54856" x="1333500" y="3479800"/>
          <p14:tracePt t="54872" x="1333500" y="3486150"/>
          <p14:tracePt t="54889" x="1333500" y="3492500"/>
          <p14:tracePt t="54906" x="1339850" y="3498850"/>
          <p14:tracePt t="54922" x="1339850" y="3505200"/>
          <p14:tracePt t="54939" x="1339850" y="3524250"/>
          <p14:tracePt t="54956" x="1339850" y="3536950"/>
          <p14:tracePt t="54973" x="1339850" y="3543300"/>
          <p14:tracePt t="54990" x="1339850" y="3549650"/>
          <p14:tracePt t="55006" x="1333500" y="3556000"/>
          <p14:tracePt t="55023" x="1320800" y="3562350"/>
          <p14:tracePt t="55039" x="1301750" y="3562350"/>
          <p14:tracePt t="55056" x="1295400" y="3562350"/>
          <p14:tracePt t="55072" x="1289050" y="3562350"/>
          <p14:tracePt t="55089" x="1276350" y="3562350"/>
          <p14:tracePt t="55106" x="1263650" y="3562350"/>
          <p14:tracePt t="55123" x="1257300" y="3562350"/>
          <p14:tracePt t="55139" x="1244600" y="3556000"/>
          <p14:tracePt t="55156" x="1244600" y="3549650"/>
          <p14:tracePt t="55172" x="1238250" y="3543300"/>
          <p14:tracePt t="55191" x="1238250" y="3536950"/>
          <p14:tracePt t="55208" x="1238250" y="3530600"/>
          <p14:tracePt t="55222" x="1238250" y="3517900"/>
          <p14:tracePt t="55238" x="1244600" y="3517900"/>
          <p14:tracePt t="55256" x="1250950" y="3505200"/>
          <p14:tracePt t="55273" x="1257300" y="3505200"/>
          <p14:tracePt t="55326" x="1263650" y="3505200"/>
          <p14:tracePt t="55342" x="1263650" y="3511550"/>
          <p14:tracePt t="55350" x="1263650" y="3517900"/>
          <p14:tracePt t="55359" x="1263650" y="3524250"/>
          <p14:tracePt t="55372" x="1263650" y="3530600"/>
          <p14:tracePt t="55389" x="1250950" y="3549650"/>
          <p14:tracePt t="55407" x="1219200" y="3556000"/>
          <p14:tracePt t="55424" x="1212850" y="3556000"/>
          <p14:tracePt t="55438" x="1206500" y="3562350"/>
          <p14:tracePt t="55502" x="1200150" y="3562350"/>
          <p14:tracePt t="55535" x="1193800" y="3562350"/>
          <p14:tracePt t="55550" x="1187450" y="3562350"/>
          <p14:tracePt t="57550" x="1200150" y="3556000"/>
          <p14:tracePt t="57559" x="1225550" y="3536950"/>
          <p14:tracePt t="57567" x="1238250" y="3530600"/>
          <p14:tracePt t="57576" x="1257300" y="3517900"/>
          <p14:tracePt t="57588" x="1263650" y="3511550"/>
          <p14:tracePt t="57605" x="1282700" y="3498850"/>
          <p14:tracePt t="57623" x="1282700" y="3492500"/>
          <p14:tracePt t="57854" x="1276350" y="3498850"/>
          <p14:tracePt t="57862" x="1263650" y="3511550"/>
          <p14:tracePt t="57878" x="1257300" y="3511550"/>
          <p14:tracePt t="57888" x="1250950" y="3517900"/>
          <p14:tracePt t="57905" x="1244600" y="3524250"/>
          <p14:tracePt t="57921" x="1244600" y="3530600"/>
          <p14:tracePt t="57938" x="1238250" y="3530600"/>
          <p14:tracePt t="57955" x="1231900" y="3530600"/>
          <p14:tracePt t="58471" x="1238250" y="3530600"/>
          <p14:tracePt t="58478" x="1244600" y="3530600"/>
          <p14:tracePt t="58487" x="1250950" y="3530600"/>
          <p14:tracePt t="58504" x="1263650" y="3530600"/>
          <p14:tracePt t="58521" x="1282700" y="3524250"/>
          <p14:tracePt t="58538" x="1289050" y="3517900"/>
          <p14:tracePt t="58555" x="1308100" y="3517900"/>
          <p14:tracePt t="58572" x="1327150" y="3511550"/>
          <p14:tracePt t="58588" x="1346200" y="3505200"/>
          <p14:tracePt t="58605" x="1365250" y="3498850"/>
          <p14:tracePt t="58622" x="1384300" y="3492500"/>
          <p14:tracePt t="58638" x="1397000" y="3492500"/>
          <p14:tracePt t="58655" x="1416050" y="3486150"/>
          <p14:tracePt t="58671" x="1435100" y="3479800"/>
          <p14:tracePt t="58688" x="1454150" y="3473450"/>
          <p14:tracePt t="58705" x="1466850" y="3473450"/>
          <p14:tracePt t="58721" x="1479550" y="3467100"/>
          <p14:tracePt t="58737" x="1492250" y="3467100"/>
          <p14:tracePt t="58755" x="1511300" y="3460750"/>
          <p14:tracePt t="58771" x="1536700" y="3454400"/>
          <p14:tracePt t="58788" x="1562100" y="3448050"/>
          <p14:tracePt t="58792" x="1574800" y="3441700"/>
          <p14:tracePt t="58804" x="1587500" y="3435350"/>
          <p14:tracePt t="58823" x="1619250" y="3435350"/>
          <p14:tracePt t="58839" x="1638300" y="3429000"/>
          <p14:tracePt t="58855" x="1657350" y="3429000"/>
          <p14:tracePt t="58871" x="1682750" y="3422650"/>
          <p14:tracePt t="58887" x="1708150" y="3416300"/>
          <p14:tracePt t="58904" x="1727200" y="3409950"/>
          <p14:tracePt t="58921" x="1746250" y="3409950"/>
          <p14:tracePt t="58938" x="1758950" y="3409950"/>
          <p14:tracePt t="58954" x="1778000" y="3409950"/>
          <p14:tracePt t="58971" x="1809750" y="3409950"/>
          <p14:tracePt t="58988" x="1847850" y="3409950"/>
          <p14:tracePt t="59004" x="1898650" y="3397250"/>
          <p14:tracePt t="59022" x="1924050" y="3397250"/>
          <p14:tracePt t="59039" x="1955800" y="3390900"/>
          <p14:tracePt t="59055" x="1968500" y="3384550"/>
          <p14:tracePt t="59071" x="1987550" y="3384550"/>
          <p14:tracePt t="59088" x="2006600" y="3378200"/>
          <p14:tracePt t="59104" x="2032000" y="3378200"/>
          <p14:tracePt t="59121" x="2070100" y="3371850"/>
          <p14:tracePt t="59137" x="2101850" y="3365500"/>
          <p14:tracePt t="59154" x="2146300" y="3365500"/>
          <p14:tracePt t="59171" x="2178050" y="3365500"/>
          <p14:tracePt t="59188" x="2197100" y="3365500"/>
          <p14:tracePt t="59204" x="2203450" y="3365500"/>
          <p14:tracePt t="59221" x="2209800" y="3365500"/>
          <p14:tracePt t="59238" x="2241550" y="3365500"/>
          <p14:tracePt t="59255" x="2279650" y="3359150"/>
          <p14:tracePt t="59270" x="2311400" y="3359150"/>
          <p14:tracePt t="59287" x="2330450" y="3359150"/>
          <p14:tracePt t="59304" x="2336800" y="3359150"/>
          <p14:tracePt t="59321" x="2343150" y="3359150"/>
          <p14:tracePt t="59337" x="2349500" y="3359150"/>
          <p14:tracePt t="59354" x="2362200" y="3352800"/>
          <p14:tracePt t="59371" x="2381250" y="3352800"/>
          <p14:tracePt t="59387" x="2406650" y="3346450"/>
          <p14:tracePt t="59404" x="2444750" y="3340100"/>
          <p14:tracePt t="59421" x="2482850" y="3333750"/>
          <p14:tracePt t="59438" x="2520950" y="3333750"/>
          <p14:tracePt t="59455" x="2527300" y="3333750"/>
          <p14:tracePt t="59471" x="2533650" y="3333750"/>
          <p14:tracePt t="59504" x="2552700" y="3327400"/>
          <p14:tracePt t="59521" x="2584450" y="3327400"/>
          <p14:tracePt t="59537" x="2628900" y="3321050"/>
          <p14:tracePt t="59554" x="2673350" y="3321050"/>
          <p14:tracePt t="59571" x="2717800" y="3321050"/>
          <p14:tracePt t="59587" x="2755900" y="3321050"/>
          <p14:tracePt t="59604" x="2794000" y="3321050"/>
          <p14:tracePt t="59621" x="2813050" y="3321050"/>
          <p14:tracePt t="59638" x="2844800" y="3314700"/>
          <p14:tracePt t="59655" x="2870200" y="3314700"/>
          <p14:tracePt t="59671" x="2908300" y="3314700"/>
          <p14:tracePt t="59688" x="2952750" y="3314700"/>
          <p14:tracePt t="59704" x="2978150" y="3314700"/>
          <p14:tracePt t="59721" x="3003550" y="3314700"/>
          <p14:tracePt t="59737" x="3028950" y="3314700"/>
          <p14:tracePt t="59754" x="3054350" y="3314700"/>
          <p14:tracePt t="59771" x="3111500" y="3314700"/>
          <p14:tracePt t="59788" x="3175000" y="3321050"/>
          <p14:tracePt t="59804" x="3244850" y="3327400"/>
          <p14:tracePt t="59821" x="3302000" y="3327400"/>
          <p14:tracePt t="59839" x="3352800" y="3333750"/>
          <p14:tracePt t="59854" x="3371850" y="3333750"/>
          <p14:tracePt t="59871" x="3390900" y="3340100"/>
          <p14:tracePt t="59887" x="3429000" y="3340100"/>
          <p14:tracePt t="59904" x="3473450" y="3340100"/>
          <p14:tracePt t="59921" x="3511550" y="3340100"/>
          <p14:tracePt t="59937" x="3536950" y="3340100"/>
          <p14:tracePt t="59954" x="3549650" y="3340100"/>
          <p14:tracePt t="59988" x="3556000" y="3340100"/>
          <p14:tracePt t="60004" x="3581400" y="3340100"/>
          <p14:tracePt t="60021" x="3619500" y="3340100"/>
          <p14:tracePt t="60039" x="3721100" y="3346450"/>
          <p14:tracePt t="60054" x="3797300" y="3352800"/>
          <p14:tracePt t="60070" x="3848100" y="3359150"/>
          <p14:tracePt t="60087" x="3860800" y="3359150"/>
          <p14:tracePt t="60143" x="3873500" y="3365500"/>
          <p14:tracePt t="60150" x="3892550" y="3365500"/>
          <p14:tracePt t="60158" x="3911600" y="3371850"/>
          <p14:tracePt t="60171" x="3937000" y="3371850"/>
          <p14:tracePt t="60187" x="3956050" y="3371850"/>
          <p14:tracePt t="60204" x="3975100" y="3378200"/>
          <p14:tracePt t="60239" x="3987800" y="3378200"/>
          <p14:tracePt t="60255" x="3987800" y="3384550"/>
          <p14:tracePt t="60270" x="4006850" y="3384550"/>
          <p14:tracePt t="60287" x="4025900" y="3384550"/>
          <p14:tracePt t="60304" x="4057650" y="3384550"/>
          <p14:tracePt t="60322" x="4095750" y="3390900"/>
          <p14:tracePt t="60337" x="4114800" y="3390900"/>
          <p14:tracePt t="60447" x="4121150" y="3390900"/>
          <p14:tracePt t="60456" x="4133850" y="3397250"/>
          <p14:tracePt t="60462" x="4146550" y="3403600"/>
          <p14:tracePt t="60472" x="4165600" y="3409950"/>
          <p14:tracePt t="60487" x="4197350" y="3422650"/>
          <p14:tracePt t="60504" x="4222750" y="3429000"/>
          <p14:tracePt t="60521" x="4241800" y="3435350"/>
          <p14:tracePt t="60538" x="4260850" y="3441700"/>
          <p14:tracePt t="60554" x="4286250" y="3448050"/>
          <p14:tracePt t="60571" x="4324350" y="3460750"/>
          <p14:tracePt t="60588" x="4343400" y="3467100"/>
          <p14:tracePt t="60604" x="4362450" y="3473450"/>
          <p14:tracePt t="60621" x="4375150" y="3479800"/>
          <p14:tracePt t="60639" x="4406900" y="3492500"/>
          <p14:tracePt t="60654" x="4419600" y="3498850"/>
          <p14:tracePt t="60688" x="4425950" y="3498850"/>
          <p14:tracePt t="60782" x="4425950" y="3505200"/>
          <p14:tracePt t="60830" x="4425950" y="3511550"/>
          <p14:tracePt t="61238" x="4425950" y="3517900"/>
          <p14:tracePt t="61270" x="4425950" y="3524250"/>
          <p14:tracePt t="61287" x="4425950" y="3543300"/>
          <p14:tracePt t="61294" x="4419600" y="3562350"/>
          <p14:tracePt t="61303" x="4419600" y="3575050"/>
          <p14:tracePt t="61320" x="4406900" y="3600450"/>
          <p14:tracePt t="61337" x="4394200" y="3619500"/>
          <p14:tracePt t="61354" x="4387850" y="3632200"/>
          <p14:tracePt t="61370" x="4381500" y="3638550"/>
          <p14:tracePt t="61387" x="4375150" y="3638550"/>
          <p14:tracePt t="61404" x="4368800" y="3644900"/>
          <p14:tracePt t="61447" x="4362450" y="3644900"/>
          <p14:tracePt t="61457" x="4349750" y="3644900"/>
          <p14:tracePt t="61470" x="4337050" y="3644900"/>
          <p14:tracePt t="61487" x="4324350" y="3644900"/>
          <p14:tracePt t="61520" x="4318000" y="3638550"/>
          <p14:tracePt t="61537" x="4311650" y="3632200"/>
          <p14:tracePt t="61553" x="4286250" y="3606800"/>
          <p14:tracePt t="61570" x="4267200" y="3581400"/>
          <p14:tracePt t="61587" x="4254500" y="3549650"/>
          <p14:tracePt t="61603" x="4235450" y="3517900"/>
          <p14:tracePt t="61621" x="4229100" y="3486150"/>
          <p14:tracePt t="61639" x="4222750" y="3454400"/>
          <p14:tracePt t="61655" x="4222750" y="3422650"/>
          <p14:tracePt t="61671" x="4222750" y="3403600"/>
          <p14:tracePt t="61687" x="4222750" y="3390900"/>
          <p14:tracePt t="61703" x="4235450" y="3365500"/>
          <p14:tracePt t="61720" x="4248150" y="3352800"/>
          <p14:tracePt t="61737" x="4273550" y="3333750"/>
          <p14:tracePt t="61753" x="4298950" y="3314700"/>
          <p14:tracePt t="61770" x="4324350" y="3295650"/>
          <p14:tracePt t="61787" x="4349750" y="3282950"/>
          <p14:tracePt t="61803" x="4375150" y="3276600"/>
          <p14:tracePt t="61808" x="4394200" y="3276600"/>
          <p14:tracePt t="61819" x="4419600" y="3276600"/>
          <p14:tracePt t="61838" x="4508500" y="3276600"/>
          <p14:tracePt t="61853" x="4527550" y="3276600"/>
          <p14:tracePt t="61870" x="4572000" y="3276600"/>
          <p14:tracePt t="61886" x="4597400" y="3282950"/>
          <p14:tracePt t="61903" x="4610100" y="3295650"/>
          <p14:tracePt t="61920" x="4622800" y="3302000"/>
          <p14:tracePt t="61937" x="4641850" y="3314700"/>
          <p14:tracePt t="61953" x="4654550" y="3333750"/>
          <p14:tracePt t="61970" x="4667250" y="3359150"/>
          <p14:tracePt t="61987" x="4686300" y="3390900"/>
          <p14:tracePt t="62003" x="4699000" y="3435350"/>
          <p14:tracePt t="62020" x="4705350" y="3473450"/>
          <p14:tracePt t="62036" x="4711700" y="3505200"/>
          <p14:tracePt t="62055" x="4711700" y="3556000"/>
          <p14:tracePt t="62070" x="4711700" y="3594100"/>
          <p14:tracePt t="62087" x="4692650" y="3632200"/>
          <p14:tracePt t="62103" x="4660900" y="3683000"/>
          <p14:tracePt t="62119" x="4610100" y="3733800"/>
          <p14:tracePt t="62136" x="4565650" y="3765550"/>
          <p14:tracePt t="62153" x="4540250" y="3784600"/>
          <p14:tracePt t="62170" x="4521200" y="3797300"/>
          <p14:tracePt t="62187" x="4495800" y="3803650"/>
          <p14:tracePt t="62203" x="4470400" y="3803650"/>
          <p14:tracePt t="62220" x="4425950" y="3803650"/>
          <p14:tracePt t="62237" x="4381500" y="3803650"/>
          <p14:tracePt t="62253" x="4311650" y="3790950"/>
          <p14:tracePt t="62270" x="4241800" y="3771900"/>
          <p14:tracePt t="62287" x="4222750" y="3759200"/>
          <p14:tracePt t="62303" x="4203700" y="3733800"/>
          <p14:tracePt t="62320" x="4191000" y="3714750"/>
          <p14:tracePt t="62337" x="4178300" y="3683000"/>
          <p14:tracePt t="62353" x="4165600" y="3651250"/>
          <p14:tracePt t="62370" x="4146550" y="3606800"/>
          <p14:tracePt t="62387" x="4133850" y="3581400"/>
          <p14:tracePt t="62403" x="4133850" y="3549650"/>
          <p14:tracePt t="62420" x="4127500" y="3530600"/>
          <p14:tracePt t="62437" x="4127500" y="3511550"/>
          <p14:tracePt t="62453" x="4127500" y="3498850"/>
          <p14:tracePt t="62470" x="4127500" y="3492500"/>
          <p14:tracePt t="62486" x="4127500" y="3486150"/>
          <p14:tracePt t="64007" x="4121150" y="3486150"/>
          <p14:tracePt t="64015" x="4108450" y="3486150"/>
          <p14:tracePt t="64023" x="4089400" y="3486150"/>
          <p14:tracePt t="64036" x="4064000" y="3486150"/>
          <p14:tracePt t="64052" x="4006850" y="3486150"/>
          <p14:tracePt t="64069" x="3956050" y="3486150"/>
          <p14:tracePt t="64086" x="3873500" y="3479800"/>
          <p14:tracePt t="64102" x="3822700" y="3473450"/>
          <p14:tracePt t="64119" x="3778250" y="3467100"/>
          <p14:tracePt t="64136" x="3702050" y="3454400"/>
          <p14:tracePt t="64153" x="3600450" y="3441700"/>
          <p14:tracePt t="64169" x="3473450" y="3422650"/>
          <p14:tracePt t="64186" x="3321050" y="3403600"/>
          <p14:tracePt t="64202" x="3136900" y="3371850"/>
          <p14:tracePt t="64219" x="2946400" y="3346450"/>
          <p14:tracePt t="64236" x="2755900" y="3308350"/>
          <p14:tracePt t="64253" x="2565400" y="3282950"/>
          <p14:tracePt t="64271" x="2368550" y="3270250"/>
          <p14:tracePt t="64287" x="2260600" y="3251200"/>
          <p14:tracePt t="64303" x="2139950" y="3238500"/>
          <p14:tracePt t="64319" x="2051050" y="3225800"/>
          <p14:tracePt t="64336" x="1936750" y="3213100"/>
          <p14:tracePt t="64353" x="1797050" y="3206750"/>
          <p14:tracePt t="64370" x="1663700" y="3194050"/>
          <p14:tracePt t="64386" x="1530350" y="3194050"/>
          <p14:tracePt t="64402" x="1390650" y="3194050"/>
          <p14:tracePt t="64419" x="1250950" y="3194050"/>
          <p14:tracePt t="64436" x="1162050" y="3206750"/>
          <p14:tracePt t="64452" x="1073150" y="3219450"/>
          <p14:tracePt t="64469" x="1022350" y="3225800"/>
          <p14:tracePt t="64487" x="965200" y="3238500"/>
          <p14:tracePt t="64503" x="946150" y="3251200"/>
          <p14:tracePt t="64519" x="927100" y="3257550"/>
          <p14:tracePt t="64536" x="927100" y="3263900"/>
          <p14:tracePt t="64599" x="946150" y="3263900"/>
          <p14:tracePt t="64607" x="977900" y="3263900"/>
          <p14:tracePt t="64614" x="1054100" y="3263900"/>
          <p14:tracePt t="64623" x="1136650" y="3263900"/>
          <p14:tracePt t="64636" x="1250950" y="3263900"/>
          <p14:tracePt t="64652" x="1651000" y="3257550"/>
          <p14:tracePt t="64669" x="2127250" y="3257550"/>
          <p14:tracePt t="64686" x="2870200" y="3244850"/>
          <p14:tracePt t="64702" x="3327400" y="3263900"/>
          <p14:tracePt t="64718" x="3683000" y="3321050"/>
          <p14:tracePt t="64736" x="3917950" y="3390900"/>
          <p14:tracePt t="64752" x="4102100" y="3435350"/>
          <p14:tracePt t="64769" x="4191000" y="3467100"/>
          <p14:tracePt t="64786" x="4210050" y="3467100"/>
          <p14:tracePt t="64802" x="4216400" y="3473450"/>
          <p14:tracePt t="64847" x="4216400" y="3479800"/>
          <p14:tracePt t="64855" x="4241800" y="3492500"/>
          <p14:tracePt t="64862" x="4260850" y="3498850"/>
          <p14:tracePt t="64873" x="4286250" y="3511550"/>
          <p14:tracePt t="64887" x="4324350" y="3536950"/>
          <p14:tracePt t="64902" x="4432300" y="3581400"/>
          <p14:tracePt t="64919" x="4540250" y="3619500"/>
          <p14:tracePt t="64935" x="4629150" y="3638550"/>
          <p14:tracePt t="64952" x="4692650" y="3663950"/>
          <p14:tracePt t="64969" x="4699000" y="3663950"/>
          <p14:tracePt t="65206" x="4692650" y="3663950"/>
          <p14:tracePt t="65214" x="4679950" y="3670300"/>
          <p14:tracePt t="65222" x="4667250" y="3676650"/>
          <p14:tracePt t="65239" x="4660900" y="3676650"/>
          <p14:tracePt t="65278" x="4654550" y="3676650"/>
          <p14:tracePt t="66222" x="4654550" y="3670300"/>
          <p14:tracePt t="66238" x="4654550" y="3663950"/>
          <p14:tracePt t="66247" x="4648200" y="3663950"/>
          <p14:tracePt t="66262" x="4648200" y="3657600"/>
          <p14:tracePt t="66663" x="4654550" y="3651250"/>
          <p14:tracePt t="66678" x="4654550" y="3644900"/>
          <p14:tracePt t="66687" x="4660900" y="3644900"/>
          <p14:tracePt t="66694" x="4667250" y="3644900"/>
          <p14:tracePt t="66719" x="4673600" y="3644900"/>
          <p14:tracePt t="66735" x="4679950" y="3644900"/>
          <p14:tracePt t="66806" x="4679950" y="3651250"/>
          <p14:tracePt t="67159" x="4673600" y="3644900"/>
          <p14:tracePt t="67167" x="4667250" y="3632200"/>
          <p14:tracePt t="67174" x="4660900" y="3632200"/>
          <p14:tracePt t="67185" x="4660900" y="3625850"/>
          <p14:tracePt t="67201" x="4629150" y="3606800"/>
          <p14:tracePt t="67218" x="4565650" y="3587750"/>
          <p14:tracePt t="67235" x="4464050" y="3581400"/>
          <p14:tracePt t="67251" x="4375150" y="3562350"/>
          <p14:tracePt t="67268" x="4298950" y="3562350"/>
          <p14:tracePt t="67285" x="4222750" y="3549650"/>
          <p14:tracePt t="67302" x="4140200" y="3536950"/>
          <p14:tracePt t="67319" x="4083050" y="3536950"/>
          <p14:tracePt t="67335" x="4044950" y="3536950"/>
          <p14:tracePt t="67351" x="3968750" y="3524250"/>
          <p14:tracePt t="67368" x="3860800" y="3511550"/>
          <p14:tracePt t="67385" x="3727450" y="3460750"/>
          <p14:tracePt t="67401" x="3562350" y="3397250"/>
          <p14:tracePt t="67418" x="3378200" y="3352800"/>
          <p14:tracePt t="67435" x="3181350" y="3308350"/>
          <p14:tracePt t="67451" x="3035300" y="3282950"/>
          <p14:tracePt t="67468" x="2844800" y="3270250"/>
          <p14:tracePt t="67485" x="2641600" y="3270250"/>
          <p14:tracePt t="67502" x="2279650" y="3270250"/>
          <p14:tracePt t="67518" x="2070100" y="3270250"/>
          <p14:tracePt t="67535" x="1892300" y="3276600"/>
          <p14:tracePt t="67551" x="1714500" y="3276600"/>
          <p14:tracePt t="67567" x="1543050" y="3276600"/>
          <p14:tracePt t="67585" x="1422400" y="3289300"/>
          <p14:tracePt t="67601" x="1308100" y="3302000"/>
          <p14:tracePt t="67618" x="1238250" y="3314700"/>
          <p14:tracePt t="67635" x="1200150" y="3327400"/>
          <p14:tracePt t="67651" x="1174750" y="3340100"/>
          <p14:tracePt t="67668" x="1149350" y="3352800"/>
          <p14:tracePt t="67685" x="1130300" y="3359150"/>
          <p14:tracePt t="67702" x="1073150" y="3359150"/>
          <p14:tracePt t="67718" x="1009650" y="3359150"/>
          <p14:tracePt t="67735" x="933450" y="3359150"/>
          <p14:tracePt t="67752" x="882650" y="3365500"/>
          <p14:tracePt t="67767" x="863600" y="3365500"/>
          <p14:tracePt t="67785" x="850900" y="3371850"/>
          <p14:tracePt t="67801" x="844550" y="3378200"/>
          <p14:tracePt t="67818" x="838200" y="3384550"/>
          <p14:tracePt t="67851" x="838200" y="3390900"/>
          <p14:tracePt t="67879" x="838200" y="3397250"/>
          <p14:tracePt t="67904" x="844550" y="3397250"/>
          <p14:tracePt t="67911" x="850900" y="3397250"/>
          <p14:tracePt t="67921" x="863600" y="3397250"/>
          <p14:tracePt t="67936" x="869950" y="3397250"/>
          <p14:tracePt t="67952" x="876300" y="3397250"/>
          <p14:tracePt t="68007" x="889000" y="3397250"/>
          <p14:tracePt t="68014" x="939800" y="3378200"/>
          <p14:tracePt t="68022" x="984250" y="3359150"/>
          <p14:tracePt t="68034" x="1054100" y="3333750"/>
          <p14:tracePt t="68051" x="1181100" y="3321050"/>
          <p14:tracePt t="68067" x="1308100" y="3308350"/>
          <p14:tracePt t="68085" x="1479550" y="3308350"/>
          <p14:tracePt t="68103" x="1739900" y="3308350"/>
          <p14:tracePt t="68118" x="1962150" y="3308350"/>
          <p14:tracePt t="68134" x="2171700" y="3282950"/>
          <p14:tracePt t="68151" x="2368550" y="3251200"/>
          <p14:tracePt t="68168" x="2546350" y="3225800"/>
          <p14:tracePt t="68185" x="2717800" y="3213100"/>
          <p14:tracePt t="68201" x="2889250" y="3213100"/>
          <p14:tracePt t="68218" x="3054350" y="3213100"/>
          <p14:tracePt t="68235" x="3175000" y="3225800"/>
          <p14:tracePt t="68251" x="3251200" y="3232150"/>
          <p14:tracePt t="68268" x="3302000" y="3244850"/>
          <p14:tracePt t="68285" x="3333750" y="3251200"/>
          <p14:tracePt t="68303" x="3422650" y="3270250"/>
          <p14:tracePt t="68319" x="3530600" y="3295650"/>
          <p14:tracePt t="68334" x="3651250" y="3321050"/>
          <p14:tracePt t="68351" x="3746500" y="3340100"/>
          <p14:tracePt t="68367" x="3803650" y="3359150"/>
          <p14:tracePt t="68384" x="3829050" y="3365500"/>
          <p14:tracePt t="68401" x="3835400" y="3378200"/>
          <p14:tracePt t="68418" x="3841750" y="3390900"/>
          <p14:tracePt t="68434" x="3898900" y="3422650"/>
          <p14:tracePt t="68451" x="3968750" y="3448050"/>
          <p14:tracePt t="68468" x="4032250" y="3473450"/>
          <p14:tracePt t="68484" x="4076700" y="3492500"/>
          <p14:tracePt t="68501" x="4089400" y="3498850"/>
          <p14:tracePt t="68521" x="4089400" y="3505200"/>
          <p14:tracePt t="68537" x="4114800" y="3517900"/>
          <p14:tracePt t="68551" x="4165600" y="3543300"/>
          <p14:tracePt t="68568" x="4248150" y="3575050"/>
          <p14:tracePt t="68584" x="4305300" y="3587750"/>
          <p14:tracePt t="68602" x="4318000" y="3587750"/>
          <p14:tracePt t="68617" x="4330700" y="3594100"/>
          <p14:tracePt t="68663" x="4356100" y="3613150"/>
          <p14:tracePt t="68671" x="4394200" y="3632200"/>
          <p14:tracePt t="68684" x="4457700" y="3651250"/>
          <p14:tracePt t="68703" x="4610100" y="3695700"/>
          <p14:tracePt t="68718" x="4648200" y="3708400"/>
          <p14:tracePt t="68734" x="4660900" y="3714750"/>
          <p14:tracePt t="68863" x="4654550" y="3714750"/>
          <p14:tracePt t="68878" x="4648200" y="3714750"/>
          <p14:tracePt t="68887" x="4641850" y="3714750"/>
          <p14:tracePt t="68895" x="4635500" y="3714750"/>
          <p14:tracePt t="68910" x="4635500" y="3721100"/>
          <p14:tracePt t="68921" x="4629150" y="3721100"/>
          <p14:tracePt t="68934" x="4616450" y="3721100"/>
          <p14:tracePt t="68951" x="4584700" y="3721100"/>
          <p14:tracePt t="68967" x="4533900" y="3721100"/>
          <p14:tracePt t="68985" x="4464050" y="3708400"/>
          <p14:tracePt t="69001" x="4381500" y="3676650"/>
          <p14:tracePt t="69018" x="4279900" y="3625850"/>
          <p14:tracePt t="69034" x="4178300" y="3568700"/>
          <p14:tracePt t="69051" x="4019550" y="3505200"/>
          <p14:tracePt t="69067" x="3860800" y="3448050"/>
          <p14:tracePt t="69084" x="3727450" y="3416300"/>
          <p14:tracePt t="69101" x="3651250" y="3409950"/>
          <p14:tracePt t="69119" x="3530600" y="3403600"/>
          <p14:tracePt t="69134" x="3441700" y="3403600"/>
          <p14:tracePt t="69151" x="3359150" y="3403600"/>
          <p14:tracePt t="69167" x="3219450" y="3403600"/>
          <p14:tracePt t="69184" x="3086100" y="3403600"/>
          <p14:tracePt t="69201" x="2978150" y="3403600"/>
          <p14:tracePt t="69217" x="2857500" y="3403600"/>
          <p14:tracePt t="69234" x="2774950" y="3403600"/>
          <p14:tracePt t="69251" x="2705100" y="3397250"/>
          <p14:tracePt t="69267" x="2628900" y="3397250"/>
          <p14:tracePt t="69284" x="2571750" y="3397250"/>
          <p14:tracePt t="69301" x="2527300" y="3397250"/>
          <p14:tracePt t="69305" x="2495550" y="3397250"/>
          <p14:tracePt t="69319" x="2451100" y="3397250"/>
          <p14:tracePt t="69334" x="2400300" y="3397250"/>
          <p14:tracePt t="69351" x="2355850" y="3397250"/>
          <p14:tracePt t="69367" x="2305050" y="3397250"/>
          <p14:tracePt t="69384" x="2235200" y="3397250"/>
          <p14:tracePt t="69401" x="2133600" y="3397250"/>
          <p14:tracePt t="69417" x="2019300" y="3397250"/>
          <p14:tracePt t="69434" x="1924050" y="3397250"/>
          <p14:tracePt t="69451" x="1822450" y="3397250"/>
          <p14:tracePt t="69467" x="1720850" y="3397250"/>
          <p14:tracePt t="69484" x="1619250" y="3397250"/>
          <p14:tracePt t="69503" x="1504950" y="3397250"/>
          <p14:tracePt t="69518" x="1397000" y="3397250"/>
          <p14:tracePt t="69534" x="1320800" y="3397250"/>
          <p14:tracePt t="69550" x="1257300" y="3397250"/>
          <p14:tracePt t="69567" x="1231900" y="3397250"/>
          <p14:tracePt t="69584" x="1225550" y="3397250"/>
          <p14:tracePt t="69638" x="1219200" y="3397250"/>
          <p14:tracePt t="69815" x="1231900" y="3397250"/>
          <p14:tracePt t="69822" x="1270000" y="3397250"/>
          <p14:tracePt t="69835" x="1301750" y="3384550"/>
          <p14:tracePt t="69851" x="1403350" y="3365500"/>
          <p14:tracePt t="69867" x="1504950" y="3340100"/>
          <p14:tracePt t="69883" x="1631950" y="3333750"/>
          <p14:tracePt t="69900" x="1822450" y="3333750"/>
          <p14:tracePt t="69918" x="2171700" y="3333750"/>
          <p14:tracePt t="69934" x="2584450" y="3333750"/>
          <p14:tracePt t="69950" x="3105150" y="3333750"/>
          <p14:tracePt t="69967" x="3644900" y="3333750"/>
          <p14:tracePt t="69984" x="4114800" y="3333750"/>
          <p14:tracePt t="70001" x="4394200" y="3333750"/>
          <p14:tracePt t="70017" x="4527550" y="3352800"/>
          <p14:tracePt t="70034" x="4597400" y="3365500"/>
          <p14:tracePt t="70051" x="4616450" y="3378200"/>
          <p14:tracePt t="70067" x="4622800" y="3378200"/>
          <p14:tracePt t="70084" x="4635500" y="3390900"/>
          <p14:tracePt t="70100" x="4654550" y="3409950"/>
          <p14:tracePt t="70118" x="4699000" y="3441700"/>
          <p14:tracePt t="70134" x="4705350" y="3448050"/>
          <p14:tracePt t="70150" x="4711700" y="3448050"/>
          <p14:tracePt t="70383" x="4711700" y="3454400"/>
          <p14:tracePt t="70390" x="4699000" y="3460750"/>
          <p14:tracePt t="70400" x="4667250" y="3479800"/>
          <p14:tracePt t="70417" x="4616450" y="3505200"/>
          <p14:tracePt t="70434" x="4572000" y="3530600"/>
          <p14:tracePt t="70450" x="4546600" y="3543300"/>
          <p14:tracePt t="70467" x="4527550" y="3549650"/>
          <p14:tracePt t="70484" x="4508500" y="3562350"/>
          <p14:tracePt t="70500" x="4495800" y="3562350"/>
          <p14:tracePt t="70517" x="4489450" y="3562350"/>
          <p14:tracePt t="70534" x="4470400" y="3562350"/>
          <p14:tracePt t="70550" x="4451350" y="3562350"/>
          <p14:tracePt t="70567" x="4425950" y="3562350"/>
          <p14:tracePt t="70584" x="4394200" y="3568700"/>
          <p14:tracePt t="70617" x="4387850" y="3568700"/>
          <p14:tracePt t="72318" x="4349750" y="3568700"/>
          <p14:tracePt t="72326" x="4273550" y="3568700"/>
          <p14:tracePt t="72337" x="4178300" y="3562350"/>
          <p14:tracePt t="72350" x="3924300" y="3536950"/>
          <p14:tracePt t="72367" x="3530600" y="3479800"/>
          <p14:tracePt t="72383" x="3117850" y="3403600"/>
          <p14:tracePt t="72400" x="2832100" y="3384550"/>
          <p14:tracePt t="72417" x="2686050" y="3384550"/>
          <p14:tracePt t="72433" x="2628900" y="3384550"/>
          <p14:tracePt t="72449" x="2597150" y="3384550"/>
          <p14:tracePt t="72466" x="2571750" y="3390900"/>
          <p14:tracePt t="72483" x="2540000" y="3397250"/>
          <p14:tracePt t="72500" x="2501900" y="3403600"/>
          <p14:tracePt t="72516" x="2476500" y="3403600"/>
          <p14:tracePt t="72533" x="2451100" y="3403600"/>
          <p14:tracePt t="72550" x="2432050" y="3416300"/>
          <p14:tracePt t="72567" x="2368550" y="3429000"/>
          <p14:tracePt t="72583" x="2260600" y="3441700"/>
          <p14:tracePt t="72600" x="2114550" y="3460750"/>
          <p14:tracePt t="72616" x="1943100" y="3467100"/>
          <p14:tracePt t="72633" x="1797050" y="3467100"/>
          <p14:tracePt t="72650" x="1689100" y="3467100"/>
          <p14:tracePt t="72666" x="1612900" y="3467100"/>
          <p14:tracePt t="72683" x="1524000" y="3467100"/>
          <p14:tracePt t="72700" x="1460500" y="3467100"/>
          <p14:tracePt t="72717" x="1416050" y="3479800"/>
          <p14:tracePt t="72733" x="1390650" y="3479800"/>
          <p14:tracePt t="72798" x="1384300" y="3479800"/>
          <p14:tracePt t="72807" x="1377950" y="3486150"/>
          <p14:tracePt t="72816" x="1377950" y="3498850"/>
          <p14:tracePt t="72833" x="1365250" y="3505200"/>
          <p14:tracePt t="72849" x="1358900" y="3511550"/>
          <p14:tracePt t="72927" x="1352550" y="3511550"/>
          <p14:tracePt t="72935" x="1339850" y="3517900"/>
          <p14:tracePt t="72943" x="1333500" y="3524250"/>
          <p14:tracePt t="72952" x="1327150" y="3530600"/>
          <p14:tracePt t="72967" x="1308100" y="3530600"/>
          <p14:tracePt t="72983" x="1276350" y="3530600"/>
          <p14:tracePt t="72999" x="1238250" y="3530600"/>
          <p14:tracePt t="73017" x="1187450" y="3517900"/>
          <p14:tracePt t="73033" x="1162050" y="3511550"/>
          <p14:tracePt t="73049" x="1155700" y="3511550"/>
          <p14:tracePt t="73066" x="1149350" y="3511550"/>
          <p14:tracePt t="73182" x="1155700" y="3505200"/>
          <p14:tracePt t="73190" x="1162050" y="3505200"/>
          <p14:tracePt t="73199" x="1168400" y="3505200"/>
          <p14:tracePt t="73216" x="1181100" y="3505200"/>
          <p14:tracePt t="73233" x="1193800" y="3498850"/>
          <p14:tracePt t="73250" x="1200150" y="3498850"/>
          <p14:tracePt t="73319" x="1212850" y="3498850"/>
          <p14:tracePt t="73326" x="1219200" y="3498850"/>
          <p14:tracePt t="73337" x="1231900" y="3498850"/>
          <p14:tracePt t="73351" x="1238250" y="3492500"/>
          <p14:tracePt t="73366" x="1244600" y="3492500"/>
          <p14:tracePt t="73383" x="1250950" y="3492500"/>
          <p14:tracePt t="73399" x="1263650" y="3492500"/>
          <p14:tracePt t="73416" x="1301750" y="3486150"/>
          <p14:tracePt t="73433" x="1346200" y="3486150"/>
          <p14:tracePt t="73450" x="1409700" y="3479800"/>
          <p14:tracePt t="73466" x="1454150" y="3473450"/>
          <p14:tracePt t="73483" x="1485900" y="3467100"/>
          <p14:tracePt t="73499" x="1517650" y="3460750"/>
          <p14:tracePt t="73516" x="1543050" y="3460750"/>
          <p14:tracePt t="73533" x="1562100" y="3454400"/>
          <p14:tracePt t="73551" x="1587500" y="3448050"/>
          <p14:tracePt t="73566" x="1606550" y="3441700"/>
          <p14:tracePt t="73582" x="1631950" y="3435350"/>
          <p14:tracePt t="73600" x="1644650" y="3429000"/>
          <p14:tracePt t="73616" x="1663700" y="3429000"/>
          <p14:tracePt t="73633" x="1682750" y="3416300"/>
          <p14:tracePt t="73650" x="1701800" y="3409950"/>
          <p14:tracePt t="73666" x="1739900" y="3403600"/>
          <p14:tracePt t="73682" x="1778000" y="3397250"/>
          <p14:tracePt t="73699" x="1809750" y="3390900"/>
          <p14:tracePt t="73716" x="1835150" y="3384550"/>
          <p14:tracePt t="73733" x="1854200" y="3384550"/>
          <p14:tracePt t="73751" x="1866900" y="3384550"/>
          <p14:tracePt t="73766" x="1873250" y="3378200"/>
          <p14:tracePt t="73783" x="1885950" y="3378200"/>
          <p14:tracePt t="73799" x="1905000" y="3378200"/>
          <p14:tracePt t="73816" x="1917700" y="3378200"/>
          <p14:tracePt t="73832" x="1930400" y="3378200"/>
          <p14:tracePt t="73887" x="1936750" y="3378200"/>
          <p14:tracePt t="74527" x="1924050" y="3378200"/>
          <p14:tracePt t="74535" x="1917700" y="3378200"/>
          <p14:tracePt t="74558" x="1911350" y="3378200"/>
          <p14:tracePt t="74567" x="1905000" y="3378200"/>
          <p14:tracePt t="74584" x="1898650" y="3378200"/>
          <p14:tracePt t="75750" x="1905000" y="3378200"/>
          <p14:tracePt t="75758" x="1911350" y="3378200"/>
          <p14:tracePt t="75768" x="1924050" y="3371850"/>
          <p14:tracePt t="75782" x="1936750" y="3371850"/>
          <p14:tracePt t="75799" x="1943100" y="3365500"/>
          <p14:tracePt t="75815" x="1949450" y="3365500"/>
          <p14:tracePt t="75831" x="1955800" y="3365500"/>
          <p14:tracePt t="75849" x="1968500" y="3365500"/>
          <p14:tracePt t="75865" x="1987550" y="3359150"/>
          <p14:tracePt t="75882" x="2019300" y="3352800"/>
          <p14:tracePt t="75899" x="2051050" y="3346450"/>
          <p14:tracePt t="75915" x="2057400" y="3340100"/>
          <p14:tracePt t="76007" x="2063750" y="3340100"/>
          <p14:tracePt t="76015" x="2070100" y="3340100"/>
          <p14:tracePt t="76022" x="2095500" y="3340100"/>
          <p14:tracePt t="76031" x="2108200" y="3340100"/>
          <p14:tracePt t="76048" x="2139950" y="3333750"/>
          <p14:tracePt t="76066" x="2165350" y="3327400"/>
          <p14:tracePt t="76082" x="2197100" y="3321050"/>
          <p14:tracePt t="76099" x="2228850" y="3314700"/>
          <p14:tracePt t="76115" x="2279650" y="3302000"/>
          <p14:tracePt t="76132" x="2324100" y="3295650"/>
          <p14:tracePt t="76148" x="2387600" y="3289300"/>
          <p14:tracePt t="76167" x="2476500" y="3282950"/>
          <p14:tracePt t="76183" x="2520950" y="3276600"/>
          <p14:tracePt t="76198" x="2571750" y="3276600"/>
          <p14:tracePt t="76215" x="2628900" y="3270250"/>
          <p14:tracePt t="76232" x="2711450" y="3270250"/>
          <p14:tracePt t="76249" x="2806700" y="3270250"/>
          <p14:tracePt t="76265" x="2863850" y="3263900"/>
          <p14:tracePt t="76282" x="2908300" y="3263900"/>
          <p14:tracePt t="76298" x="2933700" y="3263900"/>
          <p14:tracePt t="76303" x="2946400" y="3263900"/>
          <p14:tracePt t="76315" x="2965450" y="3263900"/>
          <p14:tracePt t="76332" x="3022600" y="3263900"/>
          <p14:tracePt t="76348" x="3111500" y="3263900"/>
          <p14:tracePt t="76367" x="3263900" y="3270250"/>
          <p14:tracePt t="76383" x="3321050" y="3270250"/>
          <p14:tracePt t="76399" x="3340100" y="3276600"/>
          <p14:tracePt t="76415" x="3365500" y="3276600"/>
          <p14:tracePt t="76432" x="3397250" y="3282950"/>
          <p14:tracePt t="76448" x="3473450" y="3289300"/>
          <p14:tracePt t="76465" x="3549650" y="3295650"/>
          <p14:tracePt t="76482" x="3613150" y="3302000"/>
          <p14:tracePt t="76498" x="3657600" y="3302000"/>
          <p14:tracePt t="76515" x="3683000" y="3302000"/>
          <p14:tracePt t="76532" x="3695700" y="3302000"/>
          <p14:tracePt t="76548" x="3714750" y="3302000"/>
          <p14:tracePt t="76565" x="3759200" y="3308350"/>
          <p14:tracePt t="76582" x="3860800" y="3333750"/>
          <p14:tracePt t="76599" x="3943350" y="3340100"/>
          <p14:tracePt t="76616" x="4019550" y="3352800"/>
          <p14:tracePt t="76631" x="4070350" y="3359150"/>
          <p14:tracePt t="76648" x="4114800" y="3365500"/>
          <p14:tracePt t="76665" x="4152900" y="3371850"/>
          <p14:tracePt t="76681" x="4197350" y="3390900"/>
          <p14:tracePt t="76698" x="4279900" y="3416300"/>
          <p14:tracePt t="76715" x="4356100" y="3448050"/>
          <p14:tracePt t="76732" x="4445000" y="3486150"/>
          <p14:tracePt t="76748" x="4508500" y="3524250"/>
          <p14:tracePt t="76765" x="4546600" y="3536950"/>
          <p14:tracePt t="76782" x="4584700" y="3556000"/>
          <p14:tracePt t="76798" x="4591050" y="3562350"/>
          <p14:tracePt t="76950" x="4591050" y="3556000"/>
          <p14:tracePt t="76967" x="4584700" y="3556000"/>
          <p14:tracePt t="76974" x="4584700" y="3543300"/>
          <p14:tracePt t="76985" x="4578350" y="3536950"/>
          <p14:tracePt t="77000" x="4572000" y="3524250"/>
          <p14:tracePt t="77015" x="4565650" y="3505200"/>
          <p14:tracePt t="77032" x="4565650" y="3492500"/>
          <p14:tracePt t="77048" x="4559300" y="3479800"/>
          <p14:tracePt t="77065" x="4559300" y="3467100"/>
          <p14:tracePt t="77081" x="4559300" y="3454400"/>
          <p14:tracePt t="77098" x="4559300" y="3448050"/>
          <p14:tracePt t="77115" x="4559300" y="3441700"/>
          <p14:tracePt t="77131" x="4552950" y="3435350"/>
          <p14:tracePt t="77295" x="4546600" y="3435350"/>
          <p14:tracePt t="78319" x="4540250" y="3448050"/>
          <p14:tracePt t="78327" x="4527550" y="3486150"/>
          <p14:tracePt t="78335" x="4521200" y="3517900"/>
          <p14:tracePt t="78348" x="4508500" y="3556000"/>
          <p14:tracePt t="78364" x="4489450" y="3600450"/>
          <p14:tracePt t="78383" x="4464050" y="3644900"/>
          <p14:tracePt t="78398" x="4451350" y="3663950"/>
          <p14:tracePt t="78415" x="4419600" y="3683000"/>
          <p14:tracePt t="78431" x="4400550" y="3695700"/>
          <p14:tracePt t="78448" x="4375150" y="3702050"/>
          <p14:tracePt t="78464" x="4343400" y="3708400"/>
          <p14:tracePt t="78483" x="4298950" y="3708400"/>
          <p14:tracePt t="78497" x="4254500" y="3708400"/>
          <p14:tracePt t="78514" x="4216400" y="3708400"/>
          <p14:tracePt t="78531" x="4178300" y="3702050"/>
          <p14:tracePt t="78548" x="4159250" y="3695700"/>
          <p14:tracePt t="78565" x="4140200" y="3689350"/>
          <p14:tracePt t="78583" x="4121150" y="3683000"/>
          <p14:tracePt t="78598" x="4102100" y="3670300"/>
          <p14:tracePt t="78615" x="4083050" y="3663950"/>
          <p14:tracePt t="78631" x="4070350" y="3657600"/>
          <p14:tracePt t="78648" x="4064000" y="3651250"/>
          <p14:tracePt t="78664" x="4064000" y="3644900"/>
          <p14:tracePt t="78681" x="4057650" y="3644900"/>
          <p14:tracePt t="78714" x="4051300" y="3625850"/>
          <p14:tracePt t="78731" x="4051300" y="3606800"/>
          <p14:tracePt t="78748" x="4051300" y="3581400"/>
          <p14:tracePt t="78764" x="4051300" y="3562350"/>
          <p14:tracePt t="78783" x="4057650" y="3530600"/>
          <p14:tracePt t="78799" x="4070350" y="3498850"/>
          <p14:tracePt t="78814" x="4083050" y="3486150"/>
          <p14:tracePt t="78831" x="4095750" y="3479800"/>
          <p14:tracePt t="78847" x="4114800" y="3460750"/>
          <p14:tracePt t="78865" x="4146550" y="3441700"/>
          <p14:tracePt t="78880" x="4165600" y="3435350"/>
          <p14:tracePt t="78898" x="4184650" y="3435350"/>
          <p14:tracePt t="78915" x="4210050" y="3429000"/>
          <p14:tracePt t="78931" x="4235450" y="3422650"/>
          <p14:tracePt t="78948" x="4260850" y="3416300"/>
          <p14:tracePt t="78964" x="4267200" y="3409950"/>
          <p14:tracePt t="78981" x="4273550" y="3409950"/>
          <p14:tracePt t="78998" x="4286250" y="3409950"/>
          <p14:tracePt t="79014" x="4292600" y="3409950"/>
          <p14:tracePt t="79047" x="4298950" y="3409950"/>
          <p14:tracePt t="79064" x="4311650" y="3409950"/>
          <p14:tracePt t="79081" x="4337050" y="3416300"/>
          <p14:tracePt t="79097" x="4362450" y="3416300"/>
          <p14:tracePt t="79114" x="4368800" y="3416300"/>
          <p14:tracePt t="80047" x="4368800" y="3422650"/>
          <p14:tracePt t="80070" x="4368800" y="3429000"/>
          <p14:tracePt t="80078" x="4368800" y="3435350"/>
          <p14:tracePt t="81494" x="4362450" y="3435350"/>
          <p14:tracePt t="85830" x="4356100" y="3435350"/>
          <p14:tracePt t="85838" x="4349750" y="3435350"/>
          <p14:tracePt t="85849" x="4330700" y="3441700"/>
          <p14:tracePt t="85862" x="4292600" y="3448050"/>
          <p14:tracePt t="85878" x="4248150" y="3454400"/>
          <p14:tracePt t="85896" x="4197350" y="3454400"/>
          <p14:tracePt t="85912" x="4165600" y="3454400"/>
          <p14:tracePt t="85928" x="4159250" y="3454400"/>
          <p14:tracePt t="85945" x="4152900" y="3454400"/>
          <p14:tracePt t="85983" x="4152900" y="3448050"/>
          <p14:tracePt t="85995" x="4152900" y="3441700"/>
          <p14:tracePt t="86022" x="4152900" y="3435350"/>
          <p14:tracePt t="86367" x="4152900" y="3429000"/>
          <p14:tracePt t="87118" x="4152900" y="3422650"/>
          <p14:tracePt t="87126" x="4159250" y="3416300"/>
          <p14:tracePt t="87134" x="4165600" y="3409950"/>
          <p14:tracePt t="87190" x="4171950" y="3403600"/>
          <p14:tracePt t="87198" x="4178300" y="3403600"/>
          <p14:tracePt t="87206" x="4184650" y="3397250"/>
          <p14:tracePt t="87231" x="4191000" y="3390900"/>
          <p14:tracePt t="87238" x="4197350" y="3390900"/>
          <p14:tracePt t="87249" x="4203700" y="3384550"/>
          <p14:tracePt t="87263" x="4222750" y="3378200"/>
          <p14:tracePt t="87278" x="4241800" y="3365500"/>
          <p14:tracePt t="87294" x="4260850" y="3359150"/>
          <p14:tracePt t="87312" x="4273550" y="3346450"/>
          <p14:tracePt t="87328" x="4286250" y="3340100"/>
          <p14:tracePt t="87345" x="4292600" y="3340100"/>
          <p14:tracePt t="87567" x="4298950" y="3340100"/>
          <p14:tracePt t="87575" x="4305300" y="3333750"/>
          <p14:tracePt t="87582" x="4318000" y="3333750"/>
          <p14:tracePt t="87594" x="4337050" y="3327400"/>
          <p14:tracePt t="87611" x="4349750" y="3327400"/>
          <p14:tracePt t="87628" x="4356100" y="3321050"/>
          <p14:tracePt t="87644" x="4375150" y="3321050"/>
          <p14:tracePt t="87662" x="4387850" y="3314700"/>
          <p14:tracePt t="87678" x="4400550" y="3314700"/>
          <p14:tracePt t="87695" x="4419600" y="3314700"/>
          <p14:tracePt t="87711" x="4457700" y="3314700"/>
          <p14:tracePt t="87728" x="4508500" y="3314700"/>
          <p14:tracePt t="87745" x="4540250" y="3314700"/>
          <p14:tracePt t="87761" x="4572000" y="3321050"/>
          <p14:tracePt t="87777" x="4591050" y="3321050"/>
          <p14:tracePt t="87794" x="4603750" y="3327400"/>
          <p14:tracePt t="87799" x="4603750" y="3333750"/>
          <p14:tracePt t="87828" x="4610100" y="3340100"/>
          <p14:tracePt t="87844" x="4616450" y="3352800"/>
          <p14:tracePt t="87862" x="4616450" y="3384550"/>
          <p14:tracePt t="87878" x="4616450" y="3409950"/>
          <p14:tracePt t="87895" x="4616450" y="3435350"/>
          <p14:tracePt t="87911" x="4616450" y="3467100"/>
          <p14:tracePt t="87928" x="4616450" y="3505200"/>
          <p14:tracePt t="87944" x="4616450" y="3536950"/>
          <p14:tracePt t="87961" x="4616450" y="3562350"/>
          <p14:tracePt t="87978" x="4597400" y="3594100"/>
          <p14:tracePt t="87995" x="4578350" y="3619500"/>
          <p14:tracePt t="88011" x="4546600" y="3625850"/>
          <p14:tracePt t="88027" x="4514850" y="3638550"/>
          <p14:tracePt t="88044" x="4476750" y="3651250"/>
          <p14:tracePt t="88063" x="4387850" y="3657600"/>
          <p14:tracePt t="88078" x="4324350" y="3663950"/>
          <p14:tracePt t="88094" x="4254500" y="3663950"/>
          <p14:tracePt t="88111" x="4184650" y="3651250"/>
          <p14:tracePt t="88128" x="4146550" y="3638550"/>
          <p14:tracePt t="88145" x="4127500" y="3619500"/>
          <p14:tracePt t="88161" x="4114800" y="3606800"/>
          <p14:tracePt t="88178" x="4102100" y="3575050"/>
          <p14:tracePt t="88194" x="4095750" y="3543300"/>
          <p14:tracePt t="88212" x="4089400" y="3492500"/>
          <p14:tracePt t="88228" x="4089400" y="3448050"/>
          <p14:tracePt t="88244" x="4095750" y="3409950"/>
          <p14:tracePt t="88261" x="4108450" y="3371850"/>
          <p14:tracePt t="88279" x="4165600" y="3333750"/>
          <p14:tracePt t="88295" x="4210050" y="3314700"/>
          <p14:tracePt t="88312" x="4254500" y="3302000"/>
          <p14:tracePt t="88328" x="4311650" y="3295650"/>
          <p14:tracePt t="88344" x="4381500" y="3295650"/>
          <p14:tracePt t="88361" x="4451350" y="3295650"/>
          <p14:tracePt t="88377" x="4495800" y="3295650"/>
          <p14:tracePt t="88394" x="4514850" y="3295650"/>
          <p14:tracePt t="88411" x="4521200" y="3295650"/>
          <p14:tracePt t="88478" x="4521200" y="3302000"/>
          <p14:tracePt t="88496" x="4521200" y="3308350"/>
          <p14:tracePt t="90614" x="4502150" y="3308350"/>
          <p14:tracePt t="90622" x="4438650" y="3314700"/>
          <p14:tracePt t="90631" x="4362450" y="3321050"/>
          <p14:tracePt t="90643" x="4279900" y="3333750"/>
          <p14:tracePt t="90661" x="4089400" y="3340100"/>
          <p14:tracePt t="90677" x="3860800" y="3365500"/>
          <p14:tracePt t="90694" x="3556000" y="3409950"/>
          <p14:tracePt t="90711" x="3321050" y="3429000"/>
          <p14:tracePt t="90727" x="3098800" y="3441700"/>
          <p14:tracePt t="90744" x="2857500" y="3441700"/>
          <p14:tracePt t="90760" x="2660650" y="3441700"/>
          <p14:tracePt t="90777" x="2470150" y="3441700"/>
          <p14:tracePt t="90793" x="2343150" y="3441700"/>
          <p14:tracePt t="90798" x="2317750" y="3441700"/>
          <p14:tracePt t="90810" x="2292350" y="3441700"/>
          <p14:tracePt t="90827" x="2266950" y="3441700"/>
          <p14:tracePt t="90843" x="2254250" y="3435350"/>
          <p14:tracePt t="90860" x="2247900" y="3429000"/>
          <p14:tracePt t="90877" x="2197100" y="3422650"/>
          <p14:tracePt t="90895" x="2051050" y="3422650"/>
          <p14:tracePt t="90910" x="1943100" y="3422650"/>
          <p14:tracePt t="90927" x="1847850" y="3422650"/>
          <p14:tracePt t="90943" x="1778000" y="3422650"/>
          <p14:tracePt t="90960" x="1720850" y="3422650"/>
          <p14:tracePt t="90977" x="1689100" y="3435350"/>
          <p14:tracePt t="90993" x="1651000" y="3448050"/>
          <p14:tracePt t="91010" x="1631950" y="3454400"/>
          <p14:tracePt t="91027" x="1612900" y="3467100"/>
          <p14:tracePt t="91043" x="1593850" y="3467100"/>
          <p14:tracePt t="91060" x="1581150" y="3473450"/>
          <p14:tracePt t="91077" x="1549400" y="3486150"/>
          <p14:tracePt t="91095" x="1466850" y="3498850"/>
          <p14:tracePt t="91111" x="1416050" y="3505200"/>
          <p14:tracePt t="91127" x="1371600" y="3505200"/>
          <p14:tracePt t="91144" x="1352550" y="3505200"/>
          <p14:tracePt t="91161" x="1346200" y="3505200"/>
          <p14:tracePt t="91177" x="1333500" y="3505200"/>
          <p14:tracePt t="91193" x="1320800" y="3498850"/>
          <p14:tracePt t="91210" x="1308100" y="3492500"/>
          <p14:tracePt t="91227" x="1295400" y="3492500"/>
          <p14:tracePt t="91244" x="1276350" y="3492500"/>
          <p14:tracePt t="91260" x="1257300" y="3492500"/>
          <p14:tracePt t="91277" x="1231900" y="3492500"/>
          <p14:tracePt t="91294" x="1187450" y="3492500"/>
          <p14:tracePt t="91314" x="1143000" y="3486150"/>
          <p14:tracePt t="91327" x="1111250" y="3473450"/>
          <p14:tracePt t="91343" x="1098550" y="3467100"/>
          <p14:tracePt t="91360" x="1092200" y="3467100"/>
          <p14:tracePt t="91398" x="1092200" y="3460750"/>
          <p14:tracePt t="91414" x="1092200" y="3454400"/>
          <p14:tracePt t="91426" x="1104900" y="3448050"/>
          <p14:tracePt t="91443" x="1130300" y="3429000"/>
          <p14:tracePt t="91460" x="1162050" y="3429000"/>
          <p14:tracePt t="91477" x="1187450" y="3422650"/>
          <p14:tracePt t="91495" x="1225550" y="3416300"/>
          <p14:tracePt t="91510" x="1250950" y="3403600"/>
          <p14:tracePt t="91527" x="1270000" y="3390900"/>
          <p14:tracePt t="91543" x="1289050" y="3378200"/>
          <p14:tracePt t="91560" x="1333500" y="3352800"/>
          <p14:tracePt t="91577" x="1371600" y="3327400"/>
          <p14:tracePt t="91593" x="1397000" y="3302000"/>
          <p14:tracePt t="91610" x="1428750" y="3302000"/>
          <p14:tracePt t="91626" x="1435100" y="3295650"/>
          <p14:tracePt t="91643" x="1441450" y="3295650"/>
          <p14:tracePt t="91660" x="1447800" y="3289300"/>
          <p14:tracePt t="91759" x="1454150" y="3289300"/>
          <p14:tracePt t="91823" x="1460500" y="3289300"/>
          <p14:tracePt t="91838" x="1460500" y="3295650"/>
          <p14:tracePt t="91863" x="1460500" y="3302000"/>
          <p14:tracePt t="91871" x="1460500" y="3308350"/>
          <p14:tracePt t="91886" x="1460500" y="3314700"/>
          <p14:tracePt t="91897" x="1454150" y="3321050"/>
          <p14:tracePt t="91910" x="1441450" y="3327400"/>
          <p14:tracePt t="91927" x="1428750" y="3340100"/>
          <p14:tracePt t="91943" x="1416050" y="3340100"/>
          <p14:tracePt t="91976" x="1390650" y="3346450"/>
          <p14:tracePt t="91993" x="1352550" y="3346450"/>
          <p14:tracePt t="92010" x="1327150" y="3352800"/>
          <p14:tracePt t="92027" x="1289050" y="3352800"/>
          <p14:tracePt t="92043" x="1276350" y="3352800"/>
          <p14:tracePt t="92096" x="1270000" y="3352800"/>
          <p14:tracePt t="92134" x="1289050" y="3352800"/>
          <p14:tracePt t="92143" x="1320800" y="3352800"/>
          <p14:tracePt t="92151" x="1352550" y="3352800"/>
          <p14:tracePt t="92160" x="1390650" y="3359150"/>
          <p14:tracePt t="92176" x="1479550" y="3371850"/>
          <p14:tracePt t="92193" x="1606550" y="3390900"/>
          <p14:tracePt t="92210" x="1682750" y="3397250"/>
          <p14:tracePt t="92226" x="1752600" y="3409950"/>
          <p14:tracePt t="92243" x="1778000" y="3416300"/>
          <p14:tracePt t="92302" x="1784350" y="3416300"/>
          <p14:tracePt t="92343" x="1784350" y="3429000"/>
          <p14:tracePt t="92350" x="1784350" y="3435350"/>
          <p14:tracePt t="92359" x="1784350" y="3441700"/>
          <p14:tracePt t="92376" x="1784350" y="3448050"/>
          <p14:tracePt t="92393" x="1765300" y="3448050"/>
          <p14:tracePt t="92410" x="1746250" y="3448050"/>
          <p14:tracePt t="92426" x="1727200" y="3448050"/>
          <p14:tracePt t="92443" x="1714500" y="3448050"/>
          <p14:tracePt t="92460" x="1701800" y="3441700"/>
          <p14:tracePt t="92479" x="1701800" y="3435350"/>
          <p14:tracePt t="92493" x="1695450" y="3416300"/>
          <p14:tracePt t="92510" x="1695450" y="3359150"/>
          <p14:tracePt t="92526" x="1695450" y="3321050"/>
          <p14:tracePt t="92543" x="1714500" y="3282950"/>
          <p14:tracePt t="92559" x="1727200" y="3244850"/>
          <p14:tracePt t="92577" x="1758950" y="3206750"/>
          <p14:tracePt t="92593" x="1816100" y="3168650"/>
          <p14:tracePt t="92609" x="1873250" y="3124200"/>
          <p14:tracePt t="92626" x="1905000" y="3105150"/>
          <p14:tracePt t="92643" x="1936750" y="3086100"/>
          <p14:tracePt t="92660" x="1962150" y="3073400"/>
          <p14:tracePt t="92676" x="2000250" y="3067050"/>
          <p14:tracePt t="92693" x="2063750" y="3060700"/>
          <p14:tracePt t="92710" x="2152650" y="3054350"/>
          <p14:tracePt t="92727" x="2216150" y="3054350"/>
          <p14:tracePt t="92743" x="2254250" y="3054350"/>
          <p14:tracePt t="92759" x="2292350" y="3054350"/>
          <p14:tracePt t="92776" x="2343150" y="3060700"/>
          <p14:tracePt t="92793" x="2425700" y="3086100"/>
          <p14:tracePt t="92810" x="2546350" y="3117850"/>
          <p14:tracePt t="92826" x="2635250" y="3136900"/>
          <p14:tracePt t="92843" x="2679700" y="3162300"/>
          <p14:tracePt t="92859" x="2692400" y="3168650"/>
          <p14:tracePt t="92877" x="2698750" y="3175000"/>
          <p14:tracePt t="92895" x="2698750" y="3206750"/>
          <p14:tracePt t="92910" x="2698750" y="3270250"/>
          <p14:tracePt t="92926" x="2698750" y="3346450"/>
          <p14:tracePt t="92943" x="2686050" y="3416300"/>
          <p14:tracePt t="92960" x="2667000" y="3467100"/>
          <p14:tracePt t="92976" x="2635250" y="3530600"/>
          <p14:tracePt t="92993" x="2597150" y="3587750"/>
          <p14:tracePt t="93010" x="2571750" y="3619500"/>
          <p14:tracePt t="93026" x="2546350" y="3644900"/>
          <p14:tracePt t="93043" x="2527300" y="3663950"/>
          <p14:tracePt t="93059" x="2482850" y="3689350"/>
          <p14:tracePt t="93076" x="2432050" y="3714750"/>
          <p14:tracePt t="93092" x="2368550" y="3746500"/>
          <p14:tracePt t="93110" x="2292350" y="3771900"/>
          <p14:tracePt t="93127" x="2241550" y="3790950"/>
          <p14:tracePt t="93142" x="2197100" y="3797300"/>
          <p14:tracePt t="93159" x="2184400" y="3797300"/>
          <p14:tracePt t="93176" x="2165350" y="3797300"/>
          <p14:tracePt t="93193" x="2159000" y="3803650"/>
          <p14:tracePt t="93209" x="2133600" y="3803650"/>
          <p14:tracePt t="93226" x="2070100" y="3803650"/>
          <p14:tracePt t="93243" x="1987550" y="3797300"/>
          <p14:tracePt t="93259" x="1879600" y="3771900"/>
          <p14:tracePt t="93276" x="1797050" y="3746500"/>
          <p14:tracePt t="93293" x="1739900" y="3721100"/>
          <p14:tracePt t="93297" x="1714500" y="3708400"/>
          <p14:tracePt t="93311" x="1663700" y="3676650"/>
          <p14:tracePt t="93326" x="1644650" y="3657600"/>
          <p14:tracePt t="93343" x="1625600" y="3625850"/>
          <p14:tracePt t="93359" x="1619250" y="3575050"/>
          <p14:tracePt t="93376" x="1612900" y="3511550"/>
          <p14:tracePt t="93393" x="1606550" y="3454400"/>
          <p14:tracePt t="93409" x="1600200" y="3378200"/>
          <p14:tracePt t="93426" x="1600200" y="3302000"/>
          <p14:tracePt t="93443" x="1600200" y="3238500"/>
          <p14:tracePt t="93460" x="1606550" y="3175000"/>
          <p14:tracePt t="93476" x="1612900" y="3155950"/>
          <p14:tracePt t="93493" x="1619250" y="3136900"/>
          <p14:tracePt t="93510" x="1625600" y="3124200"/>
          <p14:tracePt t="93526" x="1638300" y="3124200"/>
          <p14:tracePt t="93543" x="1644650" y="3111500"/>
          <p14:tracePt t="93559" x="1657350" y="3105150"/>
          <p14:tracePt t="93576" x="1676400" y="3105150"/>
          <p14:tracePt t="93593" x="1695450" y="3086100"/>
          <p14:tracePt t="93609" x="1727200" y="3073400"/>
          <p14:tracePt t="93626" x="1778000" y="3054350"/>
          <p14:tracePt t="93642" x="1841500" y="3035300"/>
          <p14:tracePt t="93659" x="1930400" y="3022600"/>
          <p14:tracePt t="93676" x="2006600" y="3009900"/>
          <p14:tracePt t="93693" x="2032000" y="3009900"/>
          <p14:tracePt t="93709" x="2038350" y="3003550"/>
          <p14:tracePt t="93799" x="2063750" y="3003550"/>
          <p14:tracePt t="93807" x="2095500" y="3003550"/>
          <p14:tracePt t="93814" x="2120900" y="3009900"/>
          <p14:tracePt t="93826" x="2152650" y="3016250"/>
          <p14:tracePt t="93843" x="2254250" y="3041650"/>
          <p14:tracePt t="93859" x="2343150" y="3067050"/>
          <p14:tracePt t="93876" x="2387600" y="3079750"/>
          <p14:tracePt t="93893" x="2400300" y="3086100"/>
          <p14:tracePt t="93909" x="2400300" y="3092450"/>
          <p14:tracePt t="93926" x="2406650" y="3092450"/>
          <p14:tracePt t="93959" x="2419350" y="3111500"/>
          <p14:tracePt t="93976" x="2438400" y="3187700"/>
          <p14:tracePt t="93992" x="2470150" y="3263900"/>
          <p14:tracePt t="94009" x="2489200" y="3321050"/>
          <p14:tracePt t="94026" x="2501900" y="3371850"/>
          <p14:tracePt t="94042" x="2508250" y="3416300"/>
          <p14:tracePt t="94059" x="2508250" y="3441700"/>
          <p14:tracePt t="94075" x="2508250" y="3467100"/>
          <p14:tracePt t="94092" x="2508250" y="3486150"/>
          <p14:tracePt t="94111" x="2489200" y="3543300"/>
          <p14:tracePt t="94126" x="2457450" y="3568700"/>
          <p14:tracePt t="94143" x="2425700" y="3600450"/>
          <p14:tracePt t="94159" x="2400300" y="3625850"/>
          <p14:tracePt t="94176" x="2381250" y="3644900"/>
          <p14:tracePt t="94192" x="2374900" y="3657600"/>
          <p14:tracePt t="94209" x="2362200" y="3663950"/>
          <p14:tracePt t="94226" x="2343150" y="3670300"/>
          <p14:tracePt t="94244" x="2298700" y="3689350"/>
          <p14:tracePt t="94259" x="2254250" y="3702050"/>
          <p14:tracePt t="94276" x="2203450" y="3721100"/>
          <p14:tracePt t="94293" x="2178050" y="3727450"/>
          <p14:tracePt t="94296" x="2165350" y="3733800"/>
          <p14:tracePt t="94312" x="2159000" y="3740150"/>
          <p14:tracePt t="94327" x="2152650" y="3746500"/>
          <p14:tracePt t="94407" x="2146300" y="3746500"/>
          <p14:tracePt t="94414" x="2139950" y="3746500"/>
          <p14:tracePt t="94425" x="2133600" y="3746500"/>
          <p14:tracePt t="94470" x="2127250" y="3746500"/>
          <p14:tracePt t="94479" x="2120900" y="3746500"/>
          <p14:tracePt t="94486" x="2114550" y="3746500"/>
          <p14:tracePt t="94496" x="2101850" y="3746500"/>
          <p14:tracePt t="94509" x="2095500" y="3746500"/>
          <p14:tracePt t="94527" x="2051050" y="3746500"/>
          <p14:tracePt t="94542" x="2012950" y="3746500"/>
          <p14:tracePt t="94559" x="1987550" y="3746500"/>
          <p14:tracePt t="94576" x="1962150" y="3746500"/>
          <p14:tracePt t="94592" x="1930400" y="3740150"/>
          <p14:tracePt t="94609" x="1905000" y="3721100"/>
          <p14:tracePt t="94626" x="1841500" y="3689350"/>
          <p14:tracePt t="94642" x="1803400" y="3663950"/>
          <p14:tracePt t="94659" x="1784350" y="3644900"/>
          <p14:tracePt t="94675" x="1758950" y="3632200"/>
          <p14:tracePt t="94693" x="1752600" y="3613150"/>
          <p14:tracePt t="94709" x="1746250" y="3600450"/>
          <p14:tracePt t="94727" x="1733550" y="3575050"/>
          <p14:tracePt t="94743" x="1727200" y="3562350"/>
          <p14:tracePt t="94759" x="1720850" y="3556000"/>
          <p14:tracePt t="94776" x="1720850" y="3549650"/>
          <p14:tracePt t="94903" x="1701800" y="3549650"/>
          <p14:tracePt t="94911" x="1670050" y="3556000"/>
          <p14:tracePt t="94918" x="1644650" y="3562350"/>
          <p14:tracePt t="94929" x="1600200" y="3581400"/>
          <p14:tracePt t="94942" x="1479550" y="3606800"/>
          <p14:tracePt t="94959" x="1377950" y="3625850"/>
          <p14:tracePt t="94975" x="1308100" y="3638550"/>
          <p14:tracePt t="94993" x="1263650" y="3651250"/>
          <p14:tracePt t="95008" x="1238250" y="3670300"/>
          <p14:tracePt t="95026" x="1200150" y="3695700"/>
          <p14:tracePt t="95042" x="1149350" y="3721100"/>
          <p14:tracePt t="95058" x="1098550" y="3746500"/>
          <p14:tracePt t="95076" x="1047750" y="3765550"/>
          <p14:tracePt t="95092" x="977900" y="3784600"/>
          <p14:tracePt t="95109" x="946150" y="3784600"/>
          <p14:tracePt t="95127" x="920750" y="3784600"/>
          <p14:tracePt t="95142" x="914400" y="3784600"/>
          <p14:tracePt t="95159" x="901700" y="3778250"/>
          <p14:tracePt t="95176" x="876300" y="3752850"/>
          <p14:tracePt t="95192" x="825500" y="3714750"/>
          <p14:tracePt t="95208" x="736600" y="3670300"/>
          <p14:tracePt t="95226" x="673100" y="3625850"/>
          <p14:tracePt t="95242" x="647700" y="3594100"/>
          <p14:tracePt t="95259" x="622300" y="3568700"/>
          <p14:tracePt t="95275" x="615950" y="3543300"/>
          <p14:tracePt t="95292" x="609600" y="3511550"/>
          <p14:tracePt t="95296" x="609600" y="3492500"/>
          <p14:tracePt t="95310" x="609600" y="3460750"/>
          <p14:tracePt t="95327" x="622300" y="3409950"/>
          <p14:tracePt t="95342" x="647700" y="3365500"/>
          <p14:tracePt t="95359" x="717550" y="3289300"/>
          <p14:tracePt t="95376" x="812800" y="3219450"/>
          <p14:tracePt t="95392" x="901700" y="3162300"/>
          <p14:tracePt t="95408" x="952500" y="3136900"/>
          <p14:tracePt t="95425" x="977900" y="3130550"/>
          <p14:tracePt t="95442" x="1016000" y="3130550"/>
          <p14:tracePt t="95458" x="1047750" y="3130550"/>
          <p14:tracePt t="95475" x="1104900" y="3130550"/>
          <p14:tracePt t="95492" x="1206500" y="3162300"/>
          <p14:tracePt t="95508" x="1308100" y="3200400"/>
          <p14:tracePt t="95526" x="1397000" y="3251200"/>
          <p14:tracePt t="95542" x="1422400" y="3282950"/>
          <p14:tracePt t="95559" x="1447800" y="3333750"/>
          <p14:tracePt t="95575" x="1466850" y="3371850"/>
          <p14:tracePt t="95592" x="1485900" y="3448050"/>
          <p14:tracePt t="95608" x="1485900" y="3498850"/>
          <p14:tracePt t="95626" x="1485900" y="3587750"/>
          <p14:tracePt t="95642" x="1479550" y="3644900"/>
          <p14:tracePt t="95659" x="1460500" y="3708400"/>
          <p14:tracePt t="95675" x="1435100" y="3740150"/>
          <p14:tracePt t="95692" x="1397000" y="3797300"/>
          <p14:tracePt t="95710" x="1314450" y="3854450"/>
          <p14:tracePt t="95727" x="1263650" y="3879850"/>
          <p14:tracePt t="95742" x="1168400" y="3898900"/>
          <p14:tracePt t="95759" x="1073150" y="3917950"/>
          <p14:tracePt t="95775" x="965200" y="3917950"/>
          <p14:tracePt t="95791" x="889000" y="3917950"/>
          <p14:tracePt t="95809" x="850900" y="3917950"/>
          <p14:tracePt t="95825" x="825500" y="3917950"/>
          <p14:tracePt t="95842" x="812800" y="3898900"/>
          <p14:tracePt t="95858" x="793750" y="3873500"/>
          <p14:tracePt t="95875" x="781050" y="3841750"/>
          <p14:tracePt t="95891" x="762000" y="3803650"/>
          <p14:tracePt t="95908" x="742950" y="3759200"/>
          <p14:tracePt t="95925" x="723900" y="3695700"/>
          <p14:tracePt t="95942" x="698500" y="3594100"/>
          <p14:tracePt t="95958" x="692150" y="3543300"/>
          <p14:tracePt t="95976" x="692150" y="3511550"/>
          <p14:tracePt t="95992" x="692150" y="3479800"/>
          <p14:tracePt t="96008" x="704850" y="3441700"/>
          <p14:tracePt t="96025" x="723900" y="3403600"/>
          <p14:tracePt t="96042" x="755650" y="3359150"/>
          <p14:tracePt t="96059" x="793750" y="3321050"/>
          <p14:tracePt t="96075" x="844550" y="3276600"/>
          <p14:tracePt t="96092" x="901700" y="3251200"/>
          <p14:tracePt t="96108" x="933450" y="3238500"/>
          <p14:tracePt t="96127" x="996950" y="3225800"/>
          <p14:tracePt t="96142" x="1066800" y="3213100"/>
          <p14:tracePt t="96158" x="1162050" y="3213100"/>
          <p14:tracePt t="96175" x="1257300" y="3213100"/>
          <p14:tracePt t="96192" x="1314450" y="3213100"/>
          <p14:tracePt t="96208" x="1339850" y="3213100"/>
          <p14:tracePt t="96225" x="1352550" y="3219450"/>
          <p14:tracePt t="96242" x="1358900" y="3225800"/>
          <p14:tracePt t="96258" x="1371600" y="3244850"/>
          <p14:tracePt t="96275" x="1384300" y="3263900"/>
          <p14:tracePt t="96291" x="1403350" y="3282950"/>
          <p14:tracePt t="96296" x="1409700" y="3302000"/>
          <p14:tracePt t="96309" x="1416050" y="3314700"/>
          <p14:tracePt t="96325" x="1428750" y="3327400"/>
          <p14:tracePt t="96343" x="1441450" y="3359150"/>
          <p14:tracePt t="96359" x="1454150" y="3390900"/>
          <p14:tracePt t="96375" x="1466850" y="3429000"/>
          <p14:tracePt t="96391" x="1479550" y="3492500"/>
          <p14:tracePt t="96408" x="1492250" y="3549650"/>
          <p14:tracePt t="96425" x="1498600" y="3600450"/>
          <p14:tracePt t="96441" x="1511300" y="3632200"/>
          <p14:tracePt t="96458" x="1517650" y="3657600"/>
          <p14:tracePt t="96475" x="1517650" y="3663950"/>
          <p14:tracePt t="96491" x="1530350" y="3663950"/>
          <p14:tracePt t="96508" x="1568450" y="3663950"/>
          <p14:tracePt t="96525" x="1638300" y="3644900"/>
          <p14:tracePt t="96543" x="1809750" y="3625850"/>
          <p14:tracePt t="96558" x="1930400" y="3619500"/>
          <p14:tracePt t="96574" x="1987550" y="3606800"/>
          <p14:tracePt t="96592" x="2012950" y="3600450"/>
          <p14:tracePt t="96734" x="1993900" y="3600450"/>
          <p14:tracePt t="96743" x="1981200" y="3600450"/>
          <p14:tracePt t="96751" x="1968500" y="3600450"/>
          <p14:tracePt t="96759" x="1955800" y="3600450"/>
          <p14:tracePt t="96775" x="1930400" y="3600450"/>
          <p14:tracePt t="96791" x="1905000" y="3600450"/>
          <p14:tracePt t="96808" x="1860550" y="3600450"/>
          <p14:tracePt t="96824" x="1841500" y="3600450"/>
          <p14:tracePt t="96841" x="1816100" y="3594100"/>
          <p14:tracePt t="96858" x="1790700" y="3587750"/>
          <p14:tracePt t="96875" x="1778000" y="3581400"/>
          <p14:tracePt t="96892" x="1771650" y="3568700"/>
          <p14:tracePt t="96908" x="1765300" y="3568700"/>
          <p14:tracePt t="96925" x="1758950" y="3562350"/>
          <p14:tracePt t="96942" x="1746250" y="3524250"/>
          <p14:tracePt t="96958" x="1746250" y="3492500"/>
          <p14:tracePt t="96974" x="1739900" y="3454400"/>
          <p14:tracePt t="96992" x="1739900" y="3422650"/>
          <p14:tracePt t="97008" x="1739900" y="3397250"/>
          <p14:tracePt t="97025" x="1739900" y="3371850"/>
          <p14:tracePt t="97042" x="1739900" y="3359150"/>
          <p14:tracePt t="97058" x="1746250" y="3352800"/>
          <p14:tracePt t="97075" x="1752600" y="3346450"/>
          <p14:tracePt t="97092" x="1771650" y="3333750"/>
          <p14:tracePt t="97108" x="1809750" y="3308350"/>
          <p14:tracePt t="97125" x="1847850" y="3289300"/>
          <p14:tracePt t="97142" x="1898650" y="3270250"/>
          <p14:tracePt t="97159" x="1917700" y="3251200"/>
          <p14:tracePt t="97177" x="1943100" y="3244850"/>
          <p14:tracePt t="97192" x="1974850" y="3232150"/>
          <p14:tracePt t="97208" x="2012950" y="3213100"/>
          <p14:tracePt t="97224" x="2051050" y="3194050"/>
          <p14:tracePt t="97241" x="2101850" y="3175000"/>
          <p14:tracePt t="97258" x="2133600" y="3162300"/>
          <p14:tracePt t="97275" x="2152650" y="3162300"/>
          <p14:tracePt t="97292" x="2159000" y="3162300"/>
          <p14:tracePt t="97296" x="2165350" y="3155950"/>
          <p14:tracePt t="97312" x="2171700" y="3155950"/>
          <p14:tracePt t="97328" x="2190750" y="3155950"/>
          <p14:tracePt t="97342" x="2209800" y="3155950"/>
          <p14:tracePt t="97358" x="2279650" y="3168650"/>
          <p14:tracePt t="97374" x="2324100" y="3181350"/>
          <p14:tracePt t="97391" x="2349500" y="3181350"/>
          <p14:tracePt t="97425" x="2355850" y="3181350"/>
          <p14:tracePt t="97470" x="2368550" y="3194050"/>
          <p14:tracePt t="97478" x="2381250" y="3206750"/>
          <p14:tracePt t="97487" x="2400300" y="3219450"/>
          <p14:tracePt t="97496" x="2413000" y="3225800"/>
          <p14:tracePt t="97508" x="2425700" y="3238500"/>
          <p14:tracePt t="97525" x="2438400" y="3257550"/>
          <p14:tracePt t="97541" x="2444750" y="3263900"/>
          <p14:tracePt t="97558" x="2451100" y="3276600"/>
          <p14:tracePt t="97575" x="2457450" y="3295650"/>
          <p14:tracePt t="97591" x="2463800" y="3340100"/>
          <p14:tracePt t="97607" x="2463800" y="3397250"/>
          <p14:tracePt t="97625" x="2463800" y="3460750"/>
          <p14:tracePt t="97641" x="2463800" y="3524250"/>
          <p14:tracePt t="97658" x="2457450" y="3568700"/>
          <p14:tracePt t="97674" x="2438400" y="3594100"/>
          <p14:tracePt t="97691" x="2432050" y="3619500"/>
          <p14:tracePt t="97708" x="2406650" y="3638550"/>
          <p14:tracePt t="97725" x="2374900" y="3663950"/>
          <p14:tracePt t="97742" x="2336800" y="3702050"/>
          <p14:tracePt t="97758" x="2305050" y="3714750"/>
          <p14:tracePt t="97774" x="2273300" y="3733800"/>
          <p14:tracePt t="97791" x="2241550" y="3746500"/>
          <p14:tracePt t="97808" x="2209800" y="3759200"/>
          <p14:tracePt t="97825" x="2178050" y="3765550"/>
          <p14:tracePt t="97841" x="2139950" y="3765550"/>
          <p14:tracePt t="97858" x="2095500" y="3765550"/>
          <p14:tracePt t="97875" x="2051050" y="3765550"/>
          <p14:tracePt t="97891" x="2012950" y="3765550"/>
          <p14:tracePt t="97908" x="1968500" y="3752850"/>
          <p14:tracePt t="97925" x="1917700" y="3727450"/>
          <p14:tracePt t="97943" x="1841500" y="3676650"/>
          <p14:tracePt t="97958" x="1771650" y="3625850"/>
          <p14:tracePt t="97974" x="1727200" y="3581400"/>
          <p14:tracePt t="97992" x="1695450" y="3549650"/>
          <p14:tracePt t="98008" x="1676400" y="3530600"/>
          <p14:tracePt t="98024" x="1670050" y="3517900"/>
          <p14:tracePt t="98042" x="1663700" y="3505200"/>
          <p14:tracePt t="98058" x="1663700" y="3479800"/>
          <p14:tracePt t="98074" x="1663700" y="3454400"/>
          <p14:tracePt t="98091" x="1663700" y="3422650"/>
          <p14:tracePt t="98107" x="1663700" y="3397250"/>
          <p14:tracePt t="98124" x="1663700" y="3378200"/>
          <p14:tracePt t="98143" x="1663700" y="3365500"/>
          <p14:tracePt t="98158" x="1663700" y="3359150"/>
          <p14:tracePt t="100679" x="1695450" y="3346450"/>
          <p14:tracePt t="100687" x="1739900" y="3333750"/>
          <p14:tracePt t="100694" x="1758950" y="3327400"/>
          <p14:tracePt t="100707" x="1784350" y="3314700"/>
          <p14:tracePt t="100723" x="1809750" y="3295650"/>
          <p14:tracePt t="100740" x="1835150" y="3282950"/>
          <p14:tracePt t="100757" x="1835150" y="3270250"/>
          <p14:tracePt t="100773" x="1841500" y="3263900"/>
          <p14:tracePt t="101158" x="1841500" y="3257550"/>
          <p14:tracePt t="101167" x="1841500" y="3251200"/>
          <p14:tracePt t="101183" x="1841500" y="3238500"/>
          <p14:tracePt t="101191" x="1847850" y="3225800"/>
          <p14:tracePt t="101214" x="1854200" y="3219450"/>
          <p14:tracePt t="101231" x="1854200" y="3213100"/>
          <p14:tracePt t="101246" x="1860550" y="3213100"/>
          <p14:tracePt t="101263" x="1866900" y="3213100"/>
          <p14:tracePt t="101278" x="1873250" y="3206750"/>
          <p14:tracePt t="101290" x="1879600" y="3206750"/>
          <p14:tracePt t="101311" x="1885950" y="3206750"/>
          <p14:tracePt t="101342" x="1892300" y="3206750"/>
          <p14:tracePt t="101726" x="1898650" y="3206750"/>
          <p14:tracePt t="101734" x="1936750" y="3175000"/>
          <p14:tracePt t="101743" x="1968500" y="3149600"/>
          <p14:tracePt t="101757" x="2006600" y="3136900"/>
          <p14:tracePt t="101775" x="2139950" y="3067050"/>
          <p14:tracePt t="101790" x="2203450" y="3009900"/>
          <p14:tracePt t="101807" x="2305050" y="2921000"/>
          <p14:tracePt t="101823" x="2393950" y="2832100"/>
          <p14:tracePt t="101840" x="2489200" y="2749550"/>
          <p14:tracePt t="101857" x="2578100" y="2679700"/>
          <p14:tracePt t="101873" x="2622550" y="2647950"/>
          <p14:tracePt t="101890" x="2647950" y="2635250"/>
          <p14:tracePt t="101907" x="2686050" y="2628900"/>
          <p14:tracePt t="101923" x="2730500" y="2628900"/>
          <p14:tracePt t="101939" x="2774950" y="2628900"/>
          <p14:tracePt t="101957" x="2800350" y="2628900"/>
          <p14:tracePt t="101973" x="2806700" y="2628900"/>
          <p14:tracePt t="102070" x="2819400" y="2628900"/>
          <p14:tracePt t="102078" x="2825750" y="2628900"/>
          <p14:tracePt t="102089" x="2832100" y="2628900"/>
          <p14:tracePt t="102106" x="2838450" y="2628900"/>
          <p14:tracePt t="102167" x="2838450" y="2635250"/>
          <p14:tracePt t="102175" x="2832100" y="2635250"/>
          <p14:tracePt t="102192" x="2825750" y="2635250"/>
          <p14:tracePt t="102198" x="2819400" y="2635250"/>
          <p14:tracePt t="102208" x="2813050" y="2635250"/>
          <p14:tracePt t="102225" x="2813050" y="2628900"/>
          <p14:tracePt t="102239" x="2813050" y="2616200"/>
          <p14:tracePt t="102257" x="2813050" y="2609850"/>
          <p14:tracePt t="102273" x="2813050" y="2603500"/>
          <p14:tracePt t="102290" x="2813050" y="2584450"/>
          <p14:tracePt t="102307" x="2813050" y="2578100"/>
          <p14:tracePt t="102323" x="2813050" y="2571750"/>
          <p14:tracePt t="102340" x="2825750" y="2552700"/>
          <p14:tracePt t="102357" x="2844800" y="2527300"/>
          <p14:tracePt t="102375" x="2933700" y="2476500"/>
          <p14:tracePt t="102390" x="2984500" y="2451100"/>
          <p14:tracePt t="102407" x="3048000" y="2432050"/>
          <p14:tracePt t="102423" x="3105150" y="2413000"/>
          <p14:tracePt t="102440" x="3143250" y="2406650"/>
          <p14:tracePt t="102456" x="3168650" y="2400300"/>
          <p14:tracePt t="102473" x="3187700" y="2400300"/>
          <p14:tracePt t="102490" x="3232150" y="2406650"/>
          <p14:tracePt t="102506" x="3295650" y="2425700"/>
          <p14:tracePt t="102523" x="3365500" y="2457450"/>
          <p14:tracePt t="102540" x="3390900" y="2470150"/>
          <p14:tracePt t="102557" x="3409950" y="2489200"/>
          <p14:tracePt t="102573" x="3422650" y="2508250"/>
          <p14:tracePt t="102590" x="3435350" y="2559050"/>
          <p14:tracePt t="102607" x="3448050" y="2603500"/>
          <p14:tracePt t="102623" x="3454400" y="2641600"/>
          <p14:tracePt t="102639" x="3460750" y="2692400"/>
          <p14:tracePt t="102657" x="3460750" y="2755900"/>
          <p14:tracePt t="102673" x="3454400" y="2838450"/>
          <p14:tracePt t="102690" x="3429000" y="2927350"/>
          <p14:tracePt t="102706" x="3416300" y="2984500"/>
          <p14:tracePt t="102723" x="3397250" y="3035300"/>
          <p14:tracePt t="102740" x="3384550" y="3060700"/>
          <p14:tracePt t="102757" x="3352800" y="3086100"/>
          <p14:tracePt t="102773" x="3308350" y="3111500"/>
          <p14:tracePt t="102776" x="3270250" y="3124200"/>
          <p14:tracePt t="102791" x="3194050" y="3149600"/>
          <p14:tracePt t="102807" x="3124200" y="3162300"/>
          <p14:tracePt t="102822" x="3073400" y="3168650"/>
          <p14:tracePt t="102839" x="3035300" y="3168650"/>
          <p14:tracePt t="102856" x="2971800" y="3168650"/>
          <p14:tracePt t="102873" x="2882900" y="3162300"/>
          <p14:tracePt t="102890" x="2813050" y="3143250"/>
          <p14:tracePt t="102906" x="2743200" y="3124200"/>
          <p14:tracePt t="102923" x="2698750" y="3105150"/>
          <p14:tracePt t="102940" x="2686050" y="3086100"/>
          <p14:tracePt t="102956" x="2667000" y="3041650"/>
          <p14:tracePt t="102973" x="2654300" y="2990850"/>
          <p14:tracePt t="102991" x="2622550" y="2895600"/>
          <p14:tracePt t="103007" x="2603500" y="2857500"/>
          <p14:tracePt t="103023" x="2590800" y="2800350"/>
          <p14:tracePt t="103040" x="2590800" y="2724150"/>
          <p14:tracePt t="103056" x="2590800" y="2647950"/>
          <p14:tracePt t="103073" x="2603500" y="2571750"/>
          <p14:tracePt t="103089" x="2641600" y="2489200"/>
          <p14:tracePt t="103106" x="2705100" y="2413000"/>
          <p14:tracePt t="103123" x="2762250" y="2349500"/>
          <p14:tracePt t="103139" x="2851150" y="2298700"/>
          <p14:tracePt t="103156" x="2895600" y="2266950"/>
          <p14:tracePt t="103173" x="2946400" y="2241550"/>
          <p14:tracePt t="103191" x="2997200" y="2216150"/>
          <p14:tracePt t="103206" x="3016250" y="2209800"/>
          <p14:tracePt t="103223" x="3035300" y="2209800"/>
          <p14:tracePt t="103239" x="3067050" y="2209800"/>
          <p14:tracePt t="103256" x="3143250" y="2209800"/>
          <p14:tracePt t="103273" x="3263900" y="2247900"/>
          <p14:tracePt t="103289" x="3359150" y="2305050"/>
          <p14:tracePt t="103306" x="3416300" y="2355850"/>
          <p14:tracePt t="103311" x="3422650" y="2368550"/>
          <p14:tracePt t="103323" x="3435350" y="2381250"/>
          <p14:tracePt t="103339" x="3448050" y="2425700"/>
          <p14:tracePt t="103356" x="3460750" y="2482850"/>
          <p14:tracePt t="103373" x="3467100" y="2559050"/>
          <p14:tracePt t="103391" x="3473450" y="2730500"/>
          <p14:tracePt t="103406" x="3473450" y="2844800"/>
          <p14:tracePt t="103422" x="3473450" y="2927350"/>
          <p14:tracePt t="103440" x="3460750" y="2984500"/>
          <p14:tracePt t="103456" x="3441700" y="3016250"/>
          <p14:tracePt t="103473" x="3422650" y="3041650"/>
          <p14:tracePt t="103489" x="3397250" y="3073400"/>
          <p14:tracePt t="103506" x="3346450" y="3092450"/>
          <p14:tracePt t="103523" x="3282950" y="3111500"/>
          <p14:tracePt t="103539" x="3238500" y="3124200"/>
          <p14:tracePt t="103556" x="3194050" y="3130550"/>
          <p14:tracePt t="103573" x="3149600" y="3136900"/>
          <p14:tracePt t="103590" x="3022600" y="3143250"/>
          <p14:tracePt t="103606" x="2940050" y="3149600"/>
          <p14:tracePt t="103623" x="2895600" y="3149600"/>
          <p14:tracePt t="103639" x="2876550" y="3149600"/>
          <p14:tracePt t="103672" x="2870200" y="3149600"/>
          <p14:tracePt t="103689" x="2870200" y="3143250"/>
          <p14:tracePt t="103710" x="2863850" y="3143250"/>
          <p14:tracePt t="104094" x="2863850" y="3124200"/>
          <p14:tracePt t="104102" x="2870200" y="3111500"/>
          <p14:tracePt t="104110" x="2870200" y="3086100"/>
          <p14:tracePt t="104122" x="2870200" y="3060700"/>
          <p14:tracePt t="104139" x="2870200" y="2997200"/>
          <p14:tracePt t="104156" x="2876550" y="2940050"/>
          <p14:tracePt t="104172" x="2882900" y="2908300"/>
          <p14:tracePt t="104189" x="2882900" y="2889250"/>
          <p14:tracePt t="107054" x="2876550" y="2882900"/>
          <p14:tracePt t="107063" x="2857500" y="2863850"/>
          <p14:tracePt t="107071" x="2844800" y="2857500"/>
          <p14:tracePt t="107088" x="2806700" y="2838450"/>
          <p14:tracePt t="107105" x="2755900" y="2825750"/>
          <p14:tracePt t="107121" x="2698750" y="2813050"/>
          <p14:tracePt t="107138" x="2647950" y="2800350"/>
          <p14:tracePt t="107154" x="2565400" y="2787650"/>
          <p14:tracePt t="107172" x="2514600" y="2781300"/>
          <p14:tracePt t="107188" x="2457450" y="2774950"/>
          <p14:tracePt t="107205" x="2425700" y="2774950"/>
          <p14:tracePt t="107221" x="2406650" y="2774950"/>
          <p14:tracePt t="107238" x="2381250" y="2774950"/>
          <p14:tracePt t="107255" x="2343150" y="2774950"/>
          <p14:tracePt t="107271" x="2292350" y="2787650"/>
          <p14:tracePt t="107288" x="2228850" y="2794000"/>
          <p14:tracePt t="107304" x="2184400" y="2800350"/>
          <p14:tracePt t="107321" x="2171700" y="2806700"/>
          <p14:tracePt t="107342" x="2165350" y="2806700"/>
          <p14:tracePt t="107439" x="2190750" y="2800350"/>
          <p14:tracePt t="107447" x="2203450" y="2794000"/>
          <p14:tracePt t="107456" x="2209800" y="2787650"/>
          <p14:tracePt t="107471" x="2235200" y="2781300"/>
          <p14:tracePt t="107488" x="2260600" y="2774950"/>
          <p14:tracePt t="107505" x="2286000" y="2768600"/>
          <p14:tracePt t="107521" x="2305050" y="2762250"/>
          <p14:tracePt t="107538" x="2311400" y="2755900"/>
          <p14:tracePt t="107631" x="2317750" y="2755900"/>
          <p14:tracePt t="107640" x="2324100" y="2755900"/>
          <p14:tracePt t="107647" x="2330450" y="2749550"/>
          <p14:tracePt t="107657" x="2336800" y="2749550"/>
          <p14:tracePt t="107671" x="2343150" y="2743200"/>
          <p14:tracePt t="107791" x="2349500" y="2736850"/>
          <p14:tracePt t="107798" x="2368550" y="2730500"/>
          <p14:tracePt t="107808" x="2387600" y="2724150"/>
          <p14:tracePt t="107821" x="2393950" y="2724150"/>
          <p14:tracePt t="107839" x="2413000" y="2717800"/>
          <p14:tracePt t="107871" x="2419350" y="2717800"/>
          <p14:tracePt t="108119" x="2419350" y="2711450"/>
          <p14:tracePt t="108127" x="2425700" y="2705100"/>
          <p14:tracePt t="108137" x="2438400" y="2705100"/>
          <p14:tracePt t="108154" x="2463800" y="2692400"/>
          <p14:tracePt t="108171" x="2482850" y="2686050"/>
          <p14:tracePt t="108188" x="2508250" y="2686050"/>
          <p14:tracePt t="108204" x="2546350" y="2679700"/>
          <p14:tracePt t="108221" x="2571750" y="2679700"/>
          <p14:tracePt t="108238" x="2584450" y="2673350"/>
          <p14:tracePt t="108255" x="2590800" y="2673350"/>
          <p14:tracePt t="108271" x="2603500" y="2673350"/>
          <p14:tracePt t="108288" x="2609850" y="2673350"/>
          <p14:tracePt t="108304" x="2628900" y="2673350"/>
          <p14:tracePt t="108322" x="2660650" y="2667000"/>
          <p14:tracePt t="108338" x="2705100" y="2667000"/>
          <p14:tracePt t="108354" x="2743200" y="2667000"/>
          <p14:tracePt t="108371" x="2762250" y="2660650"/>
          <p14:tracePt t="108388" x="2774950" y="2660650"/>
          <p14:tracePt t="108404" x="2794000" y="2660650"/>
          <p14:tracePt t="108421" x="2819400" y="2660650"/>
          <p14:tracePt t="108439" x="2857500" y="2660650"/>
          <p14:tracePt t="108455" x="2889250" y="2660650"/>
          <p14:tracePt t="108471" x="2908300" y="2660650"/>
          <p14:tracePt t="108488" x="2914650" y="2660650"/>
          <p14:tracePt t="108504" x="2927350" y="2654300"/>
          <p14:tracePt t="108520" x="2946400" y="2654300"/>
          <p14:tracePt t="108538" x="2952750" y="2654300"/>
          <p14:tracePt t="108555" x="2959100" y="2654300"/>
          <p14:tracePt t="108571" x="2965450" y="2654300"/>
          <p14:tracePt t="108604" x="2984500" y="2654300"/>
          <p14:tracePt t="108621" x="3003550" y="2654300"/>
          <p14:tracePt t="108638" x="3041650" y="2654300"/>
          <p14:tracePt t="108654" x="3054350" y="2654300"/>
          <p14:tracePt t="108671" x="3060700" y="2654300"/>
          <p14:tracePt t="108687" x="3067050" y="2654300"/>
          <p14:tracePt t="108704" x="3073400" y="2654300"/>
          <p14:tracePt t="108721" x="3079750" y="2654300"/>
          <p14:tracePt t="108737" x="3111500" y="2660650"/>
          <p14:tracePt t="108754" x="3136900" y="2660650"/>
          <p14:tracePt t="108771" x="3162300" y="2660650"/>
          <p14:tracePt t="108788" x="3175000" y="2660650"/>
          <p14:tracePt t="108854" x="3187700" y="2660650"/>
          <p14:tracePt t="108862" x="3206750" y="2660650"/>
          <p14:tracePt t="108872" x="3219450" y="2660650"/>
          <p14:tracePt t="108887" x="3263900" y="2667000"/>
          <p14:tracePt t="108904" x="3289300" y="2667000"/>
          <p14:tracePt t="108921" x="3302000" y="2673350"/>
          <p14:tracePt t="108937" x="3308350" y="2673350"/>
          <p14:tracePt t="108970" x="3314700" y="2673350"/>
          <p14:tracePt t="108987" x="3333750" y="2673350"/>
          <p14:tracePt t="109004" x="3359150" y="2673350"/>
          <p14:tracePt t="109021" x="3378200" y="2673350"/>
          <p14:tracePt t="109037" x="3397250" y="2673350"/>
          <p14:tracePt t="109054" x="3403600" y="2673350"/>
          <p14:tracePt t="109119" x="3429000" y="2673350"/>
          <p14:tracePt t="109127" x="3441700" y="2673350"/>
          <p14:tracePt t="109137" x="3467100" y="2673350"/>
          <p14:tracePt t="109154" x="3505200" y="2673350"/>
          <p14:tracePt t="109171" x="3543300" y="2673350"/>
          <p14:tracePt t="109187" x="3562350" y="2679700"/>
          <p14:tracePt t="109204" x="3575050" y="2679700"/>
          <p14:tracePt t="109230" x="3581400" y="2679700"/>
          <p14:tracePt t="109246" x="3594100" y="2679700"/>
          <p14:tracePt t="109256" x="3606800" y="2686050"/>
          <p14:tracePt t="109271" x="3657600" y="2698750"/>
          <p14:tracePt t="109287" x="3714750" y="2711450"/>
          <p14:tracePt t="109304" x="3771900" y="2717800"/>
          <p14:tracePt t="109322" x="3803650" y="2724150"/>
          <p14:tracePt t="109337" x="3810000" y="2724150"/>
          <p14:tracePt t="109374" x="3816350" y="2724150"/>
          <p14:tracePt t="109387" x="3816350" y="2730500"/>
          <p14:tracePt t="109404" x="3854450" y="2736850"/>
          <p14:tracePt t="109421" x="3905250" y="2755900"/>
          <p14:tracePt t="109439" x="3943350" y="2774950"/>
          <p14:tracePt t="109454" x="3949700" y="2774950"/>
          <p14:tracePt t="109503" x="3956050" y="2781300"/>
          <p14:tracePt t="109511" x="3962400" y="2787650"/>
          <p14:tracePt t="109520" x="3962400" y="2794000"/>
          <p14:tracePt t="109537" x="3975100" y="2800350"/>
          <p14:tracePt t="109554" x="3981450" y="2813050"/>
          <p14:tracePt t="109570" x="3994150" y="2819400"/>
          <p14:tracePt t="109587" x="4006850" y="2838450"/>
          <p14:tracePt t="109604" x="4032250" y="2851150"/>
          <p14:tracePt t="109620" x="4044950" y="2863850"/>
          <p14:tracePt t="109638" x="4051300" y="2870200"/>
          <p14:tracePt t="109654" x="4057650" y="2870200"/>
          <p14:tracePt t="109687" x="4064000" y="2876550"/>
          <p14:tracePt t="109704" x="4070350" y="2882900"/>
          <p14:tracePt t="109721" x="4083050" y="2895600"/>
          <p14:tracePt t="109754" x="4089400" y="2895600"/>
          <p14:tracePt t="109771" x="4095750" y="2901950"/>
          <p14:tracePt t="109787" x="4102100" y="2908300"/>
          <p14:tracePt t="109803" x="4102100" y="2914650"/>
          <p14:tracePt t="109824" x="4102100" y="2921000"/>
          <p14:tracePt t="109837" x="4108450" y="2927350"/>
          <p14:tracePt t="109853" x="4114800" y="2927350"/>
          <p14:tracePt t="109871" x="4114800" y="2933700"/>
          <p14:tracePt t="109887" x="4114800" y="2940050"/>
          <p14:tracePt t="109903" x="4121150" y="2946400"/>
          <p14:tracePt t="109920" x="4127500" y="2946400"/>
          <p14:tracePt t="109937" x="4133850" y="2952750"/>
          <p14:tracePt t="109954" x="4146550" y="2959100"/>
          <p14:tracePt t="109970" x="4152900" y="2965450"/>
          <p14:tracePt t="109987" x="4165600" y="2971800"/>
          <p14:tracePt t="110004" x="4165600" y="2978150"/>
          <p14:tracePt t="110020" x="4178300" y="2984500"/>
          <p14:tracePt t="110037" x="4178300" y="2990850"/>
          <p14:tracePt t="110054" x="4197350" y="2997200"/>
          <p14:tracePt t="110071" x="4203700" y="3009900"/>
          <p14:tracePt t="110087" x="4210050" y="3009900"/>
          <p14:tracePt t="110104" x="4235450" y="3028950"/>
          <p14:tracePt t="110120" x="4254500" y="3035300"/>
          <p14:tracePt t="110137" x="4279900" y="3048000"/>
          <p14:tracePt t="110154" x="4305300" y="3054350"/>
          <p14:tracePt t="110170" x="4311650" y="3060700"/>
          <p14:tracePt t="110188" x="4318000" y="3067050"/>
          <p14:tracePt t="110204" x="4324350" y="3067050"/>
          <p14:tracePt t="110237" x="4330700" y="3067050"/>
          <p14:tracePt t="110255" x="4356100" y="3079750"/>
          <p14:tracePt t="110271" x="4381500" y="3092450"/>
          <p14:tracePt t="110287" x="4406900" y="3098800"/>
          <p14:tracePt t="110304" x="4413250" y="3098800"/>
          <p14:tracePt t="110321" x="4425950" y="3105150"/>
          <p14:tracePt t="110798" x="4432300" y="3105150"/>
          <p14:tracePt t="110806" x="4432300" y="3111500"/>
          <p14:tracePt t="110815" x="4438650" y="3111500"/>
          <p14:tracePt t="110830" x="4445000" y="3124200"/>
          <p14:tracePt t="110847" x="4445000" y="3136900"/>
          <p14:tracePt t="110863" x="4451350" y="3143250"/>
          <p14:tracePt t="110872" x="4451350" y="3149600"/>
          <p14:tracePt t="110886" x="4451350" y="3162300"/>
          <p14:tracePt t="110904" x="4451350" y="3175000"/>
          <p14:tracePt t="110920" x="4451350" y="3187700"/>
          <p14:tracePt t="110937" x="4451350" y="3194050"/>
          <p14:tracePt t="110953" x="4438650" y="3200400"/>
          <p14:tracePt t="110970" x="4438650" y="3206750"/>
          <p14:tracePt t="110987" x="4425950" y="3206750"/>
          <p14:tracePt t="111004" x="4419600" y="3206750"/>
          <p14:tracePt t="111020" x="4400550" y="3206750"/>
          <p14:tracePt t="111037" x="4375150" y="3206750"/>
          <p14:tracePt t="111054" x="4349750" y="3194050"/>
          <p14:tracePt t="111134" x="4343400" y="3194050"/>
          <p14:tracePt t="111143" x="4343400" y="3187700"/>
          <p14:tracePt t="111153" x="4343400" y="3181350"/>
          <p14:tracePt t="111170" x="4337050" y="3175000"/>
          <p14:tracePt t="111186" x="4330700" y="3155950"/>
          <p14:tracePt t="111203" x="4324350" y="3149600"/>
          <p14:tracePt t="111220" x="4318000" y="3130550"/>
          <p14:tracePt t="111236" x="4305300" y="3098800"/>
          <p14:tracePt t="111255" x="4273550" y="3054350"/>
          <p14:tracePt t="111271" x="4241800" y="3022600"/>
          <p14:tracePt t="111287" x="4216400" y="3009900"/>
          <p14:tracePt t="111303" x="4184650" y="2990850"/>
          <p14:tracePt t="111321" x="4165600" y="2978150"/>
          <p14:tracePt t="111337" x="4140200" y="2965450"/>
          <p14:tracePt t="111353" x="4121150" y="2965450"/>
          <p14:tracePt t="111370" x="4108450" y="2959100"/>
          <p14:tracePt t="111387" x="4095750" y="2959100"/>
          <p14:tracePt t="111404" x="4089400" y="2959100"/>
          <p14:tracePt t="111420" x="4083050" y="2959100"/>
          <p14:tracePt t="111436" x="4076700" y="2952750"/>
          <p14:tracePt t="111455" x="4057650" y="2952750"/>
          <p14:tracePt t="111470" x="4038600" y="2952750"/>
          <p14:tracePt t="111487" x="4025900" y="2952750"/>
          <p14:tracePt t="111503" x="4013200" y="2952750"/>
          <p14:tracePt t="111520" x="4000500" y="2946400"/>
          <p14:tracePt t="111537" x="3987800" y="2946400"/>
          <p14:tracePt t="111553" x="3962400" y="2940050"/>
          <p14:tracePt t="111570" x="3937000" y="2933700"/>
          <p14:tracePt t="111587" x="3905250" y="2921000"/>
          <p14:tracePt t="111603" x="3854450" y="2914650"/>
          <p14:tracePt t="111620" x="3797300" y="2908300"/>
          <p14:tracePt t="111636" x="3740150" y="2895600"/>
          <p14:tracePt t="111653" x="3683000" y="2889250"/>
          <p14:tracePt t="111670" x="3587750" y="2876550"/>
          <p14:tracePt t="111687" x="3530600" y="2870200"/>
          <p14:tracePt t="111703" x="3473450" y="2863850"/>
          <p14:tracePt t="111720" x="3409950" y="2863850"/>
          <p14:tracePt t="111737" x="3333750" y="2863850"/>
          <p14:tracePt t="111753" x="3270250" y="2863850"/>
          <p14:tracePt t="111770" x="3213100" y="2863850"/>
          <p14:tracePt t="111787" x="3194050" y="2863850"/>
          <p14:tracePt t="111803" x="3175000" y="2857500"/>
          <p14:tracePt t="111808" x="3168650" y="2857500"/>
          <p14:tracePt t="111825" x="3155950" y="2851150"/>
          <p14:tracePt t="111836" x="3149600" y="2851150"/>
          <p14:tracePt t="111853" x="3124200" y="2844800"/>
          <p14:tracePt t="111870" x="3086100" y="2832100"/>
          <p14:tracePt t="111887" x="3067050" y="2825750"/>
          <p14:tracePt t="111903" x="3041650" y="2819400"/>
          <p14:tracePt t="111920" x="3035300" y="2819400"/>
          <p14:tracePt t="111991" x="3022600" y="2819400"/>
          <p14:tracePt t="111998" x="3016250" y="2806700"/>
          <p14:tracePt t="112006" x="2997200" y="2800350"/>
          <p14:tracePt t="112020" x="2984500" y="2794000"/>
          <p14:tracePt t="112037" x="2965450" y="2781300"/>
          <p14:tracePt t="112053" x="2959100" y="2781300"/>
          <p14:tracePt t="112070" x="2952750" y="2768600"/>
          <p14:tracePt t="112086" x="2946400" y="2762250"/>
          <p14:tracePt t="112103" x="2940050" y="2755900"/>
          <p14:tracePt t="112120" x="2933700" y="2749550"/>
          <p14:tracePt t="112153" x="2933700" y="2743200"/>
          <p14:tracePt t="112170" x="2927350" y="2717800"/>
          <p14:tracePt t="112186" x="2921000" y="2692400"/>
          <p14:tracePt t="112203" x="2921000" y="2673350"/>
          <p14:tracePt t="112219" x="2921000" y="2660650"/>
          <p14:tracePt t="112236" x="2921000" y="2654300"/>
          <p14:tracePt t="112253" x="2927350" y="2647950"/>
          <p14:tracePt t="112270" x="2946400" y="2635250"/>
          <p14:tracePt t="112287" x="2959100" y="2622550"/>
          <p14:tracePt t="112303" x="2984500" y="2603500"/>
          <p14:tracePt t="112319" x="3016250" y="2584450"/>
          <p14:tracePt t="112337" x="3041650" y="2565400"/>
          <p14:tracePt t="112354" x="3073400" y="2546350"/>
          <p14:tracePt t="112369" x="3086100" y="2546350"/>
          <p14:tracePt t="112387" x="3098800" y="2546350"/>
          <p14:tracePt t="112403" x="3105150" y="2546350"/>
          <p14:tracePt t="112420" x="3117850" y="2546350"/>
          <p14:tracePt t="112437" x="3130550" y="2546350"/>
          <p14:tracePt t="112453" x="3136900" y="2546350"/>
          <p14:tracePt t="112542" x="3130550" y="2546350"/>
          <p14:tracePt t="112550" x="3124200" y="2546350"/>
          <p14:tracePt t="112575" x="3117850" y="2546350"/>
          <p14:tracePt t="112615" x="3111500" y="2546350"/>
          <p14:tracePt t="112678" x="3136900" y="2546350"/>
          <p14:tracePt t="112688" x="3181350" y="2559050"/>
          <p14:tracePt t="112694" x="3225800" y="2565400"/>
          <p14:tracePt t="112703" x="3289300" y="2584450"/>
          <p14:tracePt t="112720" x="3429000" y="2597150"/>
          <p14:tracePt t="112737" x="3530600" y="2616200"/>
          <p14:tracePt t="112753" x="3581400" y="2628900"/>
          <p14:tracePt t="112769" x="3600450" y="2635250"/>
          <p14:tracePt t="112786" x="3613150" y="2647950"/>
          <p14:tracePt t="112803" x="3625850" y="2654300"/>
          <p14:tracePt t="112807" x="3632200" y="2660650"/>
          <p14:tracePt t="112819" x="3638550" y="2673350"/>
          <p14:tracePt t="112836" x="3670300" y="2679700"/>
          <p14:tracePt t="112853" x="3714750" y="2698750"/>
          <p14:tracePt t="112871" x="3746500" y="2724150"/>
          <p14:tracePt t="112887" x="3759200" y="2730500"/>
          <p14:tracePt t="112902" x="3778250" y="2755900"/>
          <p14:tracePt t="112920" x="3797300" y="2768600"/>
          <p14:tracePt t="112936" x="3816350" y="2781300"/>
          <p14:tracePt t="112952" x="3860800" y="2794000"/>
          <p14:tracePt t="112970" x="3911600" y="2806700"/>
          <p14:tracePt t="112986" x="3968750" y="2813050"/>
          <p14:tracePt t="113002" x="4000500" y="2819400"/>
          <p14:tracePt t="113020" x="4019550" y="2825750"/>
          <p14:tracePt t="113036" x="4025900" y="2832100"/>
          <p14:tracePt t="113053" x="4032250" y="2832100"/>
          <p14:tracePt t="113087" x="4038600" y="2832100"/>
          <p14:tracePt t="113095" x="4038600" y="2838450"/>
          <p14:tracePt t="113110" x="4044950" y="2838450"/>
          <p14:tracePt t="113119" x="4057650" y="2851150"/>
          <p14:tracePt t="113136" x="4083050" y="2870200"/>
          <p14:tracePt t="113153" x="4121150" y="2889250"/>
          <p14:tracePt t="113169" x="4152900" y="2908300"/>
          <p14:tracePt t="113186" x="4178300" y="2914650"/>
          <p14:tracePt t="113203" x="4191000" y="2921000"/>
          <p14:tracePt t="113219" x="4197350" y="2927350"/>
          <p14:tracePt t="113240" x="4203700" y="2927350"/>
          <p14:tracePt t="113253" x="4216400" y="2933700"/>
          <p14:tracePt t="113270" x="4248150" y="2952750"/>
          <p14:tracePt t="113286" x="4260850" y="2965450"/>
          <p14:tracePt t="113303" x="4286250" y="2984500"/>
          <p14:tracePt t="113320" x="4305300" y="2997200"/>
          <p14:tracePt t="113336" x="4324350" y="3009900"/>
          <p14:tracePt t="113352" x="4349750" y="3022600"/>
          <p14:tracePt t="113369" x="4356100" y="3022600"/>
          <p14:tracePt t="113386" x="4362450" y="3022600"/>
          <p14:tracePt t="113403" x="4368800" y="3022600"/>
          <p14:tracePt t="113419" x="4368800" y="3028950"/>
          <p14:tracePt t="113436" x="4375150" y="3035300"/>
          <p14:tracePt t="113453" x="4381500" y="3048000"/>
          <p14:tracePt t="113469" x="4387850" y="3054350"/>
          <p14:tracePt t="113486" x="4394200" y="3067050"/>
          <p14:tracePt t="113502" x="4400550" y="3067050"/>
          <p14:tracePt t="113519" x="4400550" y="3079750"/>
          <p14:tracePt t="113536" x="4406900" y="3086100"/>
          <p14:tracePt t="113552" x="4413250" y="3098800"/>
          <p14:tracePt t="113569" x="4419600" y="3105150"/>
          <p14:tracePt t="113586" x="4419600" y="3117850"/>
          <p14:tracePt t="113603" x="4425950" y="3124200"/>
          <p14:tracePt t="113619" x="4432300" y="3130550"/>
          <p14:tracePt t="113636" x="4432300" y="3143250"/>
          <p14:tracePt t="113652" x="4438650" y="3155950"/>
          <p14:tracePt t="113670" x="4445000" y="3175000"/>
          <p14:tracePt t="113687" x="4451350" y="3187700"/>
          <p14:tracePt t="113702" x="4451350" y="3194050"/>
          <p14:tracePt t="113719" x="4457700" y="3206750"/>
          <p14:tracePt t="113752" x="4457700" y="3213100"/>
          <p14:tracePt t="113769" x="4464050" y="3219450"/>
          <p14:tracePt t="113786" x="4464050" y="3225800"/>
          <p14:tracePt t="113863" x="4457700" y="3225800"/>
          <p14:tracePt t="113887" x="4451350" y="3225800"/>
          <p14:tracePt t="113904" x="4445000" y="3225800"/>
          <p14:tracePt t="113918" x="4438650" y="3225800"/>
          <p14:tracePt t="113927" x="4425950" y="3225800"/>
          <p14:tracePt t="113942" x="4406900" y="3225800"/>
          <p14:tracePt t="113952" x="4400550" y="3225800"/>
          <p14:tracePt t="113969" x="4368800" y="3225800"/>
          <p14:tracePt t="113986" x="4343400" y="3225800"/>
          <p14:tracePt t="114002" x="4318000" y="3225800"/>
          <p14:tracePt t="114019" x="4286250" y="3232150"/>
          <p14:tracePt t="114036" x="4273550" y="3238500"/>
          <p14:tracePt t="114052" x="4260850" y="3244850"/>
          <p14:tracePt t="114070" x="4248150" y="3251200"/>
          <p14:tracePt t="114086" x="4241800" y="3257550"/>
          <p14:tracePt t="114103" x="4241800" y="3263900"/>
          <p14:tracePt t="114119" x="4235450" y="3282950"/>
          <p14:tracePt t="114136" x="4235450" y="3295650"/>
          <p14:tracePt t="114152" x="4235450" y="3314700"/>
          <p14:tracePt t="114169" x="4241800" y="3346450"/>
          <p14:tracePt t="114186" x="4260850" y="3384550"/>
          <p14:tracePt t="114202" x="4273550" y="3416300"/>
          <p14:tracePt t="114219" x="4286250" y="3435350"/>
          <p14:tracePt t="114236" x="4298950" y="3467100"/>
          <p14:tracePt t="114252" x="4311650" y="3498850"/>
          <p14:tracePt t="114269" x="4324350" y="3517900"/>
          <p14:tracePt t="114286" x="4330700" y="3536950"/>
          <p14:tracePt t="114303" x="4330700" y="3549650"/>
          <p14:tracePt t="114319" x="4337050" y="3556000"/>
          <p14:tracePt t="114336" x="4337050" y="3568700"/>
          <p14:tracePt t="114369" x="4337050" y="3575050"/>
          <p14:tracePt t="114385" x="4337050" y="3581400"/>
          <p14:tracePt t="114402" x="4330700" y="3594100"/>
          <p14:tracePt t="114419" x="4324350" y="3600450"/>
          <p14:tracePt t="114436" x="4311650" y="3600450"/>
          <p14:tracePt t="114452" x="4279900" y="3600450"/>
          <p14:tracePt t="114469" x="4260850" y="3600450"/>
          <p14:tracePt t="114487" x="4235450" y="3600450"/>
          <p14:tracePt t="114502" x="4229100" y="3600450"/>
          <p14:tracePt t="114535" x="4222750" y="3594100"/>
          <p14:tracePt t="114552" x="4210050" y="3587750"/>
          <p14:tracePt t="114569" x="4184650" y="3562350"/>
          <p14:tracePt t="114585" x="4171950" y="3543300"/>
          <p14:tracePt t="114602" x="4165600" y="3517900"/>
          <p14:tracePt t="114619" x="4159250" y="3498850"/>
          <p14:tracePt t="114635" x="4152900" y="3473450"/>
          <p14:tracePt t="114652" x="4146550" y="3448050"/>
          <p14:tracePt t="114669" x="4146550" y="3435350"/>
          <p14:tracePt t="114686" x="4146550" y="3422650"/>
          <p14:tracePt t="114702" x="4146550" y="3409950"/>
          <p14:tracePt t="114719" x="4152900" y="3397250"/>
          <p14:tracePt t="114736" x="4178300" y="3378200"/>
          <p14:tracePt t="114754" x="4197350" y="3365500"/>
          <p14:tracePt t="114768" x="4216400" y="3352800"/>
          <p14:tracePt t="114785" x="4235450" y="3346450"/>
          <p14:tracePt t="114802" x="4248150" y="3340100"/>
          <p14:tracePt t="114806" x="4254500" y="3340100"/>
          <p14:tracePt t="114819" x="4267200" y="3333750"/>
          <p14:tracePt t="114835" x="4286250" y="3333750"/>
          <p14:tracePt t="114852" x="4298950" y="3321050"/>
          <p14:tracePt t="114869" x="4324350" y="3321050"/>
          <p14:tracePt t="114887" x="4368800" y="3314700"/>
          <p14:tracePt t="114902" x="4400550" y="3314700"/>
          <p14:tracePt t="114918" x="4425950" y="3308350"/>
          <p14:tracePt t="114936" x="4451350" y="3308350"/>
          <p14:tracePt t="114952" x="4470400" y="3308350"/>
          <p14:tracePt t="114969" x="4483100" y="3308350"/>
          <p14:tracePt t="114986" x="4502150" y="3308350"/>
          <p14:tracePt t="115002" x="4527550" y="3314700"/>
          <p14:tracePt t="115019" x="4565650" y="3333750"/>
          <p14:tracePt t="115036" x="4597400" y="3359150"/>
          <p14:tracePt t="115052" x="4622800" y="3378200"/>
          <p14:tracePt t="115068" x="4641850" y="3397250"/>
          <p14:tracePt t="115086" x="4648200" y="3429000"/>
          <p14:tracePt t="115102" x="4654550" y="3448050"/>
          <p14:tracePt t="115119" x="4660900" y="3467100"/>
          <p14:tracePt t="115135" x="4667250" y="3486150"/>
          <p14:tracePt t="115152" x="4667250" y="3505200"/>
          <p14:tracePt t="115168" x="4667250" y="3530600"/>
          <p14:tracePt t="115185" x="4667250" y="3556000"/>
          <p14:tracePt t="115202" x="4667250" y="3587750"/>
          <p14:tracePt t="115219" x="4667250" y="3613150"/>
          <p14:tracePt t="115235" x="4654550" y="3644900"/>
          <p14:tracePt t="115252" x="4648200" y="3657600"/>
          <p14:tracePt t="115269" x="4635500" y="3676650"/>
          <p14:tracePt t="115287" x="4578350" y="3702050"/>
          <p14:tracePt t="115303" x="4514850" y="3714750"/>
          <p14:tracePt t="115319" x="4457700" y="3721100"/>
          <p14:tracePt t="115335" x="4413250" y="3721100"/>
          <p14:tracePt t="115352" x="4387850" y="3721100"/>
          <p14:tracePt t="115369" x="4368800" y="3721100"/>
          <p14:tracePt t="115385" x="4337050" y="3714750"/>
          <p14:tracePt t="115402" x="4298950" y="3708400"/>
          <p14:tracePt t="115419" x="4248150" y="3702050"/>
          <p14:tracePt t="115435" x="4216400" y="3702050"/>
          <p14:tracePt t="115452" x="4184650" y="3695700"/>
          <p14:tracePt t="115468" x="4171950" y="3683000"/>
          <p14:tracePt t="115487" x="4159250" y="3670300"/>
          <p14:tracePt t="115502" x="4146550" y="3657600"/>
          <p14:tracePt t="115518" x="4133850" y="3632200"/>
          <p14:tracePt t="115535" x="4108450" y="3606800"/>
          <p14:tracePt t="115552" x="4083050" y="3568700"/>
          <p14:tracePt t="115568" x="4070350" y="3543300"/>
          <p14:tracePt t="115585" x="4051300" y="3517900"/>
          <p14:tracePt t="115602" x="4044950" y="3511550"/>
          <p14:tracePt t="115618" x="4038600" y="3498850"/>
          <p14:tracePt t="115635" x="4038600" y="3479800"/>
          <p14:tracePt t="115652" x="4038600" y="3448050"/>
          <p14:tracePt t="115669" x="4038600" y="3409950"/>
          <p14:tracePt t="115687" x="4064000" y="3352800"/>
          <p14:tracePt t="115702" x="4076700" y="3327400"/>
          <p14:tracePt t="115718" x="4083050" y="3321050"/>
          <p14:tracePt t="115735" x="4089400" y="3314700"/>
          <p14:tracePt t="115752" x="4102100" y="3308350"/>
          <p14:tracePt t="115768" x="4127500" y="3295650"/>
          <p14:tracePt t="115785" x="4159250" y="3276600"/>
          <p14:tracePt t="115802" x="4197350" y="3257550"/>
          <p14:tracePt t="115819" x="4222750" y="3251200"/>
          <p14:tracePt t="115835" x="4248150" y="3244850"/>
          <p14:tracePt t="115852" x="4267200" y="3244850"/>
          <p14:tracePt t="115868" x="4286250" y="3244850"/>
          <p14:tracePt t="115887" x="4356100" y="3244850"/>
          <p14:tracePt t="115902" x="4406900" y="3244850"/>
          <p14:tracePt t="115919" x="4457700" y="3244850"/>
          <p14:tracePt t="115935" x="4495800" y="3244850"/>
          <p14:tracePt t="115951" x="4521200" y="3244850"/>
          <p14:tracePt t="115969" x="4546600" y="3244850"/>
          <p14:tracePt t="115985" x="4584700" y="3244850"/>
          <p14:tracePt t="116002" x="4610100" y="3244850"/>
          <p14:tracePt t="116018" x="4622800" y="3251200"/>
          <p14:tracePt t="116035" x="4641850" y="3263900"/>
          <p14:tracePt t="116051" x="4660900" y="3282950"/>
          <p14:tracePt t="116068" x="4679950" y="3308350"/>
          <p14:tracePt t="116085" x="4699000" y="3333750"/>
          <p14:tracePt t="116103" x="4711700" y="3365500"/>
          <p14:tracePt t="116118" x="4718050" y="3397250"/>
          <p14:tracePt t="116135" x="4724400" y="3416300"/>
          <p14:tracePt t="116152" x="4724400" y="3429000"/>
          <p14:tracePt t="116169" x="4724400" y="3441700"/>
          <p14:tracePt t="116185" x="4724400" y="3448050"/>
          <p14:tracePt t="116202" x="4724400" y="3454400"/>
          <p14:tracePt t="116218" x="4724400" y="3460750"/>
          <p14:tracePt t="117166" x="4724400" y="3467100"/>
          <p14:tracePt t="117174" x="4724400" y="3473450"/>
          <p14:tracePt t="117184" x="4724400" y="3479800"/>
          <p14:tracePt t="117207" x="4724400" y="3486150"/>
          <p14:tracePt t="117217" x="4724400" y="3492500"/>
          <p14:tracePt t="117235" x="4724400" y="3498850"/>
          <p14:tracePt t="117251" x="4724400" y="3511550"/>
          <p14:tracePt t="117268" x="4718050" y="3524250"/>
          <p14:tracePt t="117284" x="4711700" y="3536950"/>
          <p14:tracePt t="117302" x="4686300" y="3556000"/>
          <p14:tracePt t="117318" x="4673600" y="3562350"/>
          <p14:tracePt t="117335" x="4660900" y="3568700"/>
          <p14:tracePt t="117351" x="4654550" y="3568700"/>
          <p14:tracePt t="117368" x="4641850" y="3568700"/>
          <p14:tracePt t="117385" x="4616450" y="3568700"/>
          <p14:tracePt t="117401" x="4591050" y="3568700"/>
          <p14:tracePt t="117418" x="4578350" y="3568700"/>
          <p14:tracePt t="117435" x="4565650" y="3568700"/>
          <p14:tracePt t="122359" x="4552950" y="3562350"/>
          <p14:tracePt t="122368" x="4540250" y="3556000"/>
          <p14:tracePt t="122375" x="4540250" y="3549650"/>
          <p14:tracePt t="122383" x="4540250" y="3543300"/>
          <p14:tracePt t="122400" x="4546600" y="3517900"/>
          <p14:tracePt t="122416" x="4559300" y="3441700"/>
          <p14:tracePt t="122433" x="4559300" y="3409950"/>
          <p14:tracePt t="122671" x="4533900" y="3409950"/>
          <p14:tracePt t="122678" x="4508500" y="3409950"/>
          <p14:tracePt t="122687" x="4495800" y="3409950"/>
          <p14:tracePt t="122699" x="4483100" y="3409950"/>
          <p14:tracePt t="122717" x="4464050" y="3409950"/>
          <p14:tracePt t="122733" x="4425950" y="3409950"/>
          <p14:tracePt t="122751" x="4375150" y="3409950"/>
          <p14:tracePt t="122767" x="4349750" y="3409950"/>
          <p14:tracePt t="122783" x="4337050" y="3409950"/>
          <p14:tracePt t="122799" x="4324350" y="3409950"/>
          <p14:tracePt t="122816" x="4305300" y="3409950"/>
          <p14:tracePt t="122833" x="4292600" y="3409950"/>
          <p14:tracePt t="122849" x="4279900" y="3409950"/>
          <p14:tracePt t="122866" x="4260850" y="3416300"/>
          <p14:tracePt t="122883" x="4241800" y="3416300"/>
          <p14:tracePt t="122899" x="4222750" y="3422650"/>
          <p14:tracePt t="122916" x="4210050" y="3422650"/>
          <p14:tracePt t="122933" x="4203700" y="3429000"/>
          <p14:tracePt t="122949" x="4197350" y="3429000"/>
          <p14:tracePt t="123046" x="4191000" y="3429000"/>
          <p14:tracePt t="123062" x="4171950" y="3429000"/>
          <p14:tracePt t="123070" x="4140200" y="3416300"/>
          <p14:tracePt t="123078" x="4114800" y="3409950"/>
          <p14:tracePt t="123087" x="4089400" y="3403600"/>
          <p14:tracePt t="123099" x="4057650" y="3397250"/>
          <p14:tracePt t="123116" x="3994150" y="3371850"/>
          <p14:tracePt t="123133" x="3911600" y="3346450"/>
          <p14:tracePt t="123151" x="3740150" y="3302000"/>
          <p14:tracePt t="123166" x="3619500" y="3276600"/>
          <p14:tracePt t="123183" x="3536950" y="3263900"/>
          <p14:tracePt t="123200" x="3460750" y="3257550"/>
          <p14:tracePt t="123216" x="3333750" y="3238500"/>
          <p14:tracePt t="123233" x="3219450" y="3219450"/>
          <p14:tracePt t="123249" x="3073400" y="3219450"/>
          <p14:tracePt t="123266" x="2914650" y="3225800"/>
          <p14:tracePt t="123283" x="2749550" y="3270250"/>
          <p14:tracePt t="123300" x="2628900" y="3314700"/>
          <p14:tracePt t="123304" x="2552700" y="3340100"/>
          <p14:tracePt t="123316" x="2495550" y="3365500"/>
          <p14:tracePt t="123333" x="2381250" y="3416300"/>
          <p14:tracePt t="123351" x="2190750" y="3473450"/>
          <p14:tracePt t="123365" x="2089150" y="3505200"/>
          <p14:tracePt t="123383" x="1981200" y="3543300"/>
          <p14:tracePt t="123399" x="1873250" y="3549650"/>
          <p14:tracePt t="123416" x="1803400" y="3556000"/>
          <p14:tracePt t="123432" x="1758950" y="3556000"/>
          <p14:tracePt t="123449" x="1727200" y="3556000"/>
          <p14:tracePt t="123466" x="1695450" y="3549650"/>
          <p14:tracePt t="123482" x="1651000" y="3530600"/>
          <p14:tracePt t="123499" x="1562100" y="3492500"/>
          <p14:tracePt t="123516" x="1435100" y="3460750"/>
          <p14:tracePt t="123532" x="1308100" y="3435350"/>
          <p14:tracePt t="123551" x="1193800" y="3416300"/>
          <p14:tracePt t="123566" x="1143000" y="3416300"/>
          <p14:tracePt t="123582" x="1117600" y="3409950"/>
          <p14:tracePt t="123599" x="1092200" y="3403600"/>
          <p14:tracePt t="123616" x="1060450" y="3397250"/>
          <p14:tracePt t="123633" x="1047750" y="3390900"/>
          <p14:tracePt t="123665" x="1047750" y="3384550"/>
          <p14:tracePt t="123687" x="1047750" y="3378200"/>
          <p14:tracePt t="123700" x="1047750" y="3371850"/>
          <p14:tracePt t="123715" x="1054100" y="3371850"/>
          <p14:tracePt t="123732" x="1060450" y="3365500"/>
          <p14:tracePt t="123751" x="1066800" y="3359150"/>
          <p14:tracePt t="123815" x="1073150" y="3359150"/>
          <p14:tracePt t="123823" x="1079500" y="3359150"/>
          <p14:tracePt t="123832" x="1085850" y="3352800"/>
          <p14:tracePt t="123849" x="1098550" y="3352800"/>
          <p14:tracePt t="123865" x="1130300" y="3352800"/>
          <p14:tracePt t="123882" x="1174750" y="3352800"/>
          <p14:tracePt t="123899" x="1270000" y="3340100"/>
          <p14:tracePt t="123916" x="1390650" y="3302000"/>
          <p14:tracePt t="123932" x="1498600" y="3251200"/>
          <p14:tracePt t="123949" x="1581150" y="3181350"/>
          <p14:tracePt t="123966" x="1670050" y="3092450"/>
          <p14:tracePt t="123982" x="1714500" y="3009900"/>
          <p14:tracePt t="123999" x="1752600" y="2927350"/>
          <p14:tracePt t="124016" x="1816100" y="2844800"/>
          <p14:tracePt t="124033" x="1885950" y="2774950"/>
          <p14:tracePt t="124049" x="1974850" y="2736850"/>
          <p14:tracePt t="124066" x="2089150" y="2705100"/>
          <p14:tracePt t="124082" x="2216150" y="2679700"/>
          <p14:tracePt t="124099" x="2336800" y="2654300"/>
          <p14:tracePt t="124116" x="2413000" y="2628900"/>
          <p14:tracePt t="124132" x="2451100" y="2609850"/>
          <p14:tracePt t="124149" x="2470150" y="2603500"/>
          <p14:tracePt t="124167" x="2495550" y="2590800"/>
          <p14:tracePt t="124183" x="2527300" y="2578100"/>
          <p14:tracePt t="124199" x="2597150" y="2565400"/>
          <p14:tracePt t="124216" x="2736850" y="2565400"/>
          <p14:tracePt t="124232" x="2895600" y="2559050"/>
          <p14:tracePt t="124249" x="3009900" y="2559050"/>
          <p14:tracePt t="124266" x="3086100" y="2559050"/>
          <p14:tracePt t="124282" x="3130550" y="2559050"/>
          <p14:tracePt t="124299" x="3187700" y="2578100"/>
          <p14:tracePt t="124303" x="3213100" y="2590800"/>
          <p14:tracePt t="124315" x="3263900" y="2616200"/>
          <p14:tracePt t="124332" x="3365500" y="2654300"/>
          <p14:tracePt t="124351" x="3524250" y="2730500"/>
          <p14:tracePt t="124366" x="3619500" y="2774950"/>
          <p14:tracePt t="124383" x="3733800" y="2851150"/>
          <p14:tracePt t="124399" x="3816350" y="2901950"/>
          <p14:tracePt t="124416" x="3905250" y="2946400"/>
          <p14:tracePt t="124432" x="3956050" y="2971800"/>
          <p14:tracePt t="124449" x="3962400" y="2971800"/>
          <p14:tracePt t="124466" x="3968750" y="2971800"/>
          <p14:tracePt t="124503" x="3968750" y="2978150"/>
          <p14:tracePt t="124519" x="3975100" y="2990850"/>
          <p14:tracePt t="124532" x="3981450" y="3003550"/>
          <p14:tracePt t="124549" x="3981450" y="3016250"/>
          <p14:tracePt t="124566" x="3981450" y="3028950"/>
          <p14:tracePt t="124622" x="3975100" y="3016250"/>
          <p14:tracePt t="124630" x="3949700" y="3003550"/>
          <p14:tracePt t="124638" x="3892550" y="2971800"/>
          <p14:tracePt t="124649" x="3835400" y="2959100"/>
          <p14:tracePt t="124666" x="3695700" y="2921000"/>
          <p14:tracePt t="124682" x="3505200" y="2889250"/>
          <p14:tracePt t="124699" x="3257550" y="2838450"/>
          <p14:tracePt t="124715" x="3048000" y="2813050"/>
          <p14:tracePt t="124732" x="2832100" y="2787650"/>
          <p14:tracePt t="124749" x="2654300" y="2781300"/>
          <p14:tracePt t="124766" x="2495550" y="2781300"/>
          <p14:tracePt t="124782" x="2419350" y="2781300"/>
          <p14:tracePt t="124799" x="2349500" y="2781300"/>
          <p14:tracePt t="124816" x="2273300" y="2794000"/>
          <p14:tracePt t="124832" x="2159000" y="2825750"/>
          <p14:tracePt t="124849" x="2076450" y="2870200"/>
          <p14:tracePt t="124866" x="1993900" y="2927350"/>
          <p14:tracePt t="124882" x="1936750" y="2971800"/>
          <p14:tracePt t="124899" x="1911350" y="3009900"/>
          <p14:tracePt t="124915" x="1911350" y="3060700"/>
          <p14:tracePt t="124932" x="1911350" y="3092450"/>
          <p14:tracePt t="124949" x="1911350" y="3124200"/>
          <p14:tracePt t="124967" x="1911350" y="3168650"/>
          <p14:tracePt t="124982" x="1892300" y="3194050"/>
          <p14:tracePt t="124999" x="1866900" y="3219450"/>
          <p14:tracePt t="125015" x="1822450" y="3232150"/>
          <p14:tracePt t="125032" x="1765300" y="3238500"/>
          <p14:tracePt t="125049" x="1701800" y="3238500"/>
          <p14:tracePt t="125065" x="1625600" y="3238500"/>
          <p14:tracePt t="125082" x="1574800" y="3225800"/>
          <p14:tracePt t="125099" x="1549400" y="3187700"/>
          <p14:tracePt t="125115" x="1536700" y="3117850"/>
          <p14:tracePt t="125132" x="1536700" y="3048000"/>
          <p14:tracePt t="125149" x="1549400" y="2978150"/>
          <p14:tracePt t="125167" x="1612900" y="2889250"/>
          <p14:tracePt t="125182" x="1714500" y="2838450"/>
          <p14:tracePt t="125198" x="1879600" y="2813050"/>
          <p14:tracePt t="125215" x="2076450" y="2813050"/>
          <p14:tracePt t="125232" x="2311400" y="2825750"/>
          <p14:tracePt t="125248" x="2495550" y="2851150"/>
          <p14:tracePt t="125266" x="2565400" y="2870200"/>
          <p14:tracePt t="125282" x="2584450" y="2889250"/>
          <p14:tracePt t="125299" x="2584450" y="2914650"/>
          <p14:tracePt t="125303" x="2584450" y="2940050"/>
          <p14:tracePt t="125316" x="2584450" y="2971800"/>
          <p14:tracePt t="125332" x="2584450" y="3067050"/>
          <p14:tracePt t="125348" x="2584450" y="3194050"/>
          <p14:tracePt t="125367" x="2546350" y="3365500"/>
          <p14:tracePt t="125382" x="2514600" y="3441700"/>
          <p14:tracePt t="125399" x="2482850" y="3498850"/>
          <p14:tracePt t="125415" x="2444750" y="3543300"/>
          <p14:tracePt t="125432" x="2387600" y="3568700"/>
          <p14:tracePt t="125448" x="2324100" y="3581400"/>
          <p14:tracePt t="125465" x="2235200" y="3581400"/>
          <p14:tracePt t="125482" x="2127250" y="3581400"/>
          <p14:tracePt t="125499" x="2032000" y="3581400"/>
          <p14:tracePt t="125515" x="1968500" y="3581400"/>
          <p14:tracePt t="125532" x="1930400" y="3581400"/>
          <p14:tracePt t="125548" x="1911350" y="3587750"/>
          <p14:tracePt t="125567" x="1892300" y="3600450"/>
          <p14:tracePt t="125583" x="1885950" y="3600450"/>
          <p14:tracePt t="125622" x="1879600" y="3587750"/>
          <p14:tracePt t="125632" x="1879600" y="3581400"/>
          <p14:tracePt t="125648" x="1879600" y="3549650"/>
          <p14:tracePt t="125665" x="1873250" y="3517900"/>
          <p14:tracePt t="125681" x="1866900" y="3467100"/>
          <p14:tracePt t="125698" x="1860550" y="3416300"/>
          <p14:tracePt t="125715" x="1860550" y="3346450"/>
          <p14:tracePt t="125732" x="1860550" y="3302000"/>
          <p14:tracePt t="125748" x="1873250" y="3263900"/>
          <p14:tracePt t="125766" x="1917700" y="3206750"/>
          <p14:tracePt t="125783" x="1993900" y="3175000"/>
          <p14:tracePt t="125798" x="2133600" y="3149600"/>
          <p14:tracePt t="125815" x="2292350" y="3130550"/>
          <p14:tracePt t="125832" x="2444750" y="3130550"/>
          <p14:tracePt t="125849" x="2552700" y="3155950"/>
          <p14:tracePt t="125865" x="2597150" y="3175000"/>
          <p14:tracePt t="125882" x="2609850" y="3194050"/>
          <p14:tracePt t="125898" x="2609850" y="3219450"/>
          <p14:tracePt t="125915" x="2609850" y="3244850"/>
          <p14:tracePt t="125932" x="2609850" y="3251200"/>
          <p14:tracePt t="125965" x="2609850" y="3257550"/>
          <p14:tracePt t="126022" x="2609850" y="3244850"/>
          <p14:tracePt t="126031" x="2609850" y="3219450"/>
          <p14:tracePt t="126038" x="2603500" y="3194050"/>
          <p14:tracePt t="126048" x="2603500" y="3168650"/>
          <p14:tracePt t="126065" x="2590800" y="3111500"/>
          <p14:tracePt t="126082" x="2590800" y="3060700"/>
          <p14:tracePt t="126098" x="2597150" y="2978150"/>
          <p14:tracePt t="126115" x="2622550" y="2889250"/>
          <p14:tracePt t="126131" x="2660650" y="2806700"/>
          <p14:tracePt t="126149" x="2705100" y="2743200"/>
          <p14:tracePt t="126166" x="2743200" y="2686050"/>
          <p14:tracePt t="126182" x="2755900" y="2660650"/>
          <p14:tracePt t="126199" x="2774950" y="2635250"/>
          <p14:tracePt t="126215" x="2781300" y="2628900"/>
          <p14:tracePt t="126231" x="2787650" y="2616200"/>
          <p14:tracePt t="126248" x="2787650" y="2609850"/>
          <p14:tracePt t="126358" x="2787650" y="2603500"/>
          <p14:tracePt t="126374" x="2787650" y="2597150"/>
          <p14:tracePt t="126390" x="2781300" y="2597150"/>
          <p14:tracePt t="126429" x="2774950" y="2597150"/>
          <p14:tracePt t="126445" x="2768600" y="2597150"/>
          <p14:tracePt t="126454" x="2762250" y="2597150"/>
          <p14:tracePt t="126478" x="2755900" y="2590800"/>
          <p14:tracePt t="126487" x="2749550" y="2578100"/>
          <p14:tracePt t="126502" x="2749550" y="2571750"/>
          <p14:tracePt t="126515" x="2743200" y="2552700"/>
          <p14:tracePt t="126531" x="2730500" y="2527300"/>
          <p14:tracePt t="126548" x="2730500" y="2501900"/>
          <p14:tracePt t="126565" x="2730500" y="2451100"/>
          <p14:tracePt t="126583" x="2730500" y="2406650"/>
          <p14:tracePt t="126599" x="2743200" y="2387600"/>
          <p14:tracePt t="126615" x="2762250" y="2374900"/>
          <p14:tracePt t="126631" x="2794000" y="2355850"/>
          <p14:tracePt t="126648" x="2876550" y="2343150"/>
          <p14:tracePt t="126665" x="2990850" y="2336800"/>
          <p14:tracePt t="126682" x="3079750" y="2336800"/>
          <p14:tracePt t="126698" x="3149600" y="2343150"/>
          <p14:tracePt t="126715" x="3175000" y="2355850"/>
          <p14:tracePt t="126732" x="3200400" y="2374900"/>
          <p14:tracePt t="126748" x="3219450" y="2406650"/>
          <p14:tracePt t="126765" x="3244850" y="2457450"/>
          <p14:tracePt t="126783" x="3289300" y="2571750"/>
          <p14:tracePt t="126798" x="3308350" y="2654300"/>
          <p14:tracePt t="126814" x="3321050" y="2730500"/>
          <p14:tracePt t="126832" x="3333750" y="2800350"/>
          <p14:tracePt t="126848" x="3340100" y="2832100"/>
          <p14:tracePt t="126864" x="3340100" y="2851150"/>
          <p14:tracePt t="126881" x="3340100" y="2863850"/>
          <p14:tracePt t="126898" x="3340100" y="2870200"/>
          <p14:tracePt t="126915" x="3321050" y="2889250"/>
          <p14:tracePt t="126931" x="3270250" y="2908300"/>
          <p14:tracePt t="126948" x="3213100" y="2927350"/>
          <p14:tracePt t="126964" x="3168650" y="2946400"/>
          <p14:tracePt t="126983" x="3143250" y="2952750"/>
          <p14:tracePt t="126998" x="3130550" y="2952750"/>
          <p14:tracePt t="127014" x="3105150" y="2952750"/>
          <p14:tracePt t="127031" x="3054350" y="2940050"/>
          <p14:tracePt t="127048" x="2978150" y="2908300"/>
          <p14:tracePt t="127065" x="2908300" y="2870200"/>
          <p14:tracePt t="127081" x="2851150" y="2838450"/>
          <p14:tracePt t="127098" x="2832100" y="2813050"/>
          <p14:tracePt t="127115" x="2819400" y="2806700"/>
          <p14:tracePt t="127131" x="2819400" y="2794000"/>
          <p14:tracePt t="127164" x="2819400" y="2787650"/>
          <p14:tracePt t="127182" x="2819400" y="2781300"/>
          <p14:tracePt t="127198" x="2813050" y="2768600"/>
          <p14:tracePt t="127215" x="2813050" y="2762250"/>
          <p14:tracePt t="127335" x="2813050" y="2755900"/>
          <p14:tracePt t="127342" x="2813050" y="2749550"/>
          <p14:tracePt t="127351" x="2806700" y="2724150"/>
          <p14:tracePt t="127365" x="2806700" y="2698750"/>
          <p14:tracePt t="127382" x="2819400" y="2647950"/>
          <p14:tracePt t="127398" x="2844800" y="2609850"/>
          <p14:tracePt t="127414" x="2863850" y="2571750"/>
          <p14:tracePt t="127431" x="2889250" y="2565400"/>
          <p14:tracePt t="127448" x="2908300" y="2552700"/>
          <p14:tracePt t="127464" x="2946400" y="2540000"/>
          <p14:tracePt t="127481" x="2990850" y="2527300"/>
          <p14:tracePt t="127498" x="3060700" y="2520950"/>
          <p14:tracePt t="127514" x="3117850" y="2520950"/>
          <p14:tracePt t="127531" x="3149600" y="2520950"/>
          <p14:tracePt t="127548" x="3162300" y="2520950"/>
          <p14:tracePt t="127564" x="3168650" y="2520950"/>
          <p14:tracePt t="127582" x="3175000" y="2527300"/>
          <p14:tracePt t="127598" x="3175000" y="2533650"/>
          <p14:tracePt t="127614" x="3175000" y="2540000"/>
          <p14:tracePt t="127807" x="3143250" y="2546350"/>
          <p14:tracePt t="127817" x="3117850" y="2559050"/>
          <p14:tracePt t="127823" x="3079750" y="2571750"/>
          <p14:tracePt t="127831" x="3041650" y="2603500"/>
          <p14:tracePt t="127847" x="2946400" y="2686050"/>
          <p14:tracePt t="127865" x="2851150" y="2800350"/>
          <p14:tracePt t="127881" x="2749550" y="2940050"/>
          <p14:tracePt t="127897" x="2673350" y="3086100"/>
          <p14:tracePt t="127914" x="2597150" y="3200400"/>
          <p14:tracePt t="127931" x="2514600" y="3295650"/>
          <p14:tracePt t="127948" x="2419350" y="3378200"/>
          <p14:tracePt t="127964" x="2317750" y="3435350"/>
          <p14:tracePt t="127983" x="2178050" y="3479800"/>
          <p14:tracePt t="127999" x="2095500" y="3505200"/>
          <p14:tracePt t="128015" x="2038350" y="3517900"/>
          <p14:tracePt t="128030" x="1987550" y="3517900"/>
          <p14:tracePt t="128047" x="1949450" y="3524250"/>
          <p14:tracePt t="128064" x="1898650" y="3524250"/>
          <p14:tracePt t="128081" x="1860550" y="3524250"/>
          <p14:tracePt t="128098" x="1822450" y="3530600"/>
          <p14:tracePt t="128114" x="1809750" y="3530600"/>
          <p14:tracePt t="128131" x="1803400" y="3530600"/>
          <p14:tracePt t="128148" x="1797050" y="3530600"/>
          <p14:tracePt t="128164" x="1784350" y="3530600"/>
          <p14:tracePt t="128181" x="1765300" y="3530600"/>
          <p14:tracePt t="128199" x="1739900" y="3530600"/>
          <p14:tracePt t="128214" x="1714500" y="3530600"/>
          <p14:tracePt t="128231" x="1701800" y="3530600"/>
          <p14:tracePt t="128248" x="1695450" y="3530600"/>
          <p14:tracePt t="128318" x="1689100" y="3517900"/>
          <p14:tracePt t="128327" x="1689100" y="3511550"/>
          <p14:tracePt t="128335" x="1682750" y="3486150"/>
          <p14:tracePt t="128348" x="1682750" y="3473450"/>
          <p14:tracePt t="128364" x="1682750" y="3416300"/>
          <p14:tracePt t="128381" x="1708150" y="3327400"/>
          <p14:tracePt t="128398" x="1746250" y="3219450"/>
          <p14:tracePt t="128414" x="1765300" y="3194050"/>
          <p14:tracePt t="128431" x="1778000" y="3162300"/>
          <p14:tracePt t="128447" x="1784350" y="3149600"/>
          <p14:tracePt t="128464" x="1797050" y="3136900"/>
          <p14:tracePt t="128481" x="1816100" y="3124200"/>
          <p14:tracePt t="128498" x="1866900" y="3086100"/>
          <p14:tracePt t="128514" x="1917700" y="3048000"/>
          <p14:tracePt t="128531" x="1943100" y="3022600"/>
          <p14:tracePt t="128547" x="1981200" y="3009900"/>
          <p14:tracePt t="128564" x="2019300" y="2997200"/>
          <p14:tracePt t="128581" x="2089150" y="2984500"/>
          <p14:tracePt t="128599" x="2203450" y="2971800"/>
          <p14:tracePt t="128614" x="2260600" y="2965450"/>
          <p14:tracePt t="128631" x="2311400" y="2959100"/>
          <p14:tracePt t="128648" x="2349500" y="2952750"/>
          <p14:tracePt t="128664" x="2413000" y="2952750"/>
          <p14:tracePt t="128681" x="2508250" y="2971800"/>
          <p14:tracePt t="128697" x="2578100" y="3009900"/>
          <p14:tracePt t="128714" x="2616200" y="3035300"/>
          <p14:tracePt t="128731" x="2641600" y="3067050"/>
          <p14:tracePt t="128747" x="2654300" y="3098800"/>
          <p14:tracePt t="128764" x="2667000" y="3149600"/>
          <p14:tracePt t="128781" x="2686050" y="3219450"/>
          <p14:tracePt t="128799" x="2705100" y="3314700"/>
          <p14:tracePt t="128814" x="2711450" y="3359150"/>
          <p14:tracePt t="128830" x="2717800" y="3397250"/>
          <p14:tracePt t="128847" x="2717800" y="3448050"/>
          <p14:tracePt t="128864" x="2705100" y="3498850"/>
          <p14:tracePt t="128881" x="2679700" y="3562350"/>
          <p14:tracePt t="128898" x="2654300" y="3613150"/>
          <p14:tracePt t="128914" x="2603500" y="3663950"/>
          <p14:tracePt t="128931" x="2559050" y="3683000"/>
          <p14:tracePt t="128947" x="2520950" y="3702050"/>
          <p14:tracePt t="128964" x="2476500" y="3714750"/>
          <p14:tracePt t="128981" x="2451100" y="3714750"/>
          <p14:tracePt t="128998" x="2425700" y="3721100"/>
          <p14:tracePt t="129014" x="2413000" y="3721100"/>
          <p14:tracePt t="129030" x="2406650" y="3721100"/>
          <p14:tracePt t="129263" x="2400300" y="3721100"/>
          <p14:tracePt t="129279" x="2400300" y="3714750"/>
          <p14:tracePt t="129287" x="2387600" y="3702050"/>
          <p14:tracePt t="129297" x="2381250" y="3702050"/>
          <p14:tracePt t="129314" x="2349500" y="3683000"/>
          <p14:tracePt t="129330" x="2241550" y="3651250"/>
          <p14:tracePt t="129347" x="2070100" y="3606800"/>
          <p14:tracePt t="129364" x="1879600" y="3581400"/>
          <p14:tracePt t="129380" x="1727200" y="3575050"/>
          <p14:tracePt t="129398" x="1600200" y="3575050"/>
          <p14:tracePt t="129414" x="1549400" y="3568700"/>
          <p14:tracePt t="129430" x="1530350" y="3568700"/>
          <p14:tracePt t="129448" x="1498600" y="3562350"/>
          <p14:tracePt t="129464" x="1454150" y="3562350"/>
          <p14:tracePt t="129480" x="1397000" y="3562350"/>
          <p14:tracePt t="129497" x="1352550" y="3556000"/>
          <p14:tracePt t="129514" x="1327150" y="3549650"/>
          <p14:tracePt t="129531" x="1308100" y="3549650"/>
          <p14:tracePt t="129547" x="1301750" y="3549650"/>
          <p14:tracePt t="129580" x="1282700" y="3549650"/>
          <p14:tracePt t="129597" x="1250950" y="3549650"/>
          <p14:tracePt t="129614" x="1231900" y="3549650"/>
          <p14:tracePt t="129633" x="1231900" y="3543300"/>
          <p14:tracePt t="129663" x="1231900" y="3536950"/>
          <p14:tracePt t="129679" x="1231900" y="3530600"/>
          <p14:tracePt t="129686" x="1231900" y="3524250"/>
          <p14:tracePt t="129697" x="1238250" y="3524250"/>
          <p14:tracePt t="129713" x="1244600" y="3511550"/>
          <p14:tracePt t="129730" x="1263650" y="3511550"/>
          <p14:tracePt t="129747" x="1289050" y="3505200"/>
          <p14:tracePt t="129764" x="1339850" y="3486150"/>
          <p14:tracePt t="129780" x="1397000" y="3467100"/>
          <p14:tracePt t="129797" x="1492250" y="3416300"/>
          <p14:tracePt t="129801" x="1549400" y="3390900"/>
          <p14:tracePt t="129815" x="1670050" y="3352800"/>
          <p14:tracePt t="129832" x="1816100" y="3308350"/>
          <p14:tracePt t="129847" x="1968500" y="3276600"/>
          <p14:tracePt t="129864" x="2127250" y="3251200"/>
          <p14:tracePt t="129880" x="2298700" y="3232150"/>
          <p14:tracePt t="129897" x="2495550" y="3225800"/>
          <p14:tracePt t="129913" x="2730500" y="3219450"/>
          <p14:tracePt t="129930" x="2971800" y="3219450"/>
          <p14:tracePt t="129947" x="3194050" y="3219450"/>
          <p14:tracePt t="129964" x="3371850" y="3219450"/>
          <p14:tracePt t="129980" x="3511550" y="3225800"/>
          <p14:tracePt t="129999" x="3714750" y="3257550"/>
          <p14:tracePt t="130014" x="3848100" y="3276600"/>
          <p14:tracePt t="130030" x="3975100" y="3289300"/>
          <p14:tracePt t="130047" x="4076700" y="3314700"/>
          <p14:tracePt t="130064" x="4127500" y="3327400"/>
          <p14:tracePt t="130080" x="4133850" y="3333750"/>
          <p14:tracePt t="130097" x="4140200" y="3340100"/>
          <p14:tracePt t="130113" x="4140200" y="3359150"/>
          <p14:tracePt t="130131" x="4140200" y="3378200"/>
          <p14:tracePt t="130147" x="4140200" y="3390900"/>
          <p14:tracePt t="130164" x="4140200" y="3397250"/>
          <p14:tracePt t="130455" x="4121150" y="3397250"/>
          <p14:tracePt t="130463" x="4108450" y="3397250"/>
          <p14:tracePt t="130471" x="4070350" y="3409950"/>
          <p14:tracePt t="130481" x="4038600" y="3422650"/>
          <p14:tracePt t="130497" x="3937000" y="3448050"/>
          <p14:tracePt t="130513" x="3841750" y="3473450"/>
          <p14:tracePt t="130530" x="3790950" y="3511550"/>
          <p14:tracePt t="130547" x="3771900" y="3517900"/>
          <p14:tracePt t="130564" x="3765550" y="3517900"/>
          <p14:tracePt t="130580" x="3759200" y="3517900"/>
          <p14:tracePt t="130614" x="3733800" y="3498850"/>
          <p14:tracePt t="130630" x="3727450" y="3492500"/>
          <p14:tracePt t="130647" x="3721100" y="3492500"/>
          <p14:tracePt t="130663" x="3721100" y="3486150"/>
          <p14:tracePt t="130680" x="3714750" y="3486150"/>
          <p14:tracePt t="130697" x="3702050" y="3473450"/>
          <p14:tracePt t="130713" x="3689350" y="3467100"/>
          <p14:tracePt t="130730" x="3683000" y="3460750"/>
          <p14:tracePt t="130747" x="3676650" y="3454400"/>
          <p14:tracePt t="130764" x="3670300" y="3448050"/>
          <p14:tracePt t="130797" x="3663950" y="3448050"/>
          <p14:tracePt t="130982" x="3663950" y="3441700"/>
          <p14:tracePt t="130991" x="3657600" y="3435350"/>
          <p14:tracePt t="131015" x="3651250" y="3429000"/>
          <p14:tracePt t="131062" x="3651250" y="3422650"/>
          <p14:tracePt t="133902" x="3632200" y="3416300"/>
          <p14:tracePt t="133911" x="3606800" y="3409950"/>
          <p14:tracePt t="133918" x="3587750" y="3403600"/>
          <p14:tracePt t="133929" x="3562350" y="3403600"/>
          <p14:tracePt t="133945" x="3467100" y="3403600"/>
          <p14:tracePt t="133962" x="3390900" y="3403600"/>
          <p14:tracePt t="133979" x="3257550" y="3429000"/>
          <p14:tracePt t="133995" x="3136900" y="3460750"/>
          <p14:tracePt t="134012" x="3028950" y="3498850"/>
          <p14:tracePt t="134029" x="2946400" y="3530600"/>
          <p14:tracePt t="134046" x="2870200" y="3556000"/>
          <p14:tracePt t="134063" x="2806700" y="3568700"/>
          <p14:tracePt t="134079" x="2749550" y="3587750"/>
          <p14:tracePt t="134096" x="2698750" y="3594100"/>
          <p14:tracePt t="134112" x="2686050" y="3600450"/>
          <p14:tracePt t="134375" x="2686050" y="3657600"/>
          <p14:tracePt t="134382" x="2667000" y="3702050"/>
          <p14:tracePt t="134391" x="2660650" y="3746500"/>
          <p14:tracePt t="134399" x="2647950" y="3790950"/>
          <p14:tracePt t="134412" x="2635250" y="3816350"/>
          <p14:tracePt t="134431" x="2616200" y="3867150"/>
          <p14:tracePt t="134447" x="2603500" y="3917950"/>
          <p14:tracePt t="134463" x="2590800" y="3981450"/>
          <p14:tracePt t="134478" x="2590800" y="4025900"/>
          <p14:tracePt t="134495" x="2584450" y="4070350"/>
          <p14:tracePt t="134512" x="2584450" y="4089400"/>
          <p14:tracePt t="134529" x="2584450" y="4102100"/>
          <p14:tracePt t="134545" x="2584450" y="4114800"/>
          <p14:tracePt t="134562" x="2565400" y="4140200"/>
          <p14:tracePt t="134578" x="2540000" y="4165600"/>
          <p14:tracePt t="134595" x="2495550" y="4184650"/>
          <p14:tracePt t="134613" x="2425700" y="4203700"/>
          <p14:tracePt t="134628" x="2336800" y="4216400"/>
          <p14:tracePt t="134631" x="2305050" y="4216400"/>
          <p14:tracePt t="134647" x="2247900" y="4222750"/>
          <p14:tracePt t="134662" x="2222500" y="4222750"/>
          <p14:tracePt t="134679" x="2190750" y="4210050"/>
          <p14:tracePt t="134695" x="2165350" y="4191000"/>
          <p14:tracePt t="134712" x="2120900" y="4165600"/>
          <p14:tracePt t="134729" x="2076450" y="4133850"/>
          <p14:tracePt t="134745" x="2051050" y="4095750"/>
          <p14:tracePt t="134762" x="2032000" y="4064000"/>
          <p14:tracePt t="134779" x="2019300" y="4013200"/>
          <p14:tracePt t="134795" x="2012950" y="3956050"/>
          <p14:tracePt t="134799" x="2012950" y="3930650"/>
          <p14:tracePt t="134812" x="2006600" y="3905250"/>
          <p14:tracePt t="134828" x="2006600" y="3873500"/>
          <p14:tracePt t="134847" x="2006600" y="3835400"/>
          <p14:tracePt t="134862" x="2006600" y="3816350"/>
          <p14:tracePt t="134878" x="2006600" y="3784600"/>
          <p14:tracePt t="134895" x="2019300" y="3759200"/>
          <p14:tracePt t="134913" x="2038350" y="3733800"/>
          <p14:tracePt t="134928" x="2057400" y="3708400"/>
          <p14:tracePt t="134945" x="2076450" y="3695700"/>
          <p14:tracePt t="134962" x="2082800" y="3689350"/>
          <p14:tracePt t="134979" x="2108200" y="3663950"/>
          <p14:tracePt t="134995" x="2139950" y="3644900"/>
          <p14:tracePt t="135012" x="2165350" y="3625850"/>
          <p14:tracePt t="135028" x="2178050" y="3613150"/>
          <p14:tracePt t="135046" x="2190750" y="3606800"/>
          <p14:tracePt t="135062" x="2190750" y="3600450"/>
          <p14:tracePt t="135102" x="2197100" y="3600450"/>
          <p14:tracePt t="135127" x="2197100" y="3594100"/>
          <p14:tracePt t="135135" x="2203450" y="3594100"/>
          <p14:tracePt t="135166" x="2203450" y="3587750"/>
          <p14:tracePt t="135206" x="2209800" y="3587750"/>
          <p14:tracePt t="135214" x="2216150" y="3581400"/>
          <p14:tracePt t="135223" x="2222500" y="3581400"/>
          <p14:tracePt t="135232" x="2228850" y="3575050"/>
          <p14:tracePt t="135246" x="2247900" y="3568700"/>
          <p14:tracePt t="135262" x="2279650" y="3562350"/>
          <p14:tracePt t="135278" x="2311400" y="3556000"/>
          <p14:tracePt t="135295" x="2368550" y="3556000"/>
          <p14:tracePt t="135313" x="2432050" y="3556000"/>
          <p14:tracePt t="135329" x="2489200" y="3556000"/>
          <p14:tracePt t="135345" x="2520950" y="3556000"/>
          <p14:tracePt t="135362" x="2559050" y="3556000"/>
          <p14:tracePt t="135379" x="2597150" y="3556000"/>
          <p14:tracePt t="135395" x="2679700" y="3556000"/>
          <p14:tracePt t="135412" x="2813050" y="3556000"/>
          <p14:tracePt t="135429" x="2927350" y="3556000"/>
          <p14:tracePt t="135446" x="3003550" y="3556000"/>
          <p14:tracePt t="135462" x="3054350" y="3556000"/>
          <p14:tracePt t="135478" x="3060700" y="3556000"/>
          <p14:tracePt t="135495" x="3073400" y="3556000"/>
          <p14:tracePt t="135512" x="3124200" y="3556000"/>
          <p14:tracePt t="135528" x="3232150" y="3543300"/>
          <p14:tracePt t="135545" x="3321050" y="3543300"/>
          <p14:tracePt t="135562" x="3384550" y="3543300"/>
          <p14:tracePt t="135578" x="3448050" y="3543300"/>
          <p14:tracePt t="135595" x="3492500" y="3543300"/>
          <p14:tracePt t="135612" x="3530600" y="3543300"/>
          <p14:tracePt t="135628" x="3568700" y="3536950"/>
          <p14:tracePt t="135645" x="3594100" y="3536950"/>
          <p14:tracePt t="135662" x="3683000" y="3536950"/>
          <p14:tracePt t="135679" x="3727450" y="3530600"/>
          <p14:tracePt t="135695" x="3784600" y="3530600"/>
          <p14:tracePt t="135712" x="3816350" y="3530600"/>
          <p14:tracePt t="135728" x="3867150" y="3530600"/>
          <p14:tracePt t="135745" x="3892550" y="3530600"/>
          <p14:tracePt t="135762" x="3924300" y="3530600"/>
          <p14:tracePt t="135779" x="3949700" y="3530600"/>
          <p14:tracePt t="135795" x="3994150" y="3536950"/>
          <p14:tracePt t="135800" x="4019550" y="3536950"/>
          <p14:tracePt t="135812" x="4044950" y="3536950"/>
          <p14:tracePt t="135829" x="4108450" y="3543300"/>
          <p14:tracePt t="135845" x="4178300" y="3556000"/>
          <p14:tracePt t="135862" x="4222750" y="3556000"/>
          <p14:tracePt t="135879" x="4235450" y="3556000"/>
          <p14:tracePt t="135895" x="4254500" y="3556000"/>
          <p14:tracePt t="135911" x="4279900" y="3556000"/>
          <p14:tracePt t="135928" x="4318000" y="3556000"/>
          <p14:tracePt t="135945" x="4343400" y="3556000"/>
          <p14:tracePt t="135962" x="4375150" y="3556000"/>
          <p14:tracePt t="135978" x="4387850" y="3556000"/>
          <p14:tracePt t="135995" x="4400550" y="3562350"/>
          <p14:tracePt t="136012" x="4419600" y="3562350"/>
          <p14:tracePt t="136028" x="4464050" y="3568700"/>
          <p14:tracePt t="136045" x="4508500" y="3581400"/>
          <p14:tracePt t="136062" x="4559300" y="3594100"/>
          <p14:tracePt t="136078" x="4597400" y="3600450"/>
          <p14:tracePt t="136095" x="4622800" y="3600450"/>
          <p14:tracePt t="136111" x="4629150" y="3606800"/>
          <p14:tracePt t="136128" x="4635500" y="3619500"/>
          <p14:tracePt t="136145" x="4641850" y="3638550"/>
          <p14:tracePt t="136162" x="4660900" y="3670300"/>
          <p14:tracePt t="136178" x="4679950" y="3721100"/>
          <p14:tracePt t="136195" x="4692650" y="3771900"/>
          <p14:tracePt t="136212" x="4699000" y="3822700"/>
          <p14:tracePt t="136228" x="4699000" y="3867150"/>
          <p14:tracePt t="136245" x="4705350" y="3924300"/>
          <p14:tracePt t="136263" x="4705350" y="4000500"/>
          <p14:tracePt t="136279" x="4699000" y="4057650"/>
          <p14:tracePt t="136295" x="4686300" y="4108450"/>
          <p14:tracePt t="136311" x="4641850" y="4171950"/>
          <p14:tracePt t="136329" x="4584700" y="4241800"/>
          <p14:tracePt t="136345" x="4514850" y="4318000"/>
          <p14:tracePt t="136361" x="4445000" y="4375150"/>
          <p14:tracePt t="136378" x="4400550" y="4419600"/>
          <p14:tracePt t="136395" x="4368800" y="4438650"/>
          <p14:tracePt t="136411" x="4343400" y="4457700"/>
          <p14:tracePt t="136428" x="4279900" y="4476750"/>
          <p14:tracePt t="136446" x="4184650" y="4502150"/>
          <p14:tracePt t="136463" x="3994150" y="4540250"/>
          <p14:tracePt t="136478" x="3898900" y="4565650"/>
          <p14:tracePt t="136495" x="3822700" y="4584700"/>
          <p14:tracePt t="136511" x="3784600" y="4591050"/>
          <p14:tracePt t="136528" x="3721100" y="4597400"/>
          <p14:tracePt t="136545" x="3619500" y="4616450"/>
          <p14:tracePt t="136562" x="3511550" y="4629150"/>
          <p14:tracePt t="136578" x="3435350" y="4635500"/>
          <p14:tracePt t="136595" x="3378200" y="4641850"/>
          <p14:tracePt t="136612" x="3308350" y="4648200"/>
          <p14:tracePt t="136628" x="3219450" y="4667250"/>
          <p14:tracePt t="136645" x="3130550" y="4673600"/>
          <p14:tracePt t="136663" x="2978150" y="4679950"/>
          <p14:tracePt t="136679" x="2882900" y="4679950"/>
          <p14:tracePt t="136694" x="2774950" y="4679950"/>
          <p14:tracePt t="136711" x="2711450" y="4679950"/>
          <p14:tracePt t="136728" x="2622550" y="4667250"/>
          <p14:tracePt t="136745" x="2552700" y="4641850"/>
          <p14:tracePt t="136761" x="2501900" y="4622800"/>
          <p14:tracePt t="136778" x="2438400" y="4591050"/>
          <p14:tracePt t="136795" x="2349500" y="4540250"/>
          <p14:tracePt t="136799" x="2298700" y="4521200"/>
          <p14:tracePt t="136812" x="2260600" y="4495800"/>
          <p14:tracePt t="136828" x="2216150" y="4470400"/>
          <p14:tracePt t="136846" x="2184400" y="4451350"/>
          <p14:tracePt t="136861" x="2171700" y="4432300"/>
          <p14:tracePt t="136879" x="2152650" y="4413250"/>
          <p14:tracePt t="136895" x="2152650" y="4400550"/>
          <p14:tracePt t="136911" x="2139950" y="4387850"/>
          <p14:tracePt t="136928" x="2133600" y="4375150"/>
          <p14:tracePt t="136945" x="2133600" y="4368800"/>
          <p14:tracePt t="137007" x="2133600" y="4362450"/>
          <p14:tracePt t="137023" x="2133600" y="4356100"/>
          <p14:tracePt t="137070" x="2133600" y="4349750"/>
          <p14:tracePt t="137095" x="2133600" y="4343400"/>
          <p14:tracePt t="137686" x="2127250" y="4343400"/>
          <p14:tracePt t="137696" x="2120900" y="4337050"/>
          <p14:tracePt t="137702" x="2108200" y="4337050"/>
          <p14:tracePt t="137718" x="2108200" y="4330700"/>
          <p14:tracePt t="137727" x="2120900" y="4279900"/>
          <p14:tracePt t="137745" x="2139950" y="4203700"/>
          <p14:tracePt t="137761" x="2139950" y="4197350"/>
          <p14:tracePt t="138078" x="2139950" y="4191000"/>
          <p14:tracePt t="138559" x="2133600" y="4184650"/>
          <p14:tracePt t="138567" x="2127250" y="4171950"/>
          <p14:tracePt t="138807" x="2120900" y="4165600"/>
          <p14:tracePt t="138814" x="2120900" y="4159250"/>
          <p14:tracePt t="143127" x="2133600" y="4152900"/>
          <p14:tracePt t="143134" x="2171700" y="4146550"/>
          <p14:tracePt t="143145" x="2247900" y="4140200"/>
          <p14:tracePt t="143159" x="2419350" y="4140200"/>
          <p14:tracePt t="143176" x="2635250" y="4140200"/>
          <p14:tracePt t="143193" x="2844800" y="4140200"/>
          <p14:tracePt t="143209" x="3009900" y="4140200"/>
          <p14:tracePt t="143226" x="3105150" y="4152900"/>
          <p14:tracePt t="143243" x="3155950" y="4165600"/>
          <p14:tracePt t="143259" x="3181350" y="4165600"/>
          <p14:tracePt t="143293" x="3187700" y="4171950"/>
          <p14:tracePt t="143310" x="3187700" y="4178300"/>
          <p14:tracePt t="143327" x="3194050" y="4178300"/>
          <p14:tracePt t="143342" x="3194050" y="4191000"/>
          <p14:tracePt t="143359" x="3181350" y="4197350"/>
          <p14:tracePt t="143376" x="3168650" y="4210050"/>
          <p14:tracePt t="143393" x="3155950" y="4216400"/>
          <p14:tracePt t="143409" x="3136900" y="4222750"/>
          <p14:tracePt t="143443" x="3124200" y="4222750"/>
          <p14:tracePt t="143459" x="3105150" y="4216400"/>
          <p14:tracePt t="143476" x="3060700" y="4184650"/>
          <p14:tracePt t="143493" x="2984500" y="4127500"/>
          <p14:tracePt t="143509" x="2901950" y="4076700"/>
          <p14:tracePt t="143527" x="2825750" y="4013200"/>
          <p14:tracePt t="143542" x="2794000" y="3975100"/>
          <p14:tracePt t="143559" x="2781300" y="3949700"/>
          <p14:tracePt t="143576" x="2774950" y="3937000"/>
          <p14:tracePt t="143593" x="2768600" y="3924300"/>
          <p14:tracePt t="143609" x="2762250" y="3911600"/>
          <p14:tracePt t="143626" x="2762250" y="3886200"/>
          <p14:tracePt t="143643" x="2762250" y="3835400"/>
          <p14:tracePt t="143659" x="2762250" y="3790950"/>
          <p14:tracePt t="143676" x="2762250" y="3746500"/>
          <p14:tracePt t="143693" x="2768600" y="3727450"/>
          <p14:tracePt t="143709" x="2794000" y="3695700"/>
          <p14:tracePt t="143726" x="2857500" y="3644900"/>
          <p14:tracePt t="143743" x="2927350" y="3613150"/>
          <p14:tracePt t="143759" x="3022600" y="3587750"/>
          <p14:tracePt t="143776" x="3092450" y="3562350"/>
          <p14:tracePt t="143792" x="3168650" y="3562350"/>
          <p14:tracePt t="143809" x="3213100" y="3562350"/>
          <p14:tracePt t="143825" x="3238500" y="3562350"/>
          <p14:tracePt t="143842" x="3263900" y="3594100"/>
          <p14:tracePt t="143859" x="3295650" y="3638550"/>
          <p14:tracePt t="143876" x="3302000" y="3683000"/>
          <p14:tracePt t="143892" x="3302000" y="3759200"/>
          <p14:tracePt t="143911" x="3270250" y="3886200"/>
          <p14:tracePt t="143925" x="3238500" y="3943350"/>
          <p14:tracePt t="143943" x="3213100" y="3962400"/>
          <p14:tracePt t="143959" x="3206750" y="3975100"/>
          <p14:tracePt t="143976" x="3200400" y="3975100"/>
          <p14:tracePt t="143994" x="3194050" y="3975100"/>
          <p14:tracePt t="144030" x="3187700" y="3975100"/>
          <p14:tracePt t="144063" x="3181350" y="3975100"/>
          <p14:tracePt t="144079" x="3181350" y="3981450"/>
          <p14:tracePt t="144095" x="3175000" y="3981450"/>
          <p14:tracePt t="144112" x="3168650" y="3987800"/>
          <p14:tracePt t="144190" x="3162300" y="3987800"/>
          <p14:tracePt t="144335" x="3143250" y="3987800"/>
          <p14:tracePt t="144343" x="3105150" y="3981450"/>
          <p14:tracePt t="144350" x="3048000" y="3975100"/>
          <p14:tracePt t="144359" x="3009900" y="3975100"/>
          <p14:tracePt t="144375" x="2921000" y="3956050"/>
          <p14:tracePt t="144392" x="2806700" y="3917950"/>
          <p14:tracePt t="144409" x="2705100" y="3879850"/>
          <p14:tracePt t="144425" x="2628900" y="3841750"/>
          <p14:tracePt t="144442" x="2584450" y="3822700"/>
          <p14:tracePt t="144459" x="2571750" y="3816350"/>
          <p14:tracePt t="144476" x="2559050" y="3803650"/>
          <p14:tracePt t="144492" x="2552700" y="3784600"/>
          <p14:tracePt t="144509" x="2552700" y="3771900"/>
          <p14:tracePt t="144526" x="2546350" y="3752850"/>
          <p14:tracePt t="144654" x="2559050" y="3752850"/>
          <p14:tracePt t="144662" x="2571750" y="3752850"/>
          <p14:tracePt t="144671" x="2578100" y="3752850"/>
          <p14:tracePt t="144679" x="2590800" y="3752850"/>
          <p14:tracePt t="144692" x="2609850" y="3752850"/>
          <p14:tracePt t="144709" x="2660650" y="3752850"/>
          <p14:tracePt t="144727" x="2838450" y="3771900"/>
          <p14:tracePt t="144742" x="2978150" y="3784600"/>
          <p14:tracePt t="144758" x="3073400" y="3790950"/>
          <p14:tracePt t="144776" x="3124200" y="3790950"/>
          <p14:tracePt t="144792" x="3130550" y="3790950"/>
          <p14:tracePt t="144838" x="3136900" y="3790950"/>
          <p14:tracePt t="144855" x="3143250" y="3797300"/>
          <p14:tracePt t="144862" x="3149600" y="3797300"/>
          <p14:tracePt t="144879" x="3149600" y="3803650"/>
          <p14:tracePt t="144895" x="3155950" y="3803650"/>
          <p14:tracePt t="145191" x="3155950" y="3816350"/>
          <p14:tracePt t="145199" x="3149600" y="3829050"/>
          <p14:tracePt t="145208" x="3143250" y="3848100"/>
          <p14:tracePt t="145225" x="3130550" y="3879850"/>
          <p14:tracePt t="145242" x="3117850" y="3905250"/>
          <p14:tracePt t="145259" x="3105150" y="3924300"/>
          <p14:tracePt t="145275" x="3105150" y="3937000"/>
          <p14:tracePt t="145292" x="3098800" y="3943350"/>
          <p14:tracePt t="145847" x="3086100" y="3949700"/>
          <p14:tracePt t="145855" x="3079750" y="3962400"/>
          <p14:tracePt t="145862" x="3073400" y="3968750"/>
          <p14:tracePt t="145875" x="3067050" y="3968750"/>
          <p14:tracePt t="145892" x="3060700" y="3975100"/>
          <p14:tracePt t="146990" x="3048000" y="3975100"/>
          <p14:tracePt t="146998" x="3035300" y="3975100"/>
          <p14:tracePt t="147495" x="3035300" y="3987800"/>
          <p14:tracePt t="147511" x="3028950" y="3994150"/>
          <p14:tracePt t="147519" x="3028950" y="4000500"/>
          <p14:tracePt t="147711" x="3048000" y="4000500"/>
          <p14:tracePt t="147718" x="3060700" y="4000500"/>
          <p14:tracePt t="147728" x="3073400" y="4000500"/>
          <p14:tracePt t="147745" x="3079750" y="4000500"/>
          <p14:tracePt t="155759" x="3143250" y="4000500"/>
          <p14:tracePt t="155767" x="3308350" y="4013200"/>
          <p14:tracePt t="155776" x="3448050" y="4032250"/>
          <p14:tracePt t="155788" x="3556000" y="4057650"/>
          <p14:tracePt t="155807" x="3587750" y="4121150"/>
          <p14:tracePt t="155823" x="3460750" y="4178300"/>
          <p14:tracePt t="155838" x="3295650" y="4203700"/>
          <p14:tracePt t="155855" x="3105150" y="4203700"/>
          <p14:tracePt t="155872" x="2927350" y="4203700"/>
          <p14:tracePt t="155889" x="2762250" y="4216400"/>
          <p14:tracePt t="155905" x="2635250" y="4216400"/>
          <p14:tracePt t="155922" x="2603500" y="4216400"/>
          <p14:tracePt t="155955" x="2590800" y="4178300"/>
          <p14:tracePt t="155971" x="2546350" y="4089400"/>
          <p14:tracePt t="155988" x="2482850" y="4006850"/>
          <p14:tracePt t="156005" x="2343150" y="3905250"/>
          <p14:tracePt t="156023" x="2114550" y="3797300"/>
          <p14:tracePt t="156039" x="1974850" y="3771900"/>
          <p14:tracePt t="156055" x="1873250" y="3765550"/>
          <p14:tracePt t="156071" x="1778000" y="3765550"/>
          <p14:tracePt t="156088" x="1670050" y="3765550"/>
          <p14:tracePt t="156105" x="1530350" y="3765550"/>
          <p14:tracePt t="156122" x="1447800" y="3765550"/>
          <p14:tracePt t="156138" x="1384300" y="3765550"/>
          <p14:tracePt t="156155" x="1377950" y="3765550"/>
          <p14:tracePt t="156172" x="1377950" y="3759200"/>
          <p14:tracePt t="156188" x="1377950" y="3702050"/>
          <p14:tracePt t="156205" x="1384300" y="3644900"/>
          <p14:tracePt t="156223" x="1384300" y="3460750"/>
          <p14:tracePt t="156238" x="1416050" y="3340100"/>
          <p14:tracePt t="156255" x="1479550" y="3225800"/>
          <p14:tracePt t="156271" x="1562100" y="3098800"/>
          <p14:tracePt t="156289" x="1644650" y="2984500"/>
          <p14:tracePt t="156305" x="1752600" y="2889250"/>
          <p14:tracePt t="156322" x="1860550" y="2825750"/>
          <p14:tracePt t="156338" x="1962150" y="2787650"/>
          <p14:tracePt t="156355" x="2082800" y="2762250"/>
          <p14:tracePt t="156372" x="2222500" y="2755900"/>
          <p14:tracePt t="156388" x="2362200" y="2749550"/>
          <p14:tracePt t="156406" x="2482850" y="2762250"/>
          <p14:tracePt t="156423" x="2559050" y="2794000"/>
          <p14:tracePt t="156438" x="2584450" y="2813050"/>
          <p14:tracePt t="156455" x="2590800" y="2844800"/>
          <p14:tracePt t="156471" x="2609850" y="2952750"/>
          <p14:tracePt t="156488" x="2635250" y="3098800"/>
          <p14:tracePt t="156504" x="2660650" y="3257550"/>
          <p14:tracePt t="156522" x="2667000" y="3397250"/>
          <p14:tracePt t="156538" x="2641600" y="3517900"/>
          <p14:tracePt t="156555" x="2565400" y="3632200"/>
          <p14:tracePt t="156571" x="2482850" y="3733800"/>
          <p14:tracePt t="156588" x="2381250" y="3778250"/>
          <p14:tracePt t="156605" x="2286000" y="3797300"/>
          <p14:tracePt t="156622" x="2101850" y="3797300"/>
          <p14:tracePt t="156638" x="1968500" y="3797300"/>
          <p14:tracePt t="156655" x="1835150" y="3790950"/>
          <p14:tracePt t="156672" x="1714500" y="3759200"/>
          <p14:tracePt t="156688" x="1612900" y="3721100"/>
          <p14:tracePt t="156705" x="1536700" y="3663950"/>
          <p14:tracePt t="156722" x="1492250" y="3575050"/>
          <p14:tracePt t="156738" x="1466850" y="3486150"/>
          <p14:tracePt t="156755" x="1460500" y="3429000"/>
          <p14:tracePt t="156772" x="1466850" y="3378200"/>
          <p14:tracePt t="156788" x="1498600" y="3333750"/>
          <p14:tracePt t="156792" x="1517650" y="3314700"/>
          <p14:tracePt t="156805" x="1543050" y="3295650"/>
          <p14:tracePt t="156823" x="1714500" y="3257550"/>
          <p14:tracePt t="156838" x="1962150" y="3251200"/>
          <p14:tracePt t="156854" x="2330450" y="3251200"/>
          <p14:tracePt t="156872" x="2571750" y="3263900"/>
          <p14:tracePt t="156888" x="2705100" y="3282950"/>
          <p14:tracePt t="156904" x="2730500" y="3314700"/>
          <p14:tracePt t="156921" x="2736850" y="3403600"/>
          <p14:tracePt t="156938" x="2717800" y="3505200"/>
          <p14:tracePt t="156955" x="2647950" y="3625850"/>
          <p14:tracePt t="156971" x="2514600" y="3740150"/>
          <p14:tracePt t="156987" x="2393950" y="3790950"/>
          <p14:tracePt t="157005" x="2317750" y="3797300"/>
          <p14:tracePt t="157023" x="2095500" y="3689350"/>
          <p14:tracePt t="157038" x="1911350" y="3587750"/>
          <p14:tracePt t="157055" x="1752600" y="3473450"/>
          <p14:tracePt t="157071" x="1644650" y="3378200"/>
          <p14:tracePt t="157088" x="1600200" y="3308350"/>
          <p14:tracePt t="157105" x="1587500" y="3219450"/>
          <p14:tracePt t="157122" x="1587500" y="3149600"/>
          <p14:tracePt t="157138" x="1631950" y="3067050"/>
          <p14:tracePt t="157155" x="1676400" y="3009900"/>
          <p14:tracePt t="157171" x="1733550" y="2990850"/>
          <p14:tracePt t="157188" x="1860550" y="2990850"/>
          <p14:tracePt t="157205" x="2044700" y="3028950"/>
          <p14:tracePt t="157223" x="2222500" y="3124200"/>
          <p14:tracePt t="157238" x="2286000" y="3238500"/>
          <p14:tracePt t="157255" x="2292350" y="3314700"/>
          <p14:tracePt t="157271" x="2292350" y="3371850"/>
          <p14:tracePt t="157288" x="2273300" y="3416300"/>
          <p14:tracePt t="157305" x="2254250" y="3448050"/>
          <p14:tracePt t="157321" x="2228850" y="3467100"/>
          <p14:tracePt t="157338" x="2222500" y="3473450"/>
          <p14:tracePt t="157355" x="2216150" y="3473450"/>
          <p14:tracePt t="157388" x="2209800" y="3473450"/>
          <p14:tracePt t="157404" x="2197100" y="3467100"/>
          <p14:tracePt t="157421" x="2184400" y="3454400"/>
          <p14:tracePt t="157439" x="2165350" y="3429000"/>
          <p14:tracePt t="157455" x="2165350" y="3422650"/>
          <p14:tracePt t="157510" x="2159000" y="3416300"/>
          <p14:tracePt t="157518" x="2120900" y="3416300"/>
          <p14:tracePt t="157526" x="2089150" y="3416300"/>
          <p14:tracePt t="157538" x="2032000" y="3422650"/>
          <p14:tracePt t="157554" x="1911350" y="3454400"/>
          <p14:tracePt t="157571" x="1828800" y="3486150"/>
          <p14:tracePt t="157588" x="1758950" y="3517900"/>
          <p14:tracePt t="157605" x="1720850" y="3524250"/>
          <p14:tracePt t="157639" x="1714500" y="3530600"/>
          <p14:tracePt t="158126" x="1733550" y="3530600"/>
          <p14:tracePt t="158134" x="1739900" y="3530600"/>
          <p14:tracePt t="158142" x="1758950" y="3524250"/>
          <p14:tracePt t="158154" x="1784350" y="3524250"/>
          <p14:tracePt t="158171" x="1828800" y="3524250"/>
          <p14:tracePt t="158188" x="1898650" y="3524250"/>
          <p14:tracePt t="158204" x="1962150" y="3524250"/>
          <p14:tracePt t="158221" x="2038350" y="3524250"/>
          <p14:tracePt t="158238" x="2114550" y="3524250"/>
          <p14:tracePt t="158255" x="2171700" y="3530600"/>
          <p14:tracePt t="158271" x="2216150" y="3536950"/>
          <p14:tracePt t="158288" x="2254250" y="3543300"/>
          <p14:tracePt t="158304" x="2279650" y="3556000"/>
          <p14:tracePt t="158321" x="2305050" y="3568700"/>
          <p14:tracePt t="158337" x="2336800" y="3587750"/>
          <p14:tracePt t="158354" x="2381250" y="3619500"/>
          <p14:tracePt t="158371" x="2438400" y="3657600"/>
          <p14:tracePt t="158388" x="2482850" y="3695700"/>
          <p14:tracePt t="158404" x="2501900" y="3721100"/>
          <p14:tracePt t="158423" x="2540000" y="3771900"/>
          <p14:tracePt t="158438" x="2559050" y="3810000"/>
          <p14:tracePt t="158454" x="2578100" y="3835400"/>
          <p14:tracePt t="158471" x="2597150" y="3886200"/>
          <p14:tracePt t="158488" x="2628900" y="3962400"/>
          <p14:tracePt t="158504" x="2660650" y="4032250"/>
          <p14:tracePt t="158520" x="2686050" y="4102100"/>
          <p14:tracePt t="158538" x="2705100" y="4171950"/>
          <p14:tracePt t="158554" x="2717800" y="4216400"/>
          <p14:tracePt t="158571" x="2730500" y="4254500"/>
          <p14:tracePt t="158588" x="2743200" y="4298950"/>
          <p14:tracePt t="158604" x="2755900" y="4356100"/>
          <p14:tracePt t="158621" x="2774950" y="4419600"/>
          <p14:tracePt t="158639" x="2813050" y="4514850"/>
          <p14:tracePt t="158654" x="2819400" y="4546600"/>
          <p14:tracePt t="158671" x="2825750" y="4584700"/>
          <p14:tracePt t="158687" x="2825750" y="4610100"/>
          <p14:tracePt t="158704" x="2825750" y="4629150"/>
          <p14:tracePt t="158721" x="2832100" y="4629150"/>
          <p14:tracePt t="158895" x="2838450" y="4629150"/>
          <p14:tracePt t="159071" x="2832100" y="4629150"/>
          <p14:tracePt t="159087" x="2825750" y="4629150"/>
          <p14:tracePt t="159111" x="2819400" y="4629150"/>
          <p14:tracePt t="159118" x="2819400" y="4622800"/>
          <p14:tracePt t="159127" x="2813050" y="4622800"/>
          <p14:tracePt t="159137" x="2806700" y="4622800"/>
          <p14:tracePt t="159154" x="2800350" y="4616450"/>
          <p14:tracePt t="159223" x="2794000" y="4610100"/>
          <p14:tracePt t="159230" x="2794000" y="4603750"/>
          <p14:tracePt t="159241" x="2787650" y="4597400"/>
          <p14:tracePt t="159257" x="2781300" y="4591050"/>
          <p14:tracePt t="159271" x="2774950" y="4584700"/>
          <p14:tracePt t="159287" x="2774950" y="4572000"/>
          <p14:tracePt t="159305" x="2768600" y="4565650"/>
          <p14:tracePt t="159321" x="2768600" y="4552950"/>
          <p14:tracePt t="159337" x="2762250" y="4533900"/>
          <p14:tracePt t="159354" x="2762250" y="4514850"/>
          <p14:tracePt t="159370" x="2762250" y="4495800"/>
          <p14:tracePt t="159387" x="2762250" y="4470400"/>
          <p14:tracePt t="159404" x="2762250" y="4451350"/>
          <p14:tracePt t="159420" x="2762250" y="4432300"/>
          <p14:tracePt t="159439" x="2794000" y="4400550"/>
          <p14:tracePt t="159455" x="2825750" y="4381500"/>
          <p14:tracePt t="159471" x="2870200" y="4356100"/>
          <p14:tracePt t="159487" x="2927350" y="4337050"/>
          <p14:tracePt t="159503" x="2997200" y="4318000"/>
          <p14:tracePt t="159521" x="3079750" y="4298950"/>
          <p14:tracePt t="159537" x="3143250" y="4286250"/>
          <p14:tracePt t="159554" x="3187700" y="4279900"/>
          <p14:tracePt t="159570" x="3213100" y="4279900"/>
          <p14:tracePt t="159588" x="3251200" y="4279900"/>
          <p14:tracePt t="159604" x="3282950" y="4292600"/>
          <p14:tracePt t="159621" x="3327400" y="4318000"/>
          <p14:tracePt t="159639" x="3359150" y="4356100"/>
          <p14:tracePt t="159654" x="3378200" y="4381500"/>
          <p14:tracePt t="159670" x="3384550" y="4400550"/>
          <p14:tracePt t="159687" x="3384550" y="4413250"/>
          <p14:tracePt t="159704" x="3384550" y="4432300"/>
          <p14:tracePt t="159720" x="3384550" y="4451350"/>
          <p14:tracePt t="159737" x="3378200" y="4457700"/>
          <p14:tracePt t="159771" x="3378200" y="4464050"/>
          <p14:tracePt t="160262" x="3371850" y="4464050"/>
          <p14:tracePt t="160271" x="3365500" y="4464050"/>
          <p14:tracePt t="160279" x="3359150" y="4464050"/>
          <p14:tracePt t="160288" x="3352800" y="4464050"/>
          <p14:tracePt t="160311" x="3346450" y="4464050"/>
          <p14:tracePt t="160798" x="3346450" y="4470400"/>
          <p14:tracePt t="160871" x="3340100" y="4470400"/>
          <p14:tracePt t="162951" x="3321050" y="4457700"/>
          <p14:tracePt t="162959" x="3314700" y="4445000"/>
          <p14:tracePt t="162969" x="3308350" y="4438650"/>
          <p14:tracePt t="162986" x="3295650" y="4419600"/>
          <p14:tracePt t="163003" x="3289300" y="4394200"/>
          <p14:tracePt t="163019" x="3289300" y="4362450"/>
          <p14:tracePt t="163278" x="3289300" y="4356100"/>
          <p14:tracePt t="163287" x="3276600" y="4343400"/>
          <p14:tracePt t="163295" x="3270250" y="4337050"/>
          <p14:tracePt t="163305" x="3263900" y="4324350"/>
          <p14:tracePt t="163319" x="3251200" y="4305300"/>
          <p14:tracePt t="163336" x="3232150" y="4267200"/>
          <p14:tracePt t="163352" x="3206750" y="4216400"/>
          <p14:tracePt t="163369" x="3175000" y="4165600"/>
          <p14:tracePt t="163386" x="3155950" y="4133850"/>
          <p14:tracePt t="163402" x="3143250" y="4108450"/>
          <p14:tracePt t="163419" x="3136900" y="4083050"/>
          <p14:tracePt t="163436" x="3124200" y="4070350"/>
          <p14:tracePt t="163455" x="3117850" y="4057650"/>
          <p14:tracePt t="163469" x="3111500" y="4051300"/>
          <p14:tracePt t="163487" x="3098800" y="4044950"/>
          <p14:tracePt t="163503" x="3092450" y="4038600"/>
          <p14:tracePt t="163519" x="3079750" y="4032250"/>
          <p14:tracePt t="163536" x="3054350" y="4025900"/>
          <p14:tracePt t="163553" x="3003550" y="4013200"/>
          <p14:tracePt t="163569" x="2933700" y="4006850"/>
          <p14:tracePt t="163585" x="2857500" y="3994150"/>
          <p14:tracePt t="163603" x="2781300" y="3994150"/>
          <p14:tracePt t="163619" x="2717800" y="3994150"/>
          <p14:tracePt t="163636" x="2698750" y="3987800"/>
          <p14:tracePt t="163652" x="2673350" y="3975100"/>
          <p14:tracePt t="163669" x="2654300" y="3956050"/>
          <p14:tracePt t="163687" x="2628900" y="3956050"/>
          <p14:tracePt t="163703" x="2616200" y="3949700"/>
          <p14:tracePt t="163719" x="2609850" y="3949700"/>
          <p14:tracePt t="163752" x="2603500" y="3943350"/>
          <p14:tracePt t="163769" x="2597150" y="3943350"/>
          <p14:tracePt t="163802" x="2578100" y="3930650"/>
          <p14:tracePt t="163819" x="2571750" y="3917950"/>
          <p14:tracePt t="163835" x="2552700" y="3905250"/>
          <p14:tracePt t="163852" x="2552700" y="3898900"/>
          <p14:tracePt t="163869" x="2540000" y="3873500"/>
          <p14:tracePt t="163886" x="2520950" y="3841750"/>
          <p14:tracePt t="163902" x="2508250" y="3835400"/>
          <p14:tracePt t="163919" x="2508250" y="3822700"/>
          <p14:tracePt t="163935" x="2501900" y="3822700"/>
          <p14:tracePt t="164135" x="2501900" y="3816350"/>
          <p14:tracePt t="164142" x="2501900" y="3810000"/>
          <p14:tracePt t="164152" x="2495550" y="3803650"/>
          <p14:tracePt t="164169" x="2495550" y="3790950"/>
          <p14:tracePt t="164186" x="2489200" y="3790950"/>
          <p14:tracePt t="164202" x="2482850" y="3778250"/>
          <p14:tracePt t="164219" x="2470150" y="3771900"/>
          <p14:tracePt t="164252" x="2457450" y="3771900"/>
          <p14:tracePt t="164335" x="2451100" y="3765550"/>
          <p14:tracePt t="164342" x="2425700" y="3746500"/>
          <p14:tracePt t="164352" x="2413000" y="3733800"/>
          <p14:tracePt t="164369" x="2393950" y="3727450"/>
          <p14:tracePt t="164386" x="2387600" y="3727450"/>
          <p14:tracePt t="164402" x="2381250" y="3721100"/>
          <p14:tracePt t="164440" x="2368550" y="3714750"/>
          <p14:tracePt t="164452" x="2343150" y="3702050"/>
          <p14:tracePt t="164469" x="2324100" y="3702050"/>
          <p14:tracePt t="164486" x="2305050" y="3695700"/>
          <p14:tracePt t="164607" x="2279650" y="3695700"/>
          <p14:tracePt t="164615" x="2247900" y="3695700"/>
          <p14:tracePt t="164623" x="2190750" y="3689350"/>
          <p14:tracePt t="164635" x="2114550" y="3689350"/>
          <p14:tracePt t="164652" x="1905000" y="3670300"/>
          <p14:tracePt t="164668" x="1663700" y="3651250"/>
          <p14:tracePt t="164685" x="1454150" y="3638550"/>
          <p14:tracePt t="164702" x="1282700" y="3638550"/>
          <p14:tracePt t="164718" x="1257300" y="3638550"/>
          <p14:tracePt t="164736" x="1231900" y="3638550"/>
          <p14:tracePt t="164752" x="1187450" y="3632200"/>
          <p14:tracePt t="164768" x="1130300" y="3625850"/>
          <p14:tracePt t="164785" x="1079500" y="3625850"/>
          <p14:tracePt t="164802" x="1054100" y="3625850"/>
          <p14:tracePt t="164806" x="1041400" y="3625850"/>
          <p14:tracePt t="164819" x="1035050" y="3625850"/>
          <p14:tracePt t="164835" x="1016000" y="3651250"/>
          <p14:tracePt t="164852" x="1009650" y="3663950"/>
          <p14:tracePt t="164871" x="984250" y="3702050"/>
          <p14:tracePt t="164886" x="971550" y="3714750"/>
          <p14:tracePt t="164902" x="908050" y="3733800"/>
          <p14:tracePt t="164918" x="863600" y="3733800"/>
          <p14:tracePt t="164936" x="838200" y="3708400"/>
          <p14:tracePt t="164952" x="793750" y="3651250"/>
          <p14:tracePt t="164969" x="768350" y="3581400"/>
          <p14:tracePt t="164986" x="762000" y="3486150"/>
          <p14:tracePt t="165002" x="762000" y="3378200"/>
          <p14:tracePt t="165019" x="781050" y="3308350"/>
          <p14:tracePt t="165035" x="844550" y="3263900"/>
          <p14:tracePt t="165052" x="984250" y="3251200"/>
          <p14:tracePt t="165069" x="1200150" y="3276600"/>
          <p14:tracePt t="165085" x="1403350" y="3346450"/>
          <p14:tracePt t="165103" x="1536700" y="3441700"/>
          <p14:tracePt t="165119" x="1562100" y="3511550"/>
          <p14:tracePt t="165135" x="1562100" y="3568700"/>
          <p14:tracePt t="165152" x="1511300" y="3657600"/>
          <p14:tracePt t="165169" x="1422400" y="3765550"/>
          <p14:tracePt t="165185" x="1327150" y="3860800"/>
          <p14:tracePt t="165201" x="1231900" y="3886200"/>
          <p14:tracePt t="165218" x="1136650" y="3905250"/>
          <p14:tracePt t="165235" x="1035050" y="3905250"/>
          <p14:tracePt t="165252" x="965200" y="3879850"/>
          <p14:tracePt t="165269" x="920750" y="3841750"/>
          <p14:tracePt t="165285" x="889000" y="3790950"/>
          <p14:tracePt t="165287" x="869950" y="3740150"/>
          <p14:tracePt t="165303" x="844550" y="3632200"/>
          <p14:tracePt t="165320" x="838200" y="3536950"/>
          <p14:tracePt t="165335" x="838200" y="3454400"/>
          <p14:tracePt t="165352" x="869950" y="3409950"/>
          <p14:tracePt t="165368" x="939800" y="3384550"/>
          <p14:tracePt t="165385" x="1028700" y="3378200"/>
          <p14:tracePt t="165402" x="1085850" y="3378200"/>
          <p14:tracePt t="165418" x="1149350" y="3409950"/>
          <p14:tracePt t="165435" x="1225550" y="3467100"/>
          <p14:tracePt t="165451" x="1320800" y="3511550"/>
          <p14:tracePt t="165469" x="1416050" y="3524250"/>
          <p14:tracePt t="165485" x="1517650" y="3536950"/>
          <p14:tracePt t="165503" x="1676400" y="3536950"/>
          <p14:tracePt t="165519" x="1746250" y="3524250"/>
          <p14:tracePt t="165535" x="1758950" y="3517900"/>
          <p14:tracePt t="165670" x="1771650" y="3517900"/>
          <p14:tracePt t="165679" x="1835150" y="3517900"/>
          <p14:tracePt t="165689" x="1905000" y="3536950"/>
          <p14:tracePt t="165703" x="2082800" y="3568700"/>
          <p14:tracePt t="165718" x="2336800" y="3600450"/>
          <p14:tracePt t="165735" x="2527300" y="3600450"/>
          <p14:tracePt t="165751" x="2635250" y="3600450"/>
          <p14:tracePt t="165768" x="2641600" y="3600450"/>
          <p14:tracePt t="165785" x="2647950" y="3600450"/>
          <p14:tracePt t="165911" x="2647950" y="3594100"/>
          <p14:tracePt t="165919" x="2622550" y="3581400"/>
          <p14:tracePt t="165926" x="2609850" y="3575050"/>
          <p14:tracePt t="165937" x="2603500" y="3575050"/>
          <p14:tracePt t="165952" x="2597150" y="3568700"/>
          <p14:tracePt t="166191" x="2635250" y="3600450"/>
          <p14:tracePt t="166199" x="2654300" y="3619500"/>
          <p14:tracePt t="166207" x="2679700" y="3638550"/>
          <p14:tracePt t="166218" x="2717800" y="3657600"/>
          <p14:tracePt t="166235" x="2781300" y="3708400"/>
          <p14:tracePt t="166252" x="2844800" y="3752850"/>
          <p14:tracePt t="166268" x="2895600" y="3790950"/>
          <p14:tracePt t="166285" x="2940050" y="3841750"/>
          <p14:tracePt t="166303" x="2971800" y="3879850"/>
          <p14:tracePt t="166319" x="2978150" y="3886200"/>
          <p14:tracePt t="166335" x="2984500" y="3898900"/>
          <p14:tracePt t="166351" x="2984500" y="3905250"/>
          <p14:tracePt t="166368" x="2978150" y="3917950"/>
          <p14:tracePt t="166384" x="2965450" y="3924300"/>
          <p14:tracePt t="166401" x="2946400" y="3924300"/>
          <p14:tracePt t="166418" x="2901950" y="3924300"/>
          <p14:tracePt t="166435" x="2844800" y="3924300"/>
          <p14:tracePt t="166451" x="2794000" y="3911600"/>
          <p14:tracePt t="166468" x="2774950" y="3905250"/>
          <p14:tracePt t="166485" x="2762250" y="3886200"/>
          <p14:tracePt t="166502" x="2749550" y="3841750"/>
          <p14:tracePt t="166518" x="2736850" y="3797300"/>
          <p14:tracePt t="166535" x="2736850" y="3765550"/>
          <p14:tracePt t="166551" x="2730500" y="3740150"/>
          <p14:tracePt t="166568" x="2730500" y="3721100"/>
          <p14:tracePt t="166585" x="2730500" y="3702050"/>
          <p14:tracePt t="166601" x="2730500" y="3695700"/>
          <p14:tracePt t="166618" x="2730500" y="3689350"/>
          <p14:tracePt t="166831" x="2724150" y="3689350"/>
          <p14:tracePt t="166855" x="2717800" y="3689350"/>
          <p14:tracePt t="166870" x="2717800" y="3683000"/>
          <p14:tracePt t="166878" x="2717800" y="3663950"/>
          <p14:tracePt t="166889" x="2724150" y="3657600"/>
          <p14:tracePt t="166901" x="2743200" y="3638550"/>
          <p14:tracePt t="166918" x="2844800" y="3587750"/>
          <p14:tracePt t="166935" x="2921000" y="3575050"/>
          <p14:tracePt t="166951" x="2997200" y="3575050"/>
          <p14:tracePt t="166967" x="3060700" y="3575050"/>
          <p14:tracePt t="166985" x="3079750" y="3575050"/>
          <p14:tracePt t="167001" x="3086100" y="3575050"/>
          <p14:tracePt t="167095" x="3092450" y="3575050"/>
          <p14:tracePt t="167103" x="3098800" y="3575050"/>
          <p14:tracePt t="167119" x="3105150" y="3581400"/>
          <p14:tracePt t="167126" x="3111500" y="3587750"/>
          <p14:tracePt t="167295" x="3136900" y="3606800"/>
          <p14:tracePt t="167303" x="3181350" y="3619500"/>
          <p14:tracePt t="167311" x="3206750" y="3632200"/>
          <p14:tracePt t="167320" x="3244850" y="3651250"/>
          <p14:tracePt t="167334" x="3270250" y="3657600"/>
          <p14:tracePt t="167351" x="3282950" y="3657600"/>
          <p14:tracePt t="167438" x="3289300" y="3683000"/>
          <p14:tracePt t="167447" x="3302000" y="3708400"/>
          <p14:tracePt t="167455" x="3314700" y="3727450"/>
          <p14:tracePt t="167468" x="3321050" y="3733800"/>
          <p14:tracePt t="167484" x="3327400" y="3765550"/>
          <p14:tracePt t="167501" x="3333750" y="3784600"/>
          <p14:tracePt t="167519" x="3333750" y="3810000"/>
          <p14:tracePt t="167535" x="3333750" y="3816350"/>
          <p14:tracePt t="167551" x="3333750" y="3829050"/>
          <p14:tracePt t="167568" x="3333750" y="3841750"/>
          <p14:tracePt t="167585" x="3333750" y="3860800"/>
          <p14:tracePt t="167601" x="3333750" y="3879850"/>
          <p14:tracePt t="167618" x="3333750" y="3911600"/>
          <p14:tracePt t="167634" x="3327400" y="3917950"/>
          <p14:tracePt t="167651" x="3321050" y="3930650"/>
          <p14:tracePt t="167668" x="3321050" y="3943350"/>
          <p14:tracePt t="167684" x="3308350" y="3956050"/>
          <p14:tracePt t="167701" x="3308350" y="3968750"/>
          <p14:tracePt t="167719" x="3282950" y="3987800"/>
          <p14:tracePt t="167734" x="3244850" y="4006850"/>
          <p14:tracePt t="167751" x="3206750" y="4032250"/>
          <p14:tracePt t="167768" x="3175000" y="4051300"/>
          <p14:tracePt t="167785" x="3143250" y="4064000"/>
          <p14:tracePt t="167801" x="3111500" y="4076700"/>
          <p14:tracePt t="167818" x="3073400" y="4076700"/>
          <p14:tracePt t="167834" x="3048000" y="4076700"/>
          <p14:tracePt t="167851" x="3003550" y="4076700"/>
          <p14:tracePt t="167868" x="2965450" y="4076700"/>
          <p14:tracePt t="167884" x="2933700" y="4064000"/>
          <p14:tracePt t="167901" x="2901950" y="4051300"/>
          <p14:tracePt t="167919" x="2863850" y="4025900"/>
          <p14:tracePt t="167935" x="2832100" y="4006850"/>
          <p14:tracePt t="167951" x="2800350" y="3981450"/>
          <p14:tracePt t="167967" x="2774950" y="3956050"/>
          <p14:tracePt t="167985" x="2755900" y="3930650"/>
          <p14:tracePt t="168001" x="2730500" y="3879850"/>
          <p14:tracePt t="168018" x="2724150" y="3841750"/>
          <p14:tracePt t="168034" x="2711450" y="3810000"/>
          <p14:tracePt t="168051" x="2705100" y="3784600"/>
          <p14:tracePt t="168067" x="2705100" y="3778250"/>
          <p14:tracePt t="168084" x="2705100" y="3771900"/>
          <p14:tracePt t="168101" x="2705100" y="3765550"/>
          <p14:tracePt t="168117" x="2705100" y="3759200"/>
          <p14:tracePt t="169007" x="2717800" y="3746500"/>
          <p14:tracePt t="169014" x="2749550" y="3733800"/>
          <p14:tracePt t="169022" x="2762250" y="3727450"/>
          <p14:tracePt t="169033" x="2774950" y="3721100"/>
          <p14:tracePt t="169051" x="2800350" y="3708400"/>
          <p14:tracePt t="169067" x="2813050" y="3702050"/>
          <p14:tracePt t="169084" x="2819400" y="3695700"/>
          <p14:tracePt t="169104" x="2825750" y="3695700"/>
          <p14:tracePt t="169117" x="2825750" y="3689350"/>
          <p14:tracePt t="169134" x="2851150" y="3676650"/>
          <p14:tracePt t="169151" x="2876550" y="3663950"/>
          <p14:tracePt t="169167" x="2889250" y="3657600"/>
          <p14:tracePt t="169184" x="2895600" y="3651250"/>
          <p14:tracePt t="169375" x="2876550" y="3651250"/>
          <p14:tracePt t="169383" x="2851150" y="3651250"/>
          <p14:tracePt t="169390" x="2825750" y="3657600"/>
          <p14:tracePt t="169400" x="2800350" y="3670300"/>
          <p14:tracePt t="169417" x="2774950" y="3676650"/>
          <p14:tracePt t="169434" x="2743200" y="3695700"/>
          <p14:tracePt t="169450" x="2730500" y="3702050"/>
          <p14:tracePt t="169467" x="2730500" y="3708400"/>
          <p14:tracePt t="169484" x="2724150" y="3708400"/>
          <p14:tracePt t="170175" x="2730500" y="3708400"/>
          <p14:tracePt t="170182" x="2762250" y="3708400"/>
          <p14:tracePt t="170190" x="2787650" y="3708400"/>
          <p14:tracePt t="170200" x="2832100" y="3702050"/>
          <p14:tracePt t="170216" x="2914650" y="3689350"/>
          <p14:tracePt t="170233" x="2959100" y="3689350"/>
          <p14:tracePt t="170250" x="2971800" y="3689350"/>
          <p14:tracePt t="170407" x="2978150" y="3702050"/>
          <p14:tracePt t="170423" x="2984500" y="3708400"/>
          <p14:tracePt t="170431" x="2984500" y="3714750"/>
          <p14:tracePt t="170447" x="2990850" y="3721100"/>
          <p14:tracePt t="170463" x="2990850" y="3727450"/>
          <p14:tracePt t="170471" x="2990850" y="3740150"/>
          <p14:tracePt t="170483" x="2997200" y="3746500"/>
          <p14:tracePt t="170500" x="3003550" y="3771900"/>
          <p14:tracePt t="170517" x="3009900" y="3797300"/>
          <p14:tracePt t="170533" x="3009900" y="3816350"/>
          <p14:tracePt t="170550" x="3016250" y="3848100"/>
          <p14:tracePt t="170567" x="3016250" y="3867150"/>
          <p14:tracePt t="170583" x="3016250" y="3886200"/>
          <p14:tracePt t="170600" x="3016250" y="3917950"/>
          <p14:tracePt t="170617" x="3016250" y="3943350"/>
          <p14:tracePt t="170633" x="3016250" y="3968750"/>
          <p14:tracePt t="170650" x="3016250" y="4000500"/>
          <p14:tracePt t="170667" x="3016250" y="4019550"/>
          <p14:tracePt t="170684" x="3016250" y="4032250"/>
          <p14:tracePt t="170700" x="3016250" y="4051300"/>
          <p14:tracePt t="170717" x="3016250" y="4070350"/>
          <p14:tracePt t="170735" x="3016250" y="4114800"/>
          <p14:tracePt t="170751" x="3016250" y="4140200"/>
          <p14:tracePt t="170767" x="3016250" y="4165600"/>
          <p14:tracePt t="170784" x="3016250" y="4191000"/>
          <p14:tracePt t="170800" x="3022600" y="4235450"/>
          <p14:tracePt t="170817" x="3022600" y="4267200"/>
          <p14:tracePt t="170833" x="3028950" y="4292600"/>
          <p14:tracePt t="170850" x="3035300" y="4318000"/>
          <p14:tracePt t="170867" x="3035300" y="4330700"/>
          <p14:tracePt t="170883" x="3041650" y="4337050"/>
          <p14:tracePt t="170900" x="3041650" y="4349750"/>
          <p14:tracePt t="170917" x="3041650" y="4362450"/>
          <p14:tracePt t="170934" x="3041650" y="4375150"/>
          <p14:tracePt t="170951" x="3041650" y="4387850"/>
          <p14:tracePt t="170967" x="3041650" y="4406900"/>
          <p14:tracePt t="170983" x="3041650" y="4413250"/>
          <p14:tracePt t="171000" x="3041650" y="4419600"/>
          <p14:tracePt t="171046" x="3041650" y="4425950"/>
          <p14:tracePt t="171055" x="3041650" y="4432300"/>
          <p14:tracePt t="171071" x="3041650" y="4438650"/>
          <p14:tracePt t="171083" x="3041650" y="4445000"/>
          <p14:tracePt t="171100" x="3041650" y="4451350"/>
          <p14:tracePt t="171117" x="3035300" y="4451350"/>
          <p14:tracePt t="171319" x="3035300" y="4464050"/>
          <p14:tracePt t="171327" x="3035300" y="4489450"/>
          <p14:tracePt t="171337" x="3035300" y="4508500"/>
          <p14:tracePt t="171350" x="3035300" y="4552950"/>
          <p14:tracePt t="171366" x="3009900" y="4603750"/>
          <p14:tracePt t="171383" x="2984500" y="4635500"/>
          <p14:tracePt t="171400" x="2965450" y="4654550"/>
          <p14:tracePt t="171417" x="2952750" y="4660900"/>
          <p14:tracePt t="171433" x="2946400" y="4667250"/>
          <p14:tracePt t="171450" x="2933700" y="4667250"/>
          <p14:tracePt t="171467" x="2914650" y="4667250"/>
          <p14:tracePt t="171483" x="2870200" y="4667250"/>
          <p14:tracePt t="171500" x="2800350" y="4648200"/>
          <p14:tracePt t="171517" x="2730500" y="4622800"/>
          <p14:tracePt t="171533" x="2679700" y="4597400"/>
          <p14:tracePt t="171551" x="2628900" y="4552950"/>
          <p14:tracePt t="171567" x="2597150" y="4521200"/>
          <p14:tracePt t="171583" x="2565400" y="4476750"/>
          <p14:tracePt t="171599" x="2540000" y="4445000"/>
          <p14:tracePt t="171617" x="2527300" y="4400550"/>
          <p14:tracePt t="171633" x="2514600" y="4375150"/>
          <p14:tracePt t="171650" x="2508250" y="4343400"/>
          <p14:tracePt t="171667" x="2508250" y="4318000"/>
          <p14:tracePt t="171683" x="2508250" y="4292600"/>
          <p14:tracePt t="171700" x="2508250" y="4248150"/>
          <p14:tracePt t="171716" x="2520950" y="4171950"/>
          <p14:tracePt t="171733" x="2552700" y="4089400"/>
          <p14:tracePt t="171750" x="2628900" y="3987800"/>
          <p14:tracePt t="171767" x="2692400" y="3943350"/>
          <p14:tracePt t="171783" x="2794000" y="3924300"/>
          <p14:tracePt t="171800" x="2921000" y="3924300"/>
          <p14:tracePt t="171817" x="3016250" y="3924300"/>
          <p14:tracePt t="171833" x="3067050" y="3943350"/>
          <p14:tracePt t="171850" x="3111500" y="4006850"/>
          <p14:tracePt t="171866" x="3130550" y="4108450"/>
          <p14:tracePt t="171884" x="3143250" y="4216400"/>
          <p14:tracePt t="171900" x="3143250" y="4349750"/>
          <p14:tracePt t="171916" x="3124200" y="4489450"/>
          <p14:tracePt t="171933" x="3092450" y="4572000"/>
          <p14:tracePt t="171951" x="3073400" y="4610100"/>
          <p14:tracePt t="171966" x="3060700" y="4616450"/>
          <p14:tracePt t="171983" x="3054350" y="4622800"/>
          <p14:tracePt t="172000" x="3016250" y="4622800"/>
          <p14:tracePt t="172016" x="2965450" y="4629150"/>
          <p14:tracePt t="172033" x="2933700" y="4629150"/>
          <p14:tracePt t="172049" x="2895600" y="4629150"/>
          <p14:tracePt t="172066" x="2851150" y="4622800"/>
          <p14:tracePt t="172083" x="2800350" y="4610100"/>
          <p14:tracePt t="172100" x="2774950" y="4603750"/>
          <p14:tracePt t="172116" x="2749550" y="4603750"/>
          <p14:tracePt t="172895" x="2749550" y="4597400"/>
          <p14:tracePt t="172943" x="2755900" y="4597400"/>
          <p14:tracePt t="172959" x="2755900" y="4591050"/>
          <p14:tracePt t="172975" x="2762250" y="4584700"/>
          <p14:tracePt t="172983" x="2774950" y="4578350"/>
          <p14:tracePt t="172991" x="2787650" y="4572000"/>
          <p14:tracePt t="173000" x="2825750" y="4552950"/>
          <p14:tracePt t="173016" x="2965450" y="4514850"/>
          <p14:tracePt t="173032" x="3175000" y="4445000"/>
          <p14:tracePt t="173049" x="3460750" y="4356100"/>
          <p14:tracePt t="173066" x="3676650" y="4292600"/>
          <p14:tracePt t="173083" x="3886200" y="4260850"/>
          <p14:tracePt t="173099" x="4025900" y="4241800"/>
          <p14:tracePt t="173116" x="4146550" y="4235450"/>
          <p14:tracePt t="173133" x="4235450" y="4210050"/>
          <p14:tracePt t="173151" x="4349750" y="4191000"/>
          <p14:tracePt t="173166" x="4419600" y="4178300"/>
          <p14:tracePt t="173182" x="4451350" y="4178300"/>
          <p14:tracePt t="173199" x="4464050" y="4178300"/>
          <p14:tracePt t="173216" x="4470400" y="4178300"/>
          <p14:tracePt t="173232" x="4476750" y="4178300"/>
          <p14:tracePt t="173303" x="4483100" y="4178300"/>
          <p14:tracePt t="173359" x="4464050" y="4178300"/>
          <p14:tracePt t="173367" x="4445000" y="4165600"/>
          <p14:tracePt t="173375" x="4419600" y="4146550"/>
          <p14:tracePt t="173385" x="4375150" y="4108450"/>
          <p14:tracePt t="173399" x="4324350" y="4038600"/>
          <p14:tracePt t="173417" x="4286250" y="3975100"/>
          <p14:tracePt t="173432" x="4248150" y="3879850"/>
          <p14:tracePt t="173450" x="4222750" y="3803650"/>
          <p14:tracePt t="173466" x="4210050" y="3733800"/>
          <p14:tracePt t="173483" x="4203700" y="3695700"/>
          <p14:tracePt t="173499" x="4203700" y="3676650"/>
          <p14:tracePt t="173516" x="4203700" y="3663950"/>
          <p14:tracePt t="173532" x="4203700" y="3644900"/>
          <p14:tracePt t="173549" x="4216400" y="3613150"/>
          <p14:tracePt t="173566" x="4235450" y="3575050"/>
          <p14:tracePt t="173583" x="4260850" y="3556000"/>
          <p14:tracePt t="173598" x="4279900" y="3536950"/>
          <p14:tracePt t="173616" x="4311650" y="3524250"/>
          <p14:tracePt t="173633" x="4343400" y="3524250"/>
          <p14:tracePt t="173649" x="4381500" y="3517900"/>
          <p14:tracePt t="173666" x="4406900" y="3517900"/>
          <p14:tracePt t="173682" x="4413250" y="3517900"/>
          <p14:tracePt t="173699" x="4425950" y="3517900"/>
          <p14:tracePt t="173716" x="4451350" y="3543300"/>
          <p14:tracePt t="173732" x="4476750" y="3575050"/>
          <p14:tracePt t="173748" x="4508500" y="3657600"/>
          <p14:tracePt t="173767" x="4578350" y="3835400"/>
          <p14:tracePt t="173782" x="4616450" y="3917950"/>
          <p14:tracePt t="173799" x="4635500" y="3956050"/>
          <p14:tracePt t="173816" x="4635500" y="3968750"/>
          <p14:tracePt t="173832" x="4635500" y="3987800"/>
          <p14:tracePt t="173849" x="4635500" y="4019550"/>
          <p14:tracePt t="173866" x="4635500" y="4051300"/>
          <p14:tracePt t="173883" x="4622800" y="4083050"/>
          <p14:tracePt t="173899" x="4603750" y="4121150"/>
          <p14:tracePt t="173916" x="4578350" y="4146550"/>
          <p14:tracePt t="173932" x="4527550" y="4171950"/>
          <p14:tracePt t="173949" x="4470400" y="4184650"/>
          <p14:tracePt t="173967" x="4375150" y="4197350"/>
          <p14:tracePt t="173982" x="4311650" y="4197350"/>
          <p14:tracePt t="173999" x="4235450" y="4191000"/>
          <p14:tracePt t="174016" x="4165600" y="4178300"/>
          <p14:tracePt t="174032" x="4127500" y="4159250"/>
          <p14:tracePt t="174049" x="4102100" y="4146550"/>
          <p14:tracePt t="174065" x="4083050" y="4127500"/>
          <p14:tracePt t="174082" x="4076700" y="4114800"/>
          <p14:tracePt t="174099" x="4057650" y="4064000"/>
          <p14:tracePt t="174116" x="4038600" y="4013200"/>
          <p14:tracePt t="174132" x="4038600" y="3962400"/>
          <p14:tracePt t="174149" x="4038600" y="3905250"/>
          <p14:tracePt t="174167" x="4051300" y="3841750"/>
          <p14:tracePt t="174182" x="4064000" y="3829050"/>
          <p14:tracePt t="174199" x="4076700" y="3822700"/>
          <p14:tracePt t="175559" x="4121150" y="3835400"/>
          <p14:tracePt t="175567" x="4178300" y="3848100"/>
          <p14:tracePt t="175575" x="4254500" y="3867150"/>
          <p14:tracePt t="175585" x="4362450" y="3879850"/>
          <p14:tracePt t="175598" x="4540250" y="3898900"/>
          <p14:tracePt t="175615" x="4692650" y="3917950"/>
          <p14:tracePt t="175631" x="4787900" y="3924300"/>
          <p14:tracePt t="175649" x="4806950" y="3924300"/>
          <p14:tracePt t="175783" x="4794250" y="3930650"/>
          <p14:tracePt t="175790" x="4781550" y="3937000"/>
          <p14:tracePt t="175800" x="4768850" y="3943350"/>
          <p14:tracePt t="175815" x="4737100" y="3943350"/>
          <p14:tracePt t="175832" x="4679950" y="3949700"/>
          <p14:tracePt t="175848" x="4616450" y="3949700"/>
          <p14:tracePt t="175865" x="4559300" y="3949700"/>
          <p14:tracePt t="175882" x="4495800" y="3949700"/>
          <p14:tracePt t="175899" x="4457700" y="3949700"/>
          <p14:tracePt t="175915" x="4413250" y="3949700"/>
          <p14:tracePt t="175932" x="4311650" y="3937000"/>
          <p14:tracePt t="175948" x="4197350" y="3930650"/>
          <p14:tracePt t="175964" x="4044950" y="3924300"/>
          <p14:tracePt t="175983" x="3790950" y="3917950"/>
          <p14:tracePt t="175999" x="3613150" y="3905250"/>
          <p14:tracePt t="176015" x="3441700" y="3905250"/>
          <p14:tracePt t="176032" x="3340100" y="3905250"/>
          <p14:tracePt t="176048" x="3295650" y="3905250"/>
          <p14:tracePt t="176065" x="3282950" y="3905250"/>
          <p14:tracePt t="176118" x="3270250" y="3905250"/>
          <p14:tracePt t="176127" x="3257550" y="3905250"/>
          <p14:tracePt t="176135" x="3238500" y="3905250"/>
          <p14:tracePt t="176148" x="3219450" y="3905250"/>
          <p14:tracePt t="176165" x="3213100" y="3905250"/>
          <p14:tracePt t="176181" x="3206750" y="3905250"/>
          <p14:tracePt t="176287" x="3200400" y="3905250"/>
          <p14:tracePt t="176311" x="3194050" y="3905250"/>
          <p14:tracePt t="176318" x="3187700" y="3898900"/>
          <p14:tracePt t="176327" x="3187700" y="3892550"/>
          <p14:tracePt t="176335" x="3181350" y="3892550"/>
          <p14:tracePt t="176348" x="3175000" y="3892550"/>
          <p14:tracePt t="176367" x="3155950" y="3886200"/>
          <p14:tracePt t="176382" x="3149600" y="3886200"/>
          <p14:tracePt t="176416" x="3143250" y="3886200"/>
          <p14:tracePt t="176518" x="3149600" y="3886200"/>
          <p14:tracePt t="176526" x="3187700" y="3879850"/>
          <p14:tracePt t="176535" x="3219450" y="3879850"/>
          <p14:tracePt t="176548" x="3270250" y="3879850"/>
          <p14:tracePt t="176565" x="3409950" y="3867150"/>
          <p14:tracePt t="176583" x="3702050" y="3867150"/>
          <p14:tracePt t="176598" x="3841750" y="3860800"/>
          <p14:tracePt t="176614" x="3937000" y="3860800"/>
          <p14:tracePt t="176631" x="3987800" y="3860800"/>
          <p14:tracePt t="176648" x="4006850" y="3854450"/>
          <p14:tracePt t="176664" x="4032250" y="3854450"/>
          <p14:tracePt t="176682" x="4076700" y="3854450"/>
          <p14:tracePt t="176698" x="4133850" y="3854450"/>
          <p14:tracePt t="176715" x="4197350" y="3854450"/>
          <p14:tracePt t="176731" x="4254500" y="3854450"/>
          <p14:tracePt t="176748" x="4286250" y="3854450"/>
          <p14:tracePt t="176765" x="4298950" y="3854450"/>
          <p14:tracePt t="176783" x="4318000" y="3854450"/>
          <p14:tracePt t="176798" x="4343400" y="3854450"/>
          <p14:tracePt t="176815" x="4375150" y="3854450"/>
          <p14:tracePt t="176831" x="4400550" y="3854450"/>
          <p14:tracePt t="176848" x="4406900" y="3854450"/>
          <p14:tracePt t="176919" x="4413250" y="3854450"/>
          <p14:tracePt t="176935" x="4432300" y="3854450"/>
          <p14:tracePt t="176942" x="4445000" y="3854450"/>
          <p14:tracePt t="176952" x="4457700" y="3854450"/>
          <p14:tracePt t="176964" x="4476750" y="3848100"/>
          <p14:tracePt t="176983" x="4502150" y="3848100"/>
          <p14:tracePt t="176998" x="4508500" y="3848100"/>
          <p14:tracePt t="177094" x="4489450" y="3848100"/>
          <p14:tracePt t="177102" x="4457700" y="3848100"/>
          <p14:tracePt t="177110" x="4419600" y="3848100"/>
          <p14:tracePt t="177119" x="4356100" y="3848100"/>
          <p14:tracePt t="177132" x="4298950" y="3848100"/>
          <p14:tracePt t="177148" x="4159250" y="3848100"/>
          <p14:tracePt t="177164" x="4032250" y="3854450"/>
          <p14:tracePt t="177181" x="3943350" y="3860800"/>
          <p14:tracePt t="177199" x="3822700" y="3873500"/>
          <p14:tracePt t="177214" x="3746500" y="3886200"/>
          <p14:tracePt t="177231" x="3670300" y="3892550"/>
          <p14:tracePt t="177247" x="3600450" y="3892550"/>
          <p14:tracePt t="177265" x="3505200" y="3892550"/>
          <p14:tracePt t="177281" x="3390900" y="3892550"/>
          <p14:tracePt t="177297" x="3282950" y="3892550"/>
          <p14:tracePt t="177315" x="3194050" y="3892550"/>
          <p14:tracePt t="177331" x="3130550" y="3892550"/>
          <p14:tracePt t="177347" x="3086100" y="3898900"/>
          <p14:tracePt t="177364" x="3048000" y="3905250"/>
          <p14:tracePt t="177383" x="3009900" y="3905250"/>
          <p14:tracePt t="177399" x="2984500" y="3905250"/>
          <p14:tracePt t="177415" x="2971800" y="3905250"/>
          <p14:tracePt t="177431" x="2959100" y="3905250"/>
          <p14:tracePt t="177448" x="2933700" y="3905250"/>
          <p14:tracePt t="177465" x="2889250" y="3898900"/>
          <p14:tracePt t="177481" x="2851150" y="3898900"/>
          <p14:tracePt t="177498" x="2813050" y="3892550"/>
          <p14:tracePt t="177531" x="2806700" y="3892550"/>
          <p14:tracePt t="177638" x="2800350" y="3879850"/>
          <p14:tracePt t="177647" x="2774950" y="3829050"/>
          <p14:tracePt t="177654" x="2749550" y="3803650"/>
          <p14:tracePt t="177664" x="2730500" y="3778250"/>
          <p14:tracePt t="177681" x="2679700" y="3708400"/>
          <p14:tracePt t="177697" x="2654300" y="3670300"/>
          <p14:tracePt t="177715" x="2647950" y="3651250"/>
          <p14:tracePt t="177731" x="2647950" y="3638550"/>
          <p14:tracePt t="177747" x="2654300" y="3625850"/>
          <p14:tracePt t="177764" x="2692400" y="3613150"/>
          <p14:tracePt t="177783" x="2857500" y="3594100"/>
          <p14:tracePt t="177799" x="3003550" y="3594100"/>
          <p14:tracePt t="177814" x="3130550" y="3594100"/>
          <p14:tracePt t="177831" x="3213100" y="3594100"/>
          <p14:tracePt t="177847" x="3225800" y="3600450"/>
          <p14:tracePt t="177864" x="3232150" y="3619500"/>
          <p14:tracePt t="177881" x="3232150" y="3663950"/>
          <p14:tracePt t="177899" x="3232150" y="3708400"/>
          <p14:tracePt t="177914" x="3225800" y="3752850"/>
          <p14:tracePt t="177931" x="3187700" y="3816350"/>
          <p14:tracePt t="177948" x="3155950" y="3854450"/>
          <p14:tracePt t="177965" x="3111500" y="3892550"/>
          <p14:tracePt t="177982" x="3086100" y="3911600"/>
          <p14:tracePt t="177999" x="3028950" y="3930650"/>
          <p14:tracePt t="178015" x="2971800" y="3930650"/>
          <p14:tracePt t="178031" x="2927350" y="3930650"/>
          <p14:tracePt t="178048" x="2914650" y="3917950"/>
          <p14:tracePt t="178064" x="2901950" y="3905250"/>
          <p14:tracePt t="178081" x="2901950" y="3898900"/>
          <p14:tracePt t="181582" x="2914650" y="3898900"/>
          <p14:tracePt t="181590" x="2978150" y="3886200"/>
          <p14:tracePt t="181600" x="3054350" y="3873500"/>
          <p14:tracePt t="181613" x="3143250" y="3854450"/>
          <p14:tracePt t="181631" x="3556000" y="3784600"/>
          <p14:tracePt t="181646" x="4006850" y="3733800"/>
          <p14:tracePt t="181663" x="4387850" y="3708400"/>
          <p14:tracePt t="181680" x="4654550" y="3708400"/>
          <p14:tracePt t="181697" x="4800600" y="3708400"/>
          <p14:tracePt t="181713" x="4857750" y="3708400"/>
          <p14:tracePt t="181729" x="4883150" y="3721100"/>
          <p14:tracePt t="181746" x="4895850" y="3727450"/>
          <p14:tracePt t="181763" x="4908550" y="3746500"/>
          <p14:tracePt t="181780" x="4921250" y="3752850"/>
          <p14:tracePt t="181846" x="4921250" y="3759200"/>
          <p14:tracePt t="181854" x="4921250" y="3778250"/>
          <p14:tracePt t="181864" x="4895850" y="3816350"/>
          <p14:tracePt t="181879" x="4870450" y="3879850"/>
          <p14:tracePt t="181896" x="4819650" y="3943350"/>
          <p14:tracePt t="181913" x="4743450" y="4032250"/>
          <p14:tracePt t="181930" x="4629150" y="4146550"/>
          <p14:tracePt t="181946" x="4495800" y="4254500"/>
          <p14:tracePt t="181963" x="4368800" y="4330700"/>
          <p14:tracePt t="181979" x="4286250" y="4375150"/>
          <p14:tracePt t="181996" x="4203700" y="4413250"/>
          <p14:tracePt t="182013" x="4114800" y="4451350"/>
          <p14:tracePt t="182031" x="3981450" y="4508500"/>
          <p14:tracePt t="182046" x="3867150" y="4540250"/>
          <p14:tracePt t="182063" x="3746500" y="4572000"/>
          <p14:tracePt t="182079" x="3613150" y="4603750"/>
          <p14:tracePt t="182096" x="3505200" y="4616450"/>
          <p14:tracePt t="182113" x="3435350" y="4629150"/>
          <p14:tracePt t="182129" x="3384550" y="4629150"/>
          <p14:tracePt t="182146" x="3333750" y="4629150"/>
          <p14:tracePt t="182163" x="3302000" y="4629150"/>
          <p14:tracePt t="182180" x="3276600" y="4629150"/>
          <p14:tracePt t="182196" x="3251200" y="4641850"/>
          <p14:tracePt t="182213" x="3225800" y="4654550"/>
          <p14:tracePt t="182231" x="3187700" y="4673600"/>
          <p14:tracePt t="182246" x="3162300" y="4686300"/>
          <p14:tracePt t="182263" x="3143250" y="4699000"/>
          <p14:tracePt t="182367" x="3181350" y="4673600"/>
          <p14:tracePt t="182374" x="3225800" y="4648200"/>
          <p14:tracePt t="182384" x="3295650" y="4616450"/>
          <p14:tracePt t="182396" x="3359150" y="4572000"/>
          <p14:tracePt t="182412" x="3549650" y="4483100"/>
          <p14:tracePt t="182431" x="3790950" y="4387850"/>
          <p14:tracePt t="182446" x="3892550" y="4356100"/>
          <p14:tracePt t="182462" x="3968750" y="4330700"/>
          <p14:tracePt t="182480" x="4032250" y="4311650"/>
          <p14:tracePt t="182496" x="4114800" y="4286250"/>
          <p14:tracePt t="182513" x="4178300" y="4248150"/>
          <p14:tracePt t="182529" x="4203700" y="4235450"/>
          <p14:tracePt t="182546" x="4216400" y="4235450"/>
          <p14:tracePt t="182562" x="4222750" y="4235450"/>
          <p14:tracePt t="182663" x="4229100" y="4229100"/>
          <p14:tracePt t="182670" x="4241800" y="4222750"/>
          <p14:tracePt t="182679" x="4241800" y="4216400"/>
          <p14:tracePt t="182696" x="4254500" y="4216400"/>
          <p14:tracePt t="182799" x="4222750" y="4222750"/>
          <p14:tracePt t="182807" x="4191000" y="4241800"/>
          <p14:tracePt t="182816" x="4133850" y="4273550"/>
          <p14:tracePt t="182831" x="3987800" y="4330700"/>
          <p14:tracePt t="182846" x="3835400" y="4394200"/>
          <p14:tracePt t="182863" x="3689350" y="4457700"/>
          <p14:tracePt t="182879" x="3568700" y="4508500"/>
          <p14:tracePt t="182896" x="3454400" y="4559300"/>
          <p14:tracePt t="182912" x="3390900" y="4572000"/>
          <p14:tracePt t="182929" x="3365500" y="4578350"/>
          <p14:tracePt t="182947" x="3346450" y="4584700"/>
          <p14:tracePt t="182963" x="3327400" y="4584700"/>
          <p14:tracePt t="182979" x="3321050" y="4591050"/>
          <p14:tracePt t="182996" x="3308350" y="4591050"/>
          <p14:tracePt t="183012" x="3302000" y="4597400"/>
          <p14:tracePt t="183030" x="3295650" y="4597400"/>
          <p14:tracePt t="192391" x="3289300" y="4597400"/>
          <p14:tracePt t="192399" x="3206750" y="4597400"/>
          <p14:tracePt t="192409" x="3048000" y="4597400"/>
          <p14:tracePt t="192426" x="2374900" y="4476750"/>
          <p14:tracePt t="192443" x="1816100" y="4311650"/>
          <p14:tracePt t="192459" x="1536700" y="4235450"/>
          <p14:tracePt t="192476" x="1339850" y="4146550"/>
          <p14:tracePt t="192493" x="1231900" y="4076700"/>
          <p14:tracePt t="192511" x="1155700" y="3981450"/>
          <p14:tracePt t="192526" x="1073150" y="3886200"/>
          <p14:tracePt t="192542" x="952500" y="3790950"/>
          <p14:tracePt t="192560" x="819150" y="3708400"/>
          <p14:tracePt t="192576" x="704850" y="3638550"/>
          <p14:tracePt t="192593" x="565150" y="3543300"/>
          <p14:tracePt t="192609" x="469900" y="3467100"/>
          <p14:tracePt t="192626" x="425450" y="3397250"/>
          <p14:tracePt t="192643" x="406400" y="3359150"/>
          <p14:tracePt t="192659" x="387350" y="3257550"/>
          <p14:tracePt t="192676" x="349250" y="3124200"/>
          <p14:tracePt t="192693" x="336550" y="2997200"/>
          <p14:tracePt t="192711" x="342900" y="2844800"/>
          <p14:tracePt t="192727" x="412750" y="2698750"/>
          <p14:tracePt t="192743" x="520700" y="2520950"/>
          <p14:tracePt t="192759" x="641350" y="2362200"/>
          <p14:tracePt t="192776" x="755650" y="2216150"/>
          <p14:tracePt t="192793" x="876300" y="2082800"/>
          <p14:tracePt t="192809" x="996950" y="1974850"/>
          <p14:tracePt t="192826" x="1123950" y="1898650"/>
          <p14:tracePt t="192843" x="1327150" y="1809750"/>
          <p14:tracePt t="192859" x="1816100" y="1701800"/>
          <p14:tracePt t="192876" x="2419350" y="1619250"/>
          <p14:tracePt t="192893" x="2901950" y="1581150"/>
          <p14:tracePt t="192909" x="3175000" y="1549400"/>
          <p14:tracePt t="192926" x="3409950" y="1517650"/>
          <p14:tracePt t="192943" x="3473450" y="1517650"/>
          <p14:tracePt t="192959" x="3543300" y="1517650"/>
          <p14:tracePt t="192976" x="3638550" y="1524000"/>
          <p14:tracePt t="192994" x="3822700" y="1574800"/>
          <p14:tracePt t="193009" x="4057650" y="1651000"/>
          <p14:tracePt t="193026" x="4311650" y="1765300"/>
          <p14:tracePt t="193043" x="4527550" y="1905000"/>
          <p14:tracePt t="193059" x="4705350" y="2032000"/>
          <p14:tracePt t="193076" x="4826000" y="2139950"/>
          <p14:tracePt t="193092" x="4902200" y="2235200"/>
          <p14:tracePt t="193109" x="4965700" y="2362200"/>
          <p14:tracePt t="193127" x="5080000" y="2616200"/>
          <p14:tracePt t="193143" x="5149850" y="2819400"/>
          <p14:tracePt t="193159" x="5207000" y="3035300"/>
          <p14:tracePt t="193176" x="5251450" y="3238500"/>
          <p14:tracePt t="193192" x="5264150" y="3416300"/>
          <p14:tracePt t="193209" x="5276850" y="3556000"/>
          <p14:tracePt t="193226" x="5270500" y="3702050"/>
          <p14:tracePt t="193242" x="5219700" y="3911600"/>
          <p14:tracePt t="193259" x="5130800" y="4076700"/>
          <p14:tracePt t="193276" x="4991100" y="4235450"/>
          <p14:tracePt t="193292" x="4800600" y="4394200"/>
          <p14:tracePt t="193309" x="4559300" y="4565650"/>
          <p14:tracePt t="193313" x="4419600" y="4629150"/>
          <p14:tracePt t="193327" x="4114800" y="4762500"/>
          <p14:tracePt t="193342" x="3860800" y="4876800"/>
          <p14:tracePt t="193359" x="3600450" y="4946650"/>
          <p14:tracePt t="193376" x="3340100" y="4978400"/>
          <p14:tracePt t="193392" x="3067050" y="4997450"/>
          <p14:tracePt t="193409" x="2654300" y="5010150"/>
          <p14:tracePt t="193425" x="2235200" y="5022850"/>
          <p14:tracePt t="193442" x="1803400" y="5022850"/>
          <p14:tracePt t="193459" x="1454150" y="5022850"/>
          <p14:tracePt t="193476" x="1136650" y="4946650"/>
          <p14:tracePt t="193492" x="895350" y="4826000"/>
          <p14:tracePt t="193510" x="654050" y="4654550"/>
          <p14:tracePt t="193527" x="412750" y="4413250"/>
          <p14:tracePt t="193542" x="311150" y="4267200"/>
          <p14:tracePt t="193559" x="241300" y="4140200"/>
          <p14:tracePt t="193576" x="203200" y="4000500"/>
          <p14:tracePt t="193592" x="184150" y="3810000"/>
          <p14:tracePt t="193609" x="184150" y="3587750"/>
          <p14:tracePt t="193626" x="196850" y="3352800"/>
          <p14:tracePt t="193642" x="234950" y="3136900"/>
          <p14:tracePt t="193659" x="279400" y="2952750"/>
          <p14:tracePt t="193675" x="330200" y="2800350"/>
          <p14:tracePt t="193692" x="387350" y="2654300"/>
          <p14:tracePt t="193709" x="457200" y="2508250"/>
          <p14:tracePt t="193727" x="596900" y="2273300"/>
          <p14:tracePt t="193743" x="704850" y="2133600"/>
          <p14:tracePt t="193759" x="838200" y="2012950"/>
          <p14:tracePt t="193776" x="1003300" y="1892300"/>
          <p14:tracePt t="193793" x="1162050" y="1797050"/>
          <p14:tracePt t="193809" x="1282700" y="1739900"/>
          <p14:tracePt t="193826" x="1397000" y="1689100"/>
          <p14:tracePt t="193842" x="1549400" y="1638300"/>
          <p14:tracePt t="193859" x="1727200" y="1606550"/>
          <p14:tracePt t="193876" x="1905000" y="1574800"/>
          <p14:tracePt t="193892" x="2197100" y="1555750"/>
          <p14:tracePt t="193908" x="2603500" y="1555750"/>
          <p14:tracePt t="193927" x="2959100" y="1549400"/>
          <p14:tracePt t="193942" x="3086100" y="1549400"/>
          <p14:tracePt t="193959" x="3149600" y="1549400"/>
          <p14:tracePt t="193976" x="3200400" y="1549400"/>
          <p14:tracePt t="193992" x="3289300" y="1581150"/>
          <p14:tracePt t="194009" x="3429000" y="1657350"/>
          <p14:tracePt t="194026" x="3619500" y="1752600"/>
          <p14:tracePt t="194042" x="3886200" y="1905000"/>
          <p14:tracePt t="194059" x="4184650" y="2076450"/>
          <p14:tracePt t="194075" x="4356100" y="2209800"/>
          <p14:tracePt t="194092" x="4483100" y="2343150"/>
          <p14:tracePt t="194110" x="4584700" y="2470150"/>
          <p14:tracePt t="194127" x="4667250" y="2622550"/>
          <p14:tracePt t="194142" x="4692650" y="2686050"/>
          <p14:tracePt t="194159" x="4705350" y="2743200"/>
          <p14:tracePt t="194175" x="4705350" y="2832100"/>
          <p14:tracePt t="194192" x="4718050" y="2965450"/>
          <p14:tracePt t="194209" x="4718050" y="3105150"/>
          <p14:tracePt t="194226" x="4718050" y="3244850"/>
          <p14:tracePt t="194242" x="4718050" y="3308350"/>
          <p14:tracePt t="194259" x="4711700" y="3352800"/>
          <p14:tracePt t="194275" x="4699000" y="3371850"/>
          <p14:tracePt t="194292" x="4699000" y="3378200"/>
          <p14:tracePt t="194407" x="4686300" y="3397250"/>
          <p14:tracePt t="194415" x="4654550" y="3441700"/>
          <p14:tracePt t="194425" x="4629150" y="3479800"/>
          <p14:tracePt t="194442" x="4572000" y="3632200"/>
          <p14:tracePt t="194459" x="4495800" y="3873500"/>
          <p14:tracePt t="194475" x="4387850" y="4146550"/>
          <p14:tracePt t="194495" x="4248150" y="4425950"/>
          <p14:tracePt t="194509" x="4197350" y="4495800"/>
          <p14:tracePt t="194527" x="4025900" y="4654550"/>
          <p14:tracePt t="194543" x="3860800" y="4737100"/>
          <p14:tracePt t="194559" x="3689350" y="4794250"/>
          <p14:tracePt t="194575" x="3492500" y="4826000"/>
          <p14:tracePt t="194592" x="3295650" y="4845050"/>
          <p14:tracePt t="194609" x="3143250" y="4845050"/>
          <p14:tracePt t="194626" x="3003550" y="4826000"/>
          <p14:tracePt t="194642" x="2851150" y="4781550"/>
          <p14:tracePt t="194659" x="2647950" y="4749800"/>
          <p14:tracePt t="194675" x="2444750" y="4724400"/>
          <p14:tracePt t="194692" x="2222500" y="4692650"/>
          <p14:tracePt t="194709" x="2051050" y="4667250"/>
          <p14:tracePt t="194727" x="1974850" y="4654550"/>
          <p14:tracePt t="194743" x="1962150" y="4654550"/>
          <p14:tracePt t="194822" x="1955800" y="4654550"/>
          <p14:tracePt t="195183" x="1949450" y="4654550"/>
          <p14:tracePt t="195191" x="1949450" y="4673600"/>
          <p14:tracePt t="195199" x="1943100" y="4686300"/>
          <p14:tracePt t="195208" x="1936750" y="4699000"/>
          <p14:tracePt t="195225" x="1936750" y="4705350"/>
          <p14:tracePt t="195242" x="1930400" y="4718050"/>
          <p14:tracePt t="195258" x="1930400" y="4724400"/>
          <p14:tracePt t="195275" x="1930400" y="4737100"/>
          <p14:tracePt t="195308" x="1936750" y="4749800"/>
          <p14:tracePt t="195326" x="1974850" y="4787900"/>
          <p14:tracePt t="195343" x="2209800" y="4927600"/>
          <p14:tracePt t="195359" x="2514600" y="5073650"/>
          <p14:tracePt t="195375" x="2889250" y="5257800"/>
          <p14:tracePt t="195392" x="3416300" y="5454650"/>
          <p14:tracePt t="195408" x="3930650" y="5600700"/>
          <p14:tracePt t="195425" x="4362450" y="5715000"/>
          <p14:tracePt t="195441" x="4603750" y="5765800"/>
          <p14:tracePt t="195458" x="4794250" y="5784850"/>
          <p14:tracePt t="195475" x="4933950" y="5791200"/>
          <p14:tracePt t="195492" x="5003800" y="5791200"/>
          <p14:tracePt t="195508" x="5022850" y="5791200"/>
          <p14:tracePt t="195525" x="5029200" y="5791200"/>
          <p14:tracePt t="195543" x="5029200" y="5784850"/>
          <p14:tracePt t="195567" x="5029200" y="5778500"/>
          <p14:tracePt t="195577" x="5029200" y="5765800"/>
          <p14:tracePt t="195591" x="5029200" y="5753100"/>
          <p14:tracePt t="195608" x="5029200" y="5740400"/>
          <p14:tracePt t="195625" x="5029200" y="5727700"/>
          <p14:tracePt t="195641" x="5029200" y="5708650"/>
          <p14:tracePt t="195658" x="5029200" y="5702300"/>
          <p14:tracePt t="195675" x="5029200" y="5695950"/>
          <p14:tracePt t="195692" x="5029200" y="5683250"/>
          <p14:tracePt t="195724" x="5029200" y="5676900"/>
          <p14:tracePt t="210807" x="5105400" y="5657850"/>
          <p14:tracePt t="210814" x="5238750" y="5588000"/>
          <p14:tracePt t="210824" x="5410200" y="5480050"/>
          <p14:tracePt t="210836" x="5645150" y="5327650"/>
          <p14:tracePt t="210853" x="6057900" y="5048250"/>
          <p14:tracePt t="210871" x="6254750" y="4902200"/>
          <p14:tracePt t="210887" x="6267450" y="4889500"/>
          <p14:tracePt t="211039" x="6197600" y="4914900"/>
          <p14:tracePt t="211046" x="6108700" y="4946650"/>
          <p14:tracePt t="211057" x="5969000" y="4997450"/>
          <p14:tracePt t="211071" x="5873750" y="5048250"/>
          <p14:tracePt t="211087" x="5861050" y="5054600"/>
          <p14:tracePt t="211103" x="5861050" y="5067300"/>
          <p14:tracePt t="211120" x="5848350" y="5124450"/>
          <p14:tracePt t="211136" x="5854700" y="5194300"/>
          <p14:tracePt t="211153" x="5867400" y="5232400"/>
          <p14:tracePt t="211170" x="5873750" y="5264150"/>
          <p14:tracePt t="211186" x="5886450" y="5289550"/>
          <p14:tracePt t="211203" x="5892800" y="5314950"/>
          <p14:tracePt t="211220" x="5892800" y="5321300"/>
          <p14:tracePt t="211237" x="5892800" y="5327650"/>
          <p14:tracePt t="213831" x="5899150" y="5327650"/>
          <p14:tracePt t="213839" x="5911850" y="5321300"/>
          <p14:tracePt t="213846" x="5911850" y="5314950"/>
          <p14:tracePt t="213856" x="5924550" y="5308600"/>
          <p14:tracePt t="213869" x="5949950" y="5289550"/>
          <p14:tracePt t="213886" x="6121400" y="5181600"/>
          <p14:tracePt t="213902" x="6261100" y="5105400"/>
          <p14:tracePt t="213919" x="6337300" y="5041900"/>
          <p14:tracePt t="213936" x="6356350" y="5022850"/>
          <p14:tracePt t="213953" x="6375400" y="5003800"/>
          <p14:tracePt t="213969" x="6375400" y="4997450"/>
          <p14:tracePt t="213985" x="6375400" y="4984750"/>
          <p14:tracePt t="214002" x="6388100" y="4940300"/>
          <p14:tracePt t="214019" x="6324600" y="4876800"/>
          <p14:tracePt t="214035" x="6191250" y="4851400"/>
          <p14:tracePt t="214052" x="6140450" y="4851400"/>
          <p14:tracePt t="214069" x="6127750" y="4857750"/>
          <p14:tracePt t="215375" x="6426200" y="5016500"/>
          <p14:tracePt t="215382" x="7061200" y="5334000"/>
          <p14:tracePt t="215390" x="8007350" y="5708650"/>
          <p14:tracePt t="215401" x="9163050" y="6064250"/>
          <p14:tracePt t="215418" x="11557000" y="6731000"/>
          <p14:tracePt t="215435" x="12185650" y="6851650"/>
          <p14:tracePt t="215478" x="12185650" y="6819900"/>
          <p14:tracePt t="215487" x="12185650" y="6775450"/>
          <p14:tracePt t="215494" x="12185650" y="6705600"/>
          <p14:tracePt t="215505" x="12185650" y="6616700"/>
          <p14:tracePt t="215518" x="12185650" y="6483350"/>
          <p14:tracePt t="215535" x="12185650" y="6381750"/>
          <p14:tracePt t="215552" x="12185650" y="6242050"/>
          <p14:tracePt t="215568" x="12185650" y="6076950"/>
          <p14:tracePt t="215585" x="12185650" y="5867400"/>
          <p14:tracePt t="215601" x="12185650" y="5689600"/>
          <p14:tracePt t="215618" x="12185650" y="5530850"/>
          <p14:tracePt t="215635" x="12185650" y="5435600"/>
          <p14:tracePt t="215652" x="12179300" y="5372100"/>
          <p14:tracePt t="215668" x="12147550" y="5340350"/>
          <p14:tracePt t="215687" x="12020550" y="5289550"/>
          <p14:tracePt t="215703" x="11868150" y="5308600"/>
          <p14:tracePt t="215718" x="11645900" y="5480050"/>
          <p14:tracePt t="215735" x="11430000" y="5880100"/>
          <p14:tracePt t="215752" x="11347450" y="6464300"/>
          <p14:tracePt t="215768" x="11334750" y="6851650"/>
          <p14:tracePt t="215785" x="11296650" y="6851650"/>
          <p14:tracePt t="215802" x="11258550" y="6851650"/>
          <p14:tracePt t="215818" x="11226800" y="6851650"/>
          <p14:tracePt t="215839" x="11220450" y="6851650"/>
          <p14:tracePt t="215871" x="11220450" y="6845300"/>
          <p14:tracePt t="215879" x="11220450" y="6813550"/>
          <p14:tracePt t="215889" x="11220450" y="6800850"/>
          <p14:tracePt t="215902" x="11207750" y="6743700"/>
          <p14:tracePt t="215918" x="11207750" y="6680200"/>
          <p14:tracePt t="215935" x="11201400" y="6642100"/>
          <p14:tracePt t="215951" x="11201400" y="6616700"/>
          <p14:tracePt t="215985" x="11201400" y="6610350"/>
          <p14:tracePt t="216175" x="11201400" y="6616700"/>
          <p14:tracePt t="216182" x="11201400" y="6629400"/>
          <p14:tracePt t="216199" x="11207750" y="6635750"/>
          <p14:tracePt t="219511" x="11163300" y="6515100"/>
          <p14:tracePt t="219520" x="11144250" y="6426200"/>
          <p14:tracePt t="219527" x="11144250" y="6311900"/>
          <p14:tracePt t="219537" x="11150600" y="6153150"/>
          <p14:tracePt t="219551" x="11106150" y="5302250"/>
          <p14:tracePt t="219567" x="10883900" y="4387850"/>
          <p14:tracePt t="219584" x="10712450" y="3829050"/>
          <p14:tracePt t="219600" x="10642600" y="3606800"/>
          <p14:tracePt t="219617" x="10553700" y="3429000"/>
          <p14:tracePt t="219633" x="10407650" y="3244850"/>
          <p14:tracePt t="219650" x="10210800" y="3067050"/>
          <p14:tracePt t="219667" x="9944100" y="2882900"/>
          <p14:tracePt t="219683" x="9652000" y="2711450"/>
          <p14:tracePt t="219700" x="9366250" y="2571750"/>
          <p14:tracePt t="219717" x="9156700" y="2495550"/>
          <p14:tracePt t="219733" x="9010650" y="2463800"/>
          <p14:tracePt t="219735" x="8985250" y="2438400"/>
          <p14:tracePt t="219750" x="8940800" y="2419350"/>
          <p14:tracePt t="219767" x="8928100" y="2413000"/>
          <p14:tracePt t="219800" x="8928100" y="2406650"/>
          <p14:tracePt t="219817" x="8839200" y="2406650"/>
          <p14:tracePt t="219834" x="8629650" y="2406650"/>
          <p14:tracePt t="219850" x="8477250" y="2400300"/>
          <p14:tracePt t="219867" x="8407400" y="2406650"/>
          <p14:tracePt t="219884" x="8331200" y="2432050"/>
          <p14:tracePt t="219900" x="8286750" y="2470150"/>
          <p14:tracePt t="219917" x="8261350" y="2495550"/>
          <p14:tracePt t="219933" x="8235950" y="2520950"/>
          <p14:tracePt t="219950" x="8204200" y="2540000"/>
          <p14:tracePt t="219967" x="8185150" y="2552700"/>
          <p14:tracePt t="219983" x="8159750" y="2565400"/>
          <p14:tracePt t="220001" x="8147050" y="2565400"/>
          <p14:tracePt t="220016" x="8128000" y="2565400"/>
          <p14:tracePt t="220034" x="8070850" y="2489200"/>
          <p14:tracePt t="220050" x="8001000" y="2413000"/>
          <p14:tracePt t="220067" x="7943850" y="2336800"/>
          <p14:tracePt t="220083" x="7880350" y="2235200"/>
          <p14:tracePt t="220100" x="7842250" y="2152650"/>
          <p14:tracePt t="220117" x="7829550" y="2082800"/>
          <p14:tracePt t="220135" x="7829550" y="1962150"/>
          <p14:tracePt t="220150" x="7829550" y="1879600"/>
          <p14:tracePt t="220167" x="7842250" y="1816100"/>
          <p14:tracePt t="220184" x="7867650" y="1752600"/>
          <p14:tracePt t="220200" x="7918450" y="1695450"/>
          <p14:tracePt t="220217" x="8007350" y="1625600"/>
          <p14:tracePt t="220233" x="8108950" y="1568450"/>
          <p14:tracePt t="220250" x="8216900" y="1524000"/>
          <p14:tracePt t="220267" x="8312150" y="1498600"/>
          <p14:tracePt t="220283" x="8420100" y="1498600"/>
          <p14:tracePt t="220300" x="8540750" y="1498600"/>
          <p14:tracePt t="220317" x="8648700" y="1530350"/>
          <p14:tracePt t="220321" x="8718550" y="1555750"/>
          <p14:tracePt t="220335" x="8832850" y="1600200"/>
          <p14:tracePt t="220350" x="8896350" y="1631950"/>
          <p14:tracePt t="220367" x="8959850" y="1676400"/>
          <p14:tracePt t="220383" x="9004300" y="1714500"/>
          <p14:tracePt t="220400" x="9042400" y="1758950"/>
          <p14:tracePt t="220417" x="9093200" y="1835150"/>
          <p14:tracePt t="220433" x="9144000" y="1930400"/>
          <p14:tracePt t="220450" x="9182100" y="2012950"/>
          <p14:tracePt t="220467" x="9207500" y="2095500"/>
          <p14:tracePt t="220483" x="9232900" y="2203450"/>
          <p14:tracePt t="220500" x="9239250" y="2324100"/>
          <p14:tracePt t="220517" x="9239250" y="2419350"/>
          <p14:tracePt t="220533" x="9239250" y="2482850"/>
          <p14:tracePt t="220536" x="9239250" y="2520950"/>
          <p14:tracePt t="220550" x="9213850" y="2590800"/>
          <p14:tracePt t="220567" x="9156700" y="2686050"/>
          <p14:tracePt t="220583" x="9074150" y="2800350"/>
          <p14:tracePt t="220600" x="9017000" y="2857500"/>
          <p14:tracePt t="220617" x="8972550" y="2889250"/>
          <p14:tracePt t="220633" x="8921750" y="2901950"/>
          <p14:tracePt t="220650" x="8832850" y="2927350"/>
          <p14:tracePt t="220667" x="8724900" y="2940050"/>
          <p14:tracePt t="220684" x="8585200" y="2952750"/>
          <p14:tracePt t="220700" x="8477250" y="2952750"/>
          <p14:tracePt t="220717" x="8375650" y="2933700"/>
          <p14:tracePt t="220735" x="8204200" y="2844800"/>
          <p14:tracePt t="220751" x="8140700" y="2794000"/>
          <p14:tracePt t="220767" x="8077200" y="2749550"/>
          <p14:tracePt t="220783" x="8013700" y="2679700"/>
          <p14:tracePt t="220800" x="7962900" y="2603500"/>
          <p14:tracePt t="220816" x="7918450" y="2501900"/>
          <p14:tracePt t="220833" x="7867650" y="2381250"/>
          <p14:tracePt t="220850" x="7835900" y="2298700"/>
          <p14:tracePt t="220866" x="7823200" y="2209800"/>
          <p14:tracePt t="220883" x="7816850" y="2152650"/>
          <p14:tracePt t="220900" x="7816850" y="2076450"/>
          <p14:tracePt t="220917" x="7816850" y="1981200"/>
          <p14:tracePt t="220933" x="7829550" y="1866900"/>
          <p14:tracePt t="220950" x="7880350" y="1752600"/>
          <p14:tracePt t="220966" x="7924800" y="1689100"/>
          <p14:tracePt t="220983" x="7981950" y="1631950"/>
          <p14:tracePt t="221000" x="8089900" y="1562100"/>
          <p14:tracePt t="221016" x="8191500" y="1517650"/>
          <p14:tracePt t="221033" x="8331200" y="1492250"/>
          <p14:tracePt t="221050" x="8502650" y="1466850"/>
          <p14:tracePt t="221067" x="8693150" y="1466850"/>
          <p14:tracePt t="221083" x="8877300" y="1479550"/>
          <p14:tracePt t="221100" x="8972550" y="1498600"/>
          <p14:tracePt t="221116" x="9010650" y="1524000"/>
          <p14:tracePt t="221133" x="9029700" y="1555750"/>
          <p14:tracePt t="221151" x="9074150" y="1695450"/>
          <p14:tracePt t="221167" x="9137650" y="1841500"/>
          <p14:tracePt t="221183" x="9201150" y="1993900"/>
          <p14:tracePt t="221199" x="9251950" y="2127250"/>
          <p14:tracePt t="221217" x="9283700" y="2254250"/>
          <p14:tracePt t="221233" x="9309100" y="2374900"/>
          <p14:tracePt t="221250" x="9315450" y="2489200"/>
          <p14:tracePt t="221266" x="9315450" y="2609850"/>
          <p14:tracePt t="221283" x="9309100" y="2717800"/>
          <p14:tracePt t="221300" x="9277350" y="2838450"/>
          <p14:tracePt t="221316" x="9258300" y="2889250"/>
          <p14:tracePt t="221320" x="9245600" y="2908300"/>
          <p14:tracePt t="221336" x="9226550" y="2940050"/>
          <p14:tracePt t="221351" x="9207500" y="2959100"/>
          <p14:tracePt t="221367" x="9188450" y="2978150"/>
          <p14:tracePt t="221382" x="9150350" y="2997200"/>
          <p14:tracePt t="221400" x="9093200" y="3016250"/>
          <p14:tracePt t="221416" x="9023350" y="3028950"/>
          <p14:tracePt t="221433" x="8934450" y="3041650"/>
          <p14:tracePt t="221450" x="8826500" y="3054350"/>
          <p14:tracePt t="221466" x="8750300" y="3054350"/>
          <p14:tracePt t="221483" x="8667750" y="3054350"/>
          <p14:tracePt t="221500" x="8566150" y="3041650"/>
          <p14:tracePt t="221517" x="8489950" y="3028950"/>
          <p14:tracePt t="221533" x="8375650" y="3003550"/>
          <p14:tracePt t="221550" x="8280400" y="2984500"/>
          <p14:tracePt t="221566" x="8255000" y="2978150"/>
          <p14:tracePt t="221583" x="8235950" y="2971800"/>
          <p14:tracePt t="221600" x="8216900" y="2965450"/>
          <p14:tracePt t="221616" x="8204200" y="2959100"/>
          <p14:tracePt t="221633" x="8197850" y="2952750"/>
          <p14:tracePt t="221650" x="8191500" y="2946400"/>
          <p14:tracePt t="221666" x="8185150" y="2946400"/>
          <p14:tracePt t="221683" x="8185150" y="2940050"/>
          <p14:tracePt t="221735" x="8185150" y="2933700"/>
          <p14:tracePt t="221895" x="8178800" y="2927350"/>
          <p14:tracePt t="221903" x="8166100" y="2901950"/>
          <p14:tracePt t="221911" x="8159750" y="2876550"/>
          <p14:tracePt t="221920" x="8153400" y="2863850"/>
          <p14:tracePt t="221933" x="8147050" y="2838450"/>
          <p14:tracePt t="221950" x="8134350" y="2806700"/>
          <p14:tracePt t="221966" x="8121650" y="2755900"/>
          <p14:tracePt t="221983" x="8121650" y="2717800"/>
          <p14:tracePt t="221999" x="8115300" y="2679700"/>
          <p14:tracePt t="222016" x="8108950" y="2647950"/>
          <p14:tracePt t="222033" x="8108950" y="2609850"/>
          <p14:tracePt t="222049" x="8108950" y="2578100"/>
          <p14:tracePt t="222067" x="8115300" y="2546350"/>
          <p14:tracePt t="222083" x="8140700" y="2514600"/>
          <p14:tracePt t="222099" x="8185150" y="2476500"/>
          <p14:tracePt t="222116" x="8267700" y="2438400"/>
          <p14:tracePt t="222132" x="8388350" y="2393950"/>
          <p14:tracePt t="222151" x="8553450" y="2374900"/>
          <p14:tracePt t="222166" x="8642350" y="2368550"/>
          <p14:tracePt t="222182" x="8705850" y="2368550"/>
          <p14:tracePt t="222200" x="8750300" y="2368550"/>
          <p14:tracePt t="222216" x="8782050" y="2368550"/>
          <p14:tracePt t="222232" x="8832850" y="2381250"/>
          <p14:tracePt t="222249" x="8902700" y="2400300"/>
          <p14:tracePt t="222266" x="8947150" y="2419350"/>
          <p14:tracePt t="222283" x="8978900" y="2438400"/>
          <p14:tracePt t="222299" x="9010650" y="2451100"/>
          <p14:tracePt t="222316" x="9036050" y="2476500"/>
          <p14:tracePt t="222321" x="9055100" y="2489200"/>
          <p14:tracePt t="222333" x="9067800" y="2501900"/>
          <p14:tracePt t="222351" x="9105900" y="2520950"/>
          <p14:tracePt t="222367" x="9131300" y="2546350"/>
          <p14:tracePt t="222383" x="9144000" y="2578100"/>
          <p14:tracePt t="222399" x="9175750" y="2628900"/>
          <p14:tracePt t="222416" x="9182100" y="2673350"/>
          <p14:tracePt t="222432" x="9188450" y="2724150"/>
          <p14:tracePt t="222450" x="9182100" y="2800350"/>
          <p14:tracePt t="222466" x="9163050" y="2870200"/>
          <p14:tracePt t="222482" x="9118600" y="2933700"/>
          <p14:tracePt t="222499" x="9074150" y="2990850"/>
          <p14:tracePt t="222516" x="9042400" y="3028950"/>
          <p14:tracePt t="222532" x="9004300" y="3054350"/>
          <p14:tracePt t="222551" x="8934450" y="3079750"/>
          <p14:tracePt t="222566" x="8870950" y="3086100"/>
          <p14:tracePt t="222583" x="8763000" y="3086100"/>
          <p14:tracePt t="222599" x="8667750" y="3086100"/>
          <p14:tracePt t="222616" x="8547100" y="3086100"/>
          <p14:tracePt t="222633" x="8426450" y="3079750"/>
          <p14:tracePt t="222650" x="8305800" y="3048000"/>
          <p14:tracePt t="222666" x="8204200" y="3009900"/>
          <p14:tracePt t="222683" x="8089900" y="2946400"/>
          <p14:tracePt t="222699" x="7981950" y="2882900"/>
          <p14:tracePt t="222716" x="7867650" y="2794000"/>
          <p14:tracePt t="222733" x="7759700" y="2724150"/>
          <p14:tracePt t="222751" x="7632700" y="2597150"/>
          <p14:tracePt t="222767" x="7531100" y="2476500"/>
          <p14:tracePt t="222783" x="7461250" y="2381250"/>
          <p14:tracePt t="222799" x="7416800" y="2298700"/>
          <p14:tracePt t="222816" x="7391400" y="2216150"/>
          <p14:tracePt t="222833" x="7378700" y="2108200"/>
          <p14:tracePt t="222849" x="7378700" y="1981200"/>
          <p14:tracePt t="222866" x="7397750" y="1847850"/>
          <p14:tracePt t="222883" x="7435850" y="1758950"/>
          <p14:tracePt t="222899" x="7473950" y="1663700"/>
          <p14:tracePt t="222916" x="7531100" y="1600200"/>
          <p14:tracePt t="222932" x="7600950" y="1530350"/>
          <p14:tracePt t="222949" x="7702550" y="1473200"/>
          <p14:tracePt t="222967" x="7924800" y="1416050"/>
          <p14:tracePt t="222982" x="8134350" y="1397000"/>
          <p14:tracePt t="222999" x="8369300" y="1397000"/>
          <p14:tracePt t="223016" x="8585200" y="1397000"/>
          <p14:tracePt t="223033" x="8699500" y="1416050"/>
          <p14:tracePt t="223049" x="8731250" y="1428750"/>
          <p14:tracePt t="223066" x="8750300" y="1454150"/>
          <p14:tracePt t="223082" x="8794750" y="1543050"/>
          <p14:tracePt t="223098" x="8851900" y="1657350"/>
          <p14:tracePt t="223116" x="8928100" y="1803400"/>
          <p14:tracePt t="223132" x="8991600" y="1962150"/>
          <p14:tracePt t="223149" x="9042400" y="2120900"/>
          <p14:tracePt t="223167" x="9093200" y="2368550"/>
          <p14:tracePt t="223182" x="9093200" y="2489200"/>
          <p14:tracePt t="223199" x="9093200" y="2597150"/>
          <p14:tracePt t="223215" x="9042400" y="2692400"/>
          <p14:tracePt t="223232" x="8991600" y="2768600"/>
          <p14:tracePt t="223249" x="8934450" y="2813050"/>
          <p14:tracePt t="223266" x="8851900" y="2851150"/>
          <p14:tracePt t="223282" x="8743950" y="2889250"/>
          <p14:tracePt t="223299" x="8629650" y="2908300"/>
          <p14:tracePt t="223316" x="8566150" y="2914650"/>
          <p14:tracePt t="223320" x="8534400" y="2914650"/>
          <p14:tracePt t="223332" x="8521700" y="2914650"/>
          <p14:tracePt t="223349" x="8509000" y="2914650"/>
          <p14:tracePt t="225415" x="8509000" y="2908300"/>
          <p14:tracePt t="225423" x="8509000" y="2901950"/>
          <p14:tracePt t="225438" x="8509000" y="2895600"/>
          <p14:tracePt t="225455" x="8509000" y="2882900"/>
          <p14:tracePt t="225465" x="8509000" y="2876550"/>
          <p14:tracePt t="225482" x="8509000" y="2851150"/>
          <p14:tracePt t="225499" x="8509000" y="2838450"/>
          <p14:tracePt t="225514" x="8509000" y="2832100"/>
          <p14:tracePt t="225583" x="8509000" y="2825750"/>
          <p14:tracePt t="225591" x="8515350" y="2819400"/>
          <p14:tracePt t="225602" x="8515350" y="2806700"/>
          <p14:tracePt t="225617" x="8521700" y="2794000"/>
          <p14:tracePt t="225631" x="8528050" y="2774950"/>
          <p14:tracePt t="225648" x="8534400" y="2755900"/>
          <p14:tracePt t="225665" x="8534400" y="2743200"/>
          <p14:tracePt t="225682" x="8547100" y="2730500"/>
          <p14:tracePt t="225698" x="8553450" y="2705100"/>
          <p14:tracePt t="225715" x="8566150" y="2660650"/>
          <p14:tracePt t="225732" x="8566150" y="2628900"/>
          <p14:tracePt t="225748" x="8566150" y="2609850"/>
          <p14:tracePt t="225765" x="8566150" y="2590800"/>
          <p14:tracePt t="225783" x="8566150" y="2552700"/>
          <p14:tracePt t="225798" x="8566150" y="2533650"/>
          <p14:tracePt t="225815" x="8566150" y="2514600"/>
          <p14:tracePt t="225831" x="8559800" y="2501900"/>
          <p14:tracePt t="225848" x="8559800" y="2495550"/>
          <p14:tracePt t="225967" x="8559800" y="2489200"/>
          <p14:tracePt t="225974" x="8559800" y="2482850"/>
          <p14:tracePt t="225985" x="8566150" y="2482850"/>
          <p14:tracePt t="225999" x="8578850" y="2476500"/>
          <p14:tracePt t="226015" x="8585200" y="2470150"/>
          <p14:tracePt t="226031" x="8597900" y="2457450"/>
          <p14:tracePt t="226048" x="8616950" y="2438400"/>
          <p14:tracePt t="226065" x="8642350" y="2419350"/>
          <p14:tracePt t="226082" x="8648700" y="2393950"/>
          <p14:tracePt t="226098" x="8661400" y="2387600"/>
          <p14:tracePt t="226114" x="8661400" y="2381250"/>
          <p14:tracePt t="226295" x="8661400" y="2387600"/>
          <p14:tracePt t="226303" x="8655050" y="2387600"/>
          <p14:tracePt t="226319" x="8648700" y="2393950"/>
          <p14:tracePt t="226335" x="8642350" y="2393950"/>
          <p14:tracePt t="226352" x="8629650" y="2400300"/>
          <p14:tracePt t="226364" x="8629650" y="2406650"/>
          <p14:tracePt t="226383" x="8604250" y="2425700"/>
          <p14:tracePt t="226399" x="8591550" y="2432050"/>
          <p14:tracePt t="226415" x="8578850" y="2438400"/>
          <p14:tracePt t="226431" x="8553450" y="2451100"/>
          <p14:tracePt t="226448" x="8528050" y="2457450"/>
          <p14:tracePt t="226465" x="8515350" y="2457450"/>
          <p14:tracePt t="226481" x="8496300" y="2457450"/>
          <p14:tracePt t="226498" x="8483600" y="2457450"/>
          <p14:tracePt t="226514" x="8477250" y="2457450"/>
          <p14:tracePt t="226548" x="8464550" y="2457450"/>
          <p14:tracePt t="226564" x="8451850" y="2457450"/>
          <p14:tracePt t="226583" x="8426450" y="2457450"/>
          <p14:tracePt t="226599" x="8413750" y="2457450"/>
          <p14:tracePt t="226615" x="8407400" y="2457450"/>
          <p14:tracePt t="226631" x="8401050" y="2457450"/>
          <p14:tracePt t="226648" x="8388350" y="2451100"/>
          <p14:tracePt t="226665" x="8369300" y="2451100"/>
          <p14:tracePt t="226681" x="8356600" y="2444750"/>
          <p14:tracePt t="226698" x="8343900" y="2438400"/>
          <p14:tracePt t="226714" x="8331200" y="2432050"/>
          <p14:tracePt t="226731" x="8324850" y="2432050"/>
          <p14:tracePt t="226748" x="8318500" y="2425700"/>
          <p14:tracePt t="226764" x="8312150" y="2419350"/>
          <p14:tracePt t="226781" x="8305800" y="2419350"/>
          <p14:tracePt t="226799" x="8299450" y="2413000"/>
          <p14:tracePt t="226815" x="8286750" y="2400300"/>
          <p14:tracePt t="226832" x="8280400" y="2393950"/>
          <p14:tracePt t="226847" x="8255000" y="2374900"/>
          <p14:tracePt t="226865" x="8235950" y="2355850"/>
          <p14:tracePt t="226881" x="8216900" y="2330450"/>
          <p14:tracePt t="226898" x="8204200" y="2324100"/>
          <p14:tracePt t="226914" x="8204200" y="2317750"/>
          <p14:tracePt t="226931" x="8204200" y="2311400"/>
          <p14:tracePt t="226947" x="8197850" y="2311400"/>
          <p14:tracePt t="226964" x="8191500" y="2305050"/>
          <p14:tracePt t="226999" x="8191500" y="2292350"/>
          <p14:tracePt t="227014" x="8197850" y="2273300"/>
          <p14:tracePt t="227031" x="8216900" y="2260600"/>
          <p14:tracePt t="227048" x="8280400" y="2241550"/>
          <p14:tracePt t="227064" x="8312150" y="2228850"/>
          <p14:tracePt t="227081" x="8350250" y="2222500"/>
          <p14:tracePt t="227098" x="8375650" y="2216150"/>
          <p14:tracePt t="227114" x="8394700" y="2216150"/>
          <p14:tracePt t="227131" x="8407400" y="2216150"/>
          <p14:tracePt t="227148" x="8426450" y="2216150"/>
          <p14:tracePt t="227164" x="8432800" y="2216150"/>
          <p14:tracePt t="227181" x="8445500" y="2216150"/>
          <p14:tracePt t="227199" x="8483600" y="2216150"/>
          <p14:tracePt t="227215" x="8509000" y="2216150"/>
          <p14:tracePt t="227231" x="8534400" y="2222500"/>
          <p14:tracePt t="227248" x="8559800" y="2235200"/>
          <p14:tracePt t="227265" x="8591550" y="2235200"/>
          <p14:tracePt t="227281" x="8610600" y="2241550"/>
          <p14:tracePt t="227297" x="8616950" y="2247900"/>
          <p14:tracePt t="227314" x="8629650" y="2260600"/>
          <p14:tracePt t="227318" x="8636000" y="2260600"/>
          <p14:tracePt t="227331" x="8642350" y="2266950"/>
          <p14:tracePt t="227347" x="8655050" y="2273300"/>
          <p14:tracePt t="227364" x="8655050" y="2286000"/>
          <p14:tracePt t="227381" x="8661400" y="2292350"/>
          <p14:tracePt t="227399" x="8667750" y="2305050"/>
          <p14:tracePt t="227414" x="8667750" y="2317750"/>
          <p14:tracePt t="227431" x="8667750" y="2330450"/>
          <p14:tracePt t="227448" x="8667750" y="2343150"/>
          <p14:tracePt t="227464" x="8661400" y="2355850"/>
          <p14:tracePt t="227481" x="8636000" y="2381250"/>
          <p14:tracePt t="227497" x="8616950" y="2406650"/>
          <p14:tracePt t="227514" x="8591550" y="2425700"/>
          <p14:tracePt t="227531" x="8566150" y="2432050"/>
          <p14:tracePt t="227547" x="8547100" y="2438400"/>
          <p14:tracePt t="227564" x="8515350" y="2444750"/>
          <p14:tracePt t="227580" x="8496300" y="2444750"/>
          <p14:tracePt t="227599" x="8464550" y="2451100"/>
          <p14:tracePt t="227614" x="8432800" y="2451100"/>
          <p14:tracePt t="227630" x="8401050" y="2451100"/>
          <p14:tracePt t="227648" x="8362950" y="2451100"/>
          <p14:tracePt t="227665" x="8312150" y="2451100"/>
          <p14:tracePt t="227681" x="8261350" y="2451100"/>
          <p14:tracePt t="227697" x="8210550" y="2451100"/>
          <p14:tracePt t="227714" x="8185150" y="2444750"/>
          <p14:tracePt t="227731" x="8166100" y="2444750"/>
          <p14:tracePt t="227747" x="8159750" y="2438400"/>
          <p14:tracePt t="227764" x="8153400" y="2438400"/>
          <p14:tracePt t="227781" x="8147050" y="2432050"/>
          <p14:tracePt t="227799" x="8140700" y="2419350"/>
          <p14:tracePt t="227814" x="8134350" y="2406650"/>
          <p14:tracePt t="227831" x="8128000" y="2387600"/>
          <p14:tracePt t="227848" x="8128000" y="2362200"/>
          <p14:tracePt t="227864" x="8128000" y="2343150"/>
          <p14:tracePt t="227880" x="8128000" y="2324100"/>
          <p14:tracePt t="227897" x="8128000" y="2298700"/>
          <p14:tracePt t="227914" x="8128000" y="2292350"/>
          <p14:tracePt t="227930" x="8134350" y="2286000"/>
          <p14:tracePt t="227947" x="8147050" y="2279650"/>
          <p14:tracePt t="227964" x="8172450" y="2273300"/>
          <p14:tracePt t="227981" x="8223250" y="2266950"/>
          <p14:tracePt t="227999" x="8305800" y="2247900"/>
          <p14:tracePt t="228014" x="8356600" y="2247900"/>
          <p14:tracePt t="228031" x="8394700" y="2247900"/>
          <p14:tracePt t="228048" x="8420100" y="2247900"/>
          <p14:tracePt t="228064" x="8445500" y="2247900"/>
          <p14:tracePt t="228080" x="8477250" y="2247900"/>
          <p14:tracePt t="228098" x="8528050" y="2260600"/>
          <p14:tracePt t="228114" x="8597900" y="2279650"/>
          <p14:tracePt t="228131" x="8629650" y="2292350"/>
          <p14:tracePt t="228147" x="8661400" y="2305050"/>
          <p14:tracePt t="228164" x="8667750" y="2311400"/>
          <p14:tracePt t="228180" x="8680450" y="2317750"/>
          <p14:tracePt t="228199" x="8699500" y="2330450"/>
          <p14:tracePt t="228215" x="8718550" y="2336800"/>
          <p14:tracePt t="228230" x="8731250" y="2343150"/>
          <p14:tracePt t="228247" x="8737600" y="2349500"/>
          <p14:tracePt t="228264" x="8743950" y="2362200"/>
          <p14:tracePt t="228281" x="8750300" y="2362200"/>
          <p14:tracePt t="228297" x="8750300" y="2368550"/>
          <p14:tracePt t="228314" x="8750300" y="2374900"/>
          <p14:tracePt t="228331" x="8750300" y="2381250"/>
          <p14:tracePt t="228347" x="8750300" y="2387600"/>
          <p14:tracePt t="228364" x="8743950" y="2400300"/>
          <p14:tracePt t="228381" x="8718550" y="2419350"/>
          <p14:tracePt t="228399" x="8636000" y="2451100"/>
          <p14:tracePt t="228415" x="8566150" y="2476500"/>
          <p14:tracePt t="228431" x="8496300" y="2482850"/>
          <p14:tracePt t="228447" x="8439150" y="2489200"/>
          <p14:tracePt t="228464" x="8407400" y="2489200"/>
          <p14:tracePt t="228481" x="8375650" y="2489200"/>
          <p14:tracePt t="228497" x="8350250" y="2489200"/>
          <p14:tracePt t="228514" x="8324850" y="2489200"/>
          <p14:tracePt t="228530" x="8305800" y="2482850"/>
          <p14:tracePt t="228547" x="8299450" y="2476500"/>
          <p14:tracePt t="228564" x="8286750" y="2476500"/>
          <p14:tracePt t="228581" x="8280400" y="2470150"/>
          <p14:tracePt t="228597" x="8267700" y="2470150"/>
          <p14:tracePt t="228615" x="8223250" y="2457450"/>
          <p14:tracePt t="228631" x="8191500" y="2451100"/>
          <p14:tracePt t="228647" x="8185150" y="2444750"/>
          <p14:tracePt t="228664" x="8172450" y="2438400"/>
          <p14:tracePt t="228680" x="8166100" y="2425700"/>
          <p14:tracePt t="228697" x="8159750" y="2413000"/>
          <p14:tracePt t="228714" x="8153400" y="2400300"/>
          <p14:tracePt t="228731" x="8153400" y="2393950"/>
          <p14:tracePt t="228747" x="8153400" y="2381250"/>
          <p14:tracePt t="228764" x="8153400" y="2374900"/>
          <p14:tracePt t="228780" x="8153400" y="2355850"/>
          <p14:tracePt t="228799" x="8172450" y="2336800"/>
          <p14:tracePt t="228815" x="8204200" y="2324100"/>
          <p14:tracePt t="228830" x="8255000" y="2292350"/>
          <p14:tracePt t="228847" x="8324850" y="2273300"/>
          <p14:tracePt t="228864" x="8401050" y="2260600"/>
          <p14:tracePt t="228880" x="8451850" y="2254250"/>
          <p14:tracePt t="228897" x="8477250" y="2254250"/>
          <p14:tracePt t="228914" x="8496300" y="2254250"/>
          <p14:tracePt t="228930" x="8502650" y="2254250"/>
          <p14:tracePt t="228947" x="8509000" y="2254250"/>
          <p14:tracePt t="228963" x="8540750" y="2273300"/>
          <p14:tracePt t="228981" x="8610600" y="2311400"/>
          <p14:tracePt t="228997" x="8655050" y="2343150"/>
          <p14:tracePt t="229014" x="8680450" y="2355850"/>
          <p14:tracePt t="230087" x="8674100" y="2355850"/>
          <p14:tracePt t="230095" x="8661400" y="2355850"/>
          <p14:tracePt t="230111" x="8655050" y="2349500"/>
          <p14:tracePt t="230119" x="8648700" y="2349500"/>
          <p14:tracePt t="230191" x="8642350" y="2349500"/>
          <p14:tracePt t="230215" x="8636000" y="2349500"/>
          <p14:tracePt t="230407" x="8636000" y="2343150"/>
          <p14:tracePt t="230415" x="8636000" y="2330450"/>
          <p14:tracePt t="230423" x="8642350" y="2317750"/>
          <p14:tracePt t="230434" x="8648700" y="2305050"/>
          <p14:tracePt t="230448" x="8648700" y="2292350"/>
          <p14:tracePt t="230463" x="8661400" y="2273300"/>
          <p14:tracePt t="230480" x="8674100" y="2241550"/>
          <p14:tracePt t="230497" x="8686800" y="2190750"/>
          <p14:tracePt t="230513" x="8712200" y="2076450"/>
          <p14:tracePt t="230530" x="8718550" y="1943100"/>
          <p14:tracePt t="230546" x="8718550" y="1816100"/>
          <p14:tracePt t="230563" x="8718550" y="1727200"/>
          <p14:tracePt t="230580" x="8705850" y="1695450"/>
          <p14:tracePt t="230596" x="8699500" y="1670050"/>
          <p14:tracePt t="230615" x="8686800" y="1619250"/>
          <p14:tracePt t="230631" x="8686800" y="1593850"/>
          <p14:tracePt t="230646" x="8686800" y="1574800"/>
          <p14:tracePt t="230663" x="8686800" y="1555750"/>
          <p14:tracePt t="230680" x="8686800" y="1536700"/>
          <p14:tracePt t="230696" x="8686800" y="1524000"/>
          <p14:tracePt t="230713" x="8686800" y="1517650"/>
          <p14:tracePt t="230730" x="8686800" y="1504950"/>
          <p14:tracePt t="230746" x="8686800" y="1485900"/>
          <p14:tracePt t="230763" x="8686800" y="1466850"/>
          <p14:tracePt t="230780" x="8693150" y="1435100"/>
          <p14:tracePt t="230797" x="8712200" y="1403350"/>
          <p14:tracePt t="230813" x="8743950" y="1365250"/>
          <p14:tracePt t="230817" x="8750300" y="1358900"/>
          <p14:tracePt t="230831" x="8794750" y="1327150"/>
          <p14:tracePt t="230846" x="8820150" y="1308100"/>
          <p14:tracePt t="230863" x="8858250" y="1295400"/>
          <p14:tracePt t="230880" x="8928100" y="1289050"/>
          <p14:tracePt t="230896" x="9036050" y="1289050"/>
          <p14:tracePt t="230913" x="9150350" y="1289050"/>
          <p14:tracePt t="230930" x="9232900" y="1301750"/>
          <p14:tracePt t="230947" x="9283700" y="1333500"/>
          <p14:tracePt t="230963" x="9302750" y="1339850"/>
          <p14:tracePt t="230980" x="9309100" y="1358900"/>
          <p14:tracePt t="230996" x="9328150" y="1397000"/>
          <p14:tracePt t="231014" x="9340850" y="1428750"/>
          <p14:tracePt t="231031" x="9366250" y="1504950"/>
          <p14:tracePt t="231047" x="9378950" y="1549400"/>
          <p14:tracePt t="231063" x="9378950" y="1587500"/>
          <p14:tracePt t="231079" x="9372600" y="1638300"/>
          <p14:tracePt t="231097" x="9334500" y="1708150"/>
          <p14:tracePt t="231113" x="9271000" y="1771650"/>
          <p14:tracePt t="231130" x="9182100" y="1816100"/>
          <p14:tracePt t="231147" x="9048750" y="1854200"/>
          <p14:tracePt t="231164" x="8921750" y="1879600"/>
          <p14:tracePt t="231180" x="8788400" y="1905000"/>
          <p14:tracePt t="231196" x="8724900" y="1911350"/>
          <p14:tracePt t="231214" x="8686800" y="1911350"/>
          <p14:tracePt t="231231" x="8648700" y="1892300"/>
          <p14:tracePt t="231246" x="8623300" y="1847850"/>
          <p14:tracePt t="231263" x="8604250" y="1809750"/>
          <p14:tracePt t="231280" x="8591550" y="1778000"/>
          <p14:tracePt t="231296" x="8585200" y="1727200"/>
          <p14:tracePt t="231313" x="8585200" y="1682750"/>
          <p14:tracePt t="231330" x="8597900" y="1631950"/>
          <p14:tracePt t="231346" x="8616950" y="1581150"/>
          <p14:tracePt t="231363" x="8636000" y="1536700"/>
          <p14:tracePt t="231380" x="8661400" y="1511300"/>
          <p14:tracePt t="231397" x="8686800" y="1485900"/>
          <p14:tracePt t="231413" x="8705850" y="1473200"/>
          <p14:tracePt t="231430" x="8763000" y="1460500"/>
          <p14:tracePt t="231446" x="8813800" y="1460500"/>
          <p14:tracePt t="231463" x="8832850" y="1460500"/>
          <p14:tracePt t="231479" x="8839200" y="1460500"/>
          <p14:tracePt t="231798" x="8826500" y="1485900"/>
          <p14:tracePt t="231807" x="8820150" y="1498600"/>
          <p14:tracePt t="231816" x="8813800" y="1511300"/>
          <p14:tracePt t="231833" x="8813800" y="1517650"/>
          <p14:tracePt t="236455" x="8807450" y="1555750"/>
          <p14:tracePt t="236463" x="8801100" y="1568450"/>
          <p14:tracePt t="236470" x="8801100" y="1581150"/>
          <p14:tracePt t="236480" x="8794750" y="1587500"/>
          <p14:tracePt t="236498" x="8788400" y="1593850"/>
          <p14:tracePt t="236511" x="8788400" y="1606550"/>
          <p14:tracePt t="237071" x="8775700" y="1619250"/>
          <p14:tracePt t="237080" x="8775700" y="1625600"/>
          <p14:tracePt t="237096" x="8782050" y="1631950"/>
          <p14:tracePt t="237102" x="8788400" y="1631950"/>
          <p14:tracePt t="237415" x="8782050" y="1631950"/>
          <p14:tracePt t="237431" x="8769350" y="1631950"/>
          <p14:tracePt t="237447" x="8756650" y="1631950"/>
          <p14:tracePt t="237455" x="8743950" y="1631950"/>
          <p14:tracePt t="237465" x="8737600" y="1631950"/>
          <p14:tracePt t="237479" x="8724900" y="1631950"/>
          <p14:tracePt t="237623" x="8718550" y="1631950"/>
          <p14:tracePt t="237631" x="8712200" y="1631950"/>
          <p14:tracePt t="237671" x="8705850" y="1631950"/>
          <p14:tracePt t="237687" x="8699500" y="1625600"/>
          <p14:tracePt t="237703" x="8693150" y="1625600"/>
          <p14:tracePt t="237727" x="8693150" y="1619250"/>
          <p14:tracePt t="237783" x="8686800" y="1619250"/>
          <p14:tracePt t="238047" x="8680450" y="1625600"/>
          <p14:tracePt t="238055" x="8680450" y="1638300"/>
          <p14:tracePt t="238064" x="8680450" y="1644650"/>
          <p14:tracePt t="238077" x="8680450" y="1651000"/>
          <p14:tracePt t="238094" x="8680450" y="1670050"/>
          <p14:tracePt t="238111" x="8680450" y="1682750"/>
          <p14:tracePt t="238128" x="8680450" y="1701800"/>
          <p14:tracePt t="238144" x="8680450" y="1708150"/>
          <p14:tracePt t="238161" x="8680450" y="1714500"/>
          <p14:tracePt t="238798" x="8693150" y="1714500"/>
          <p14:tracePt t="238807" x="8724900" y="1720850"/>
          <p14:tracePt t="238815" x="8743950" y="1720850"/>
          <p14:tracePt t="238827" x="8750300" y="1727200"/>
          <p14:tracePt t="238844" x="8782050" y="1733550"/>
          <p14:tracePt t="238860" x="8801100" y="1733550"/>
          <p14:tracePt t="238877" x="8807450" y="1739900"/>
          <p14:tracePt t="241374" x="8813800" y="1746250"/>
          <p14:tracePt t="241383" x="8883650" y="1828800"/>
          <p14:tracePt t="241393" x="8959850" y="1905000"/>
          <p14:tracePt t="241409" x="9163050" y="2108200"/>
          <p14:tracePt t="241426" x="9321800" y="2254250"/>
          <p14:tracePt t="241443" x="9442450" y="2393950"/>
          <p14:tracePt t="241459" x="9518650" y="2520950"/>
          <p14:tracePt t="241476" x="9550400" y="2622550"/>
          <p14:tracePt t="241493" x="9556750" y="2679700"/>
          <p14:tracePt t="241511" x="9544050" y="2724150"/>
          <p14:tracePt t="241526" x="9531350" y="2743200"/>
          <p14:tracePt t="241543" x="9499600" y="2749550"/>
          <p14:tracePt t="241559" x="9442450" y="2749550"/>
          <p14:tracePt t="241576" x="9372600" y="2743200"/>
          <p14:tracePt t="241593" x="9296400" y="2717800"/>
          <p14:tracePt t="241609" x="9258300" y="2692400"/>
          <p14:tracePt t="241626" x="9201150" y="2654300"/>
          <p14:tracePt t="241643" x="9118600" y="2590800"/>
          <p14:tracePt t="241660" x="9023350" y="2533650"/>
          <p14:tracePt t="241676" x="8940800" y="2495550"/>
          <p14:tracePt t="241693" x="8883650" y="2470150"/>
          <p14:tracePt t="241709" x="8877300" y="2463800"/>
          <p14:tracePt t="241726" x="8883650" y="2463800"/>
          <p14:tracePt t="241743" x="8934450" y="2438400"/>
          <p14:tracePt t="241760" x="9004300" y="2413000"/>
          <p14:tracePt t="241776" x="9042400" y="2387600"/>
          <p14:tracePt t="241793" x="9074150" y="2368550"/>
          <p14:tracePt t="241809" x="9105900" y="2362200"/>
          <p14:tracePt t="241826" x="9163050" y="2362200"/>
          <p14:tracePt t="241843" x="9239250" y="2343150"/>
          <p14:tracePt t="241860" x="9359900" y="2324100"/>
          <p14:tracePt t="241876" x="9436100" y="2305050"/>
          <p14:tracePt t="241892" x="9518650" y="2298700"/>
          <p14:tracePt t="241911" x="9588500" y="2298700"/>
          <p14:tracePt t="241926" x="9645650" y="2305050"/>
          <p14:tracePt t="241943" x="9728200" y="2330450"/>
          <p14:tracePt t="241959" x="9810750" y="2355850"/>
          <p14:tracePt t="241976" x="9899650" y="2381250"/>
          <p14:tracePt t="241993" x="9956800" y="2400300"/>
          <p14:tracePt t="242009" x="10007600" y="2425700"/>
          <p14:tracePt t="242026" x="10083800" y="2476500"/>
          <p14:tracePt t="242043" x="10160000" y="2514600"/>
          <p14:tracePt t="242059" x="10274300" y="2584450"/>
          <p14:tracePt t="242076" x="10407650" y="2660650"/>
          <p14:tracePt t="242093" x="10585450" y="2762250"/>
          <p14:tracePt t="242111" x="10782300" y="2889250"/>
          <p14:tracePt t="242126" x="10883900" y="2990850"/>
          <p14:tracePt t="242143" x="10953750" y="3098800"/>
          <p14:tracePt t="242159" x="11010900" y="3232150"/>
          <p14:tracePt t="242176" x="11061700" y="3365500"/>
          <p14:tracePt t="242193" x="11099800" y="3530600"/>
          <p14:tracePt t="242209" x="11131550" y="3676650"/>
          <p14:tracePt t="242226" x="11163300" y="3803650"/>
          <p14:tracePt t="242242" x="11207750" y="3930650"/>
          <p14:tracePt t="242259" x="11220450" y="4044950"/>
          <p14:tracePt t="242276" x="11239500" y="4133850"/>
          <p14:tracePt t="242293" x="11245850" y="4241800"/>
          <p14:tracePt t="242309" x="11245850" y="4324350"/>
          <p14:tracePt t="242314" x="11245850" y="4368800"/>
          <p14:tracePt t="242326" x="11214100" y="4464050"/>
          <p14:tracePt t="242342" x="11169650" y="4584700"/>
          <p14:tracePt t="242359" x="11144250" y="4667250"/>
          <p14:tracePt t="242376" x="11118850" y="4737100"/>
          <p14:tracePt t="242393" x="11099800" y="4806950"/>
          <p14:tracePt t="242409" x="11068050" y="4908550"/>
          <p14:tracePt t="242426" x="11036300" y="5029200"/>
          <p14:tracePt t="242443" x="10998200" y="5111750"/>
          <p14:tracePt t="242459" x="10953750" y="5207000"/>
          <p14:tracePt t="242476" x="10896600" y="5289550"/>
          <p14:tracePt t="242496" x="10795000" y="5422900"/>
          <p14:tracePt t="242511" x="10712450" y="5524500"/>
          <p14:tracePt t="242527" x="10591800" y="5657850"/>
          <p14:tracePt t="242542" x="10464800" y="5772150"/>
          <p14:tracePt t="242560" x="10306050" y="5867400"/>
          <p14:tracePt t="242576" x="10153650" y="5943600"/>
          <p14:tracePt t="242592" x="10020300" y="6007100"/>
          <p14:tracePt t="242609" x="9906000" y="6051550"/>
          <p14:tracePt t="242626" x="9804400" y="6070600"/>
          <p14:tracePt t="242642" x="9696450" y="6076950"/>
          <p14:tracePt t="242659" x="9569450" y="6076950"/>
          <p14:tracePt t="242675" x="9423400" y="6076950"/>
          <p14:tracePt t="242693" x="9264650" y="6076950"/>
          <p14:tracePt t="242709" x="9074150" y="6064250"/>
          <p14:tracePt t="242726" x="8801100" y="6007100"/>
          <p14:tracePt t="242743" x="8623300" y="5962650"/>
          <p14:tracePt t="242759" x="8477250" y="5911850"/>
          <p14:tracePt t="242776" x="8350250" y="5835650"/>
          <p14:tracePt t="242792" x="8216900" y="5753100"/>
          <p14:tracePt t="242809" x="8089900" y="5676900"/>
          <p14:tracePt t="242826" x="7956550" y="5607050"/>
          <p14:tracePt t="242843" x="7797800" y="5530850"/>
          <p14:tracePt t="242859" x="7620000" y="5422900"/>
          <p14:tracePt t="242876" x="7410450" y="5289550"/>
          <p14:tracePt t="242892" x="7124700" y="5086350"/>
          <p14:tracePt t="242909" x="6927850" y="4940300"/>
          <p14:tracePt t="242927" x="6743700" y="4749800"/>
          <p14:tracePt t="242943" x="6661150" y="4603750"/>
          <p14:tracePt t="242959" x="6591300" y="4451350"/>
          <p14:tracePt t="242976" x="6540500" y="4273550"/>
          <p14:tracePt t="242992" x="6483350" y="4064000"/>
          <p14:tracePt t="243009" x="6445250" y="3835400"/>
          <p14:tracePt t="243026" x="6445250" y="3663950"/>
          <p14:tracePt t="243043" x="6477000" y="3524250"/>
          <p14:tracePt t="243059" x="6540500" y="3390900"/>
          <p14:tracePt t="243075" x="6616700" y="3263900"/>
          <p14:tracePt t="243092" x="6731000" y="3092450"/>
          <p14:tracePt t="243109" x="6826250" y="2965450"/>
          <p14:tracePt t="243127" x="6915150" y="2813050"/>
          <p14:tracePt t="243143" x="6940550" y="2762250"/>
          <p14:tracePt t="243159" x="6965950" y="2743200"/>
          <p14:tracePt t="243176" x="7010400" y="2743200"/>
          <p14:tracePt t="243192" x="7118350" y="2743200"/>
          <p14:tracePt t="243209" x="7213600" y="2743200"/>
          <p14:tracePt t="243225" x="7334250" y="2768600"/>
          <p14:tracePt t="243242" x="7486650" y="2825750"/>
          <p14:tracePt t="243259" x="7778750" y="2952750"/>
          <p14:tracePt t="243276" x="8083550" y="3041650"/>
          <p14:tracePt t="243293" x="8286750" y="3067050"/>
          <p14:tracePt t="243309" x="8401050" y="3067050"/>
          <p14:tracePt t="243313" x="8426450" y="3054350"/>
          <p14:tracePt t="243327" x="8445500" y="3003550"/>
          <p14:tracePt t="243342" x="8445500" y="2946400"/>
          <p14:tracePt t="243358" x="8407400" y="2876550"/>
          <p14:tracePt t="243376" x="8337550" y="2806700"/>
          <p14:tracePt t="243392" x="8305800" y="2762250"/>
          <p14:tracePt t="243409" x="8293100" y="2711450"/>
          <p14:tracePt t="243426" x="8293100" y="2616200"/>
          <p14:tracePt t="243442" x="8293100" y="2501900"/>
          <p14:tracePt t="243459" x="8312150" y="2419350"/>
          <p14:tracePt t="243475" x="8324850" y="2368550"/>
          <p14:tracePt t="243492" x="8337550" y="2336800"/>
          <p14:tracePt t="243508" x="8350250" y="2336800"/>
          <p14:tracePt t="243527" x="8369300" y="2330450"/>
          <p14:tracePt t="243542" x="8439150" y="2330450"/>
          <p14:tracePt t="243558" x="8578850" y="2324100"/>
          <p14:tracePt t="243575" x="8737600" y="2298700"/>
          <p14:tracePt t="243592" x="8870950" y="2254250"/>
          <p14:tracePt t="243609" x="8934450" y="2228850"/>
          <p14:tracePt t="243626" x="8972550" y="2209800"/>
          <p14:tracePt t="243642" x="8991600" y="2203450"/>
          <p14:tracePt t="243658" x="9036050" y="2203450"/>
          <p14:tracePt t="243676" x="9150350" y="2203450"/>
          <p14:tracePt t="243692" x="9321800" y="2228850"/>
          <p14:tracePt t="243709" x="9480550" y="2247900"/>
          <p14:tracePt t="243727" x="9525000" y="2254250"/>
          <p14:tracePt t="243760" x="9525000" y="2260600"/>
          <p14:tracePt t="243767" x="9512300" y="2260600"/>
          <p14:tracePt t="243775" x="9512300" y="2266950"/>
          <p14:tracePt t="243792" x="9505950" y="2266950"/>
          <p14:tracePt t="243847" x="9512300" y="2266950"/>
          <p14:tracePt t="243863" x="9525000" y="2266950"/>
          <p14:tracePt t="243870" x="9537700" y="2266950"/>
          <p14:tracePt t="243879" x="9550400" y="2266950"/>
          <p14:tracePt t="243892" x="9582150" y="2266950"/>
          <p14:tracePt t="243909" x="9658350" y="2273300"/>
          <p14:tracePt t="243925" x="9734550" y="2273300"/>
          <p14:tracePt t="243942" x="9804400" y="2273300"/>
          <p14:tracePt t="243958" x="9810750" y="2266950"/>
          <p14:tracePt t="244047" x="9810750" y="2254250"/>
          <p14:tracePt t="244054" x="9798050" y="2235200"/>
          <p14:tracePt t="244062" x="9785350" y="2216150"/>
          <p14:tracePt t="244075" x="9779000" y="2203450"/>
          <p14:tracePt t="244092" x="9753600" y="2171700"/>
          <p14:tracePt t="244108" x="9734550" y="2139950"/>
          <p14:tracePt t="244126" x="9728200" y="2133600"/>
          <p14:tracePt t="244141" x="9728200" y="2127250"/>
          <p14:tracePt t="244343" x="9740900" y="2120900"/>
          <p14:tracePt t="244351" x="9759950" y="2108200"/>
          <p14:tracePt t="244359" x="9766300" y="2108200"/>
          <p14:tracePt t="244375" x="9791700" y="2095500"/>
          <p14:tracePt t="244391" x="9798050" y="2089150"/>
          <p14:tracePt t="244408" x="9804400" y="2089150"/>
          <p14:tracePt t="244441" x="9804400" y="2082800"/>
          <p14:tracePt t="244927" x="9804400" y="2076450"/>
          <p14:tracePt t="244935" x="9798050" y="2076450"/>
          <p14:tracePt t="244944" x="9798050" y="2070100"/>
          <p14:tracePt t="244958" x="9791700" y="2070100"/>
          <p14:tracePt t="244975" x="9785350" y="2070100"/>
          <p14:tracePt t="244992" x="9779000" y="2070100"/>
          <p14:tracePt t="245008" x="9766300" y="2057400"/>
          <p14:tracePt t="245025" x="9759950" y="2057400"/>
          <p14:tracePt t="245042" x="9734550" y="2038350"/>
          <p14:tracePt t="245058" x="9702800" y="2025650"/>
          <p14:tracePt t="245075" x="9664700" y="2012950"/>
          <p14:tracePt t="245091" x="9613900" y="2006600"/>
          <p14:tracePt t="245108" x="9537700" y="1993900"/>
          <p14:tracePt t="245125" x="9461500" y="1993900"/>
          <p14:tracePt t="245141" x="9410700" y="1993900"/>
          <p14:tracePt t="245158" x="9359900" y="1993900"/>
          <p14:tracePt t="245174" x="9321800" y="1993900"/>
          <p14:tracePt t="245191" x="9277350" y="2019300"/>
          <p14:tracePt t="245208" x="9213850" y="2044700"/>
          <p14:tracePt t="245225" x="9175750" y="2070100"/>
          <p14:tracePt t="245241" x="9112250" y="2089150"/>
          <p14:tracePt t="245258" x="9074150" y="2108200"/>
          <p14:tracePt t="245275" x="9036050" y="2120900"/>
          <p14:tracePt t="245292" x="8972550" y="2139950"/>
          <p14:tracePt t="245308" x="8890000" y="2146300"/>
          <p14:tracePt t="245312" x="8826500" y="2146300"/>
          <p14:tracePt t="245325" x="8750300" y="2146300"/>
          <p14:tracePt t="245341" x="8547100" y="2133600"/>
          <p14:tracePt t="245358" x="8337550" y="2120900"/>
          <p14:tracePt t="245374" x="8280400" y="2120900"/>
          <p14:tracePt t="245391" x="8255000" y="2114550"/>
          <p14:tracePt t="245479" x="8255000" y="2108200"/>
          <p14:tracePt t="245486" x="8286750" y="2101850"/>
          <p14:tracePt t="245495" x="8312150" y="2101850"/>
          <p14:tracePt t="245508" x="8350250" y="2101850"/>
          <p14:tracePt t="245525" x="8483600" y="2095500"/>
          <p14:tracePt t="245543" x="8731250" y="2095500"/>
          <p14:tracePt t="245558" x="8902700" y="2095500"/>
          <p14:tracePt t="245575" x="9048750" y="2095500"/>
          <p14:tracePt t="245591" x="9156700" y="2101850"/>
          <p14:tracePt t="245608" x="9226550" y="2108200"/>
          <p14:tracePt t="245625" x="9296400" y="2127250"/>
          <p14:tracePt t="245642" x="9353550" y="2146300"/>
          <p14:tracePt t="245658" x="9429750" y="2171700"/>
          <p14:tracePt t="245674" x="9537700" y="2216150"/>
          <p14:tracePt t="245691" x="9671050" y="2266950"/>
          <p14:tracePt t="245708" x="9817100" y="2305050"/>
          <p14:tracePt t="245724" x="9937750" y="2349500"/>
          <p14:tracePt t="245742" x="10033000" y="2374900"/>
          <p14:tracePt t="245758" x="10121900" y="2432050"/>
          <p14:tracePt t="245775" x="10198100" y="2495550"/>
          <p14:tracePt t="245791" x="10274300" y="2571750"/>
          <p14:tracePt t="245808" x="10394950" y="2679700"/>
          <p14:tracePt t="245824" x="10534650" y="2813050"/>
          <p14:tracePt t="245841" x="10655300" y="2921000"/>
          <p14:tracePt t="245858" x="10731500" y="3003550"/>
          <p14:tracePt t="245874" x="10763250" y="3054350"/>
          <p14:tracePt t="245891" x="10788650" y="3111500"/>
          <p14:tracePt t="245908" x="10814050" y="3181350"/>
          <p14:tracePt t="245925" x="10845800" y="3270250"/>
          <p14:tracePt t="245943" x="10871200" y="3378200"/>
          <p14:tracePt t="245959" x="10883900" y="3435350"/>
          <p14:tracePt t="245974" x="10883900" y="3460750"/>
          <p14:tracePt t="245991" x="10883900" y="3479800"/>
          <p14:tracePt t="246008" x="10883900" y="3498850"/>
          <p14:tracePt t="246024" x="10883900" y="3511550"/>
          <p14:tracePt t="246041" x="10883900" y="3517900"/>
          <p14:tracePt t="246058" x="10883900" y="3530600"/>
          <p14:tracePt t="246075" x="10877550" y="3536950"/>
          <p14:tracePt t="246091" x="10864850" y="3549650"/>
          <p14:tracePt t="246108" x="10845800" y="3549650"/>
          <p14:tracePt t="246125" x="10820400" y="3549650"/>
          <p14:tracePt t="246143" x="10795000" y="3549650"/>
          <p14:tracePt t="246159" x="10788650" y="3549650"/>
          <p14:tracePt t="246175" x="10782300" y="3543300"/>
          <p14:tracePt t="246191" x="10769600" y="3517900"/>
          <p14:tracePt t="246208" x="10737850" y="3460750"/>
          <p14:tracePt t="246225" x="10655300" y="3340100"/>
          <p14:tracePt t="246242" x="10534650" y="3225800"/>
          <p14:tracePt t="246258" x="10445750" y="3124200"/>
          <p14:tracePt t="246275" x="10388600" y="3048000"/>
          <p14:tracePt t="246291" x="10325100" y="2984500"/>
          <p14:tracePt t="246308" x="10274300" y="2914650"/>
          <p14:tracePt t="246312" x="10248900" y="2889250"/>
          <p14:tracePt t="246325" x="10210800" y="2857500"/>
          <p14:tracePt t="246341" x="10090150" y="2774950"/>
          <p14:tracePt t="246358" x="9848850" y="2667000"/>
          <p14:tracePt t="246374" x="9721850" y="2647950"/>
          <p14:tracePt t="246391" x="9620250" y="2628900"/>
          <p14:tracePt t="246407" x="9563100" y="2616200"/>
          <p14:tracePt t="246424" x="9518650" y="2616200"/>
          <p14:tracePt t="246441" x="9486900" y="2616200"/>
          <p14:tracePt t="246458" x="9448800" y="2616200"/>
          <p14:tracePt t="246475" x="9404350" y="2616200"/>
          <p14:tracePt t="246493" x="9347200" y="2616200"/>
          <p14:tracePt t="246508" x="9309100" y="2616200"/>
          <p14:tracePt t="246524" x="9277350" y="2622550"/>
          <p14:tracePt t="246541" x="9258300" y="2628900"/>
          <p14:tracePt t="246559" x="9232900" y="2628900"/>
          <p14:tracePt t="246575" x="9194800" y="2628900"/>
          <p14:tracePt t="246591" x="9156700" y="2628900"/>
          <p14:tracePt t="246607" x="9137650" y="2628900"/>
          <p14:tracePt t="246670" x="9131300" y="2628900"/>
          <p14:tracePt t="248711" x="9118600" y="2616200"/>
          <p14:tracePt t="248718" x="9105900" y="2609850"/>
          <p14:tracePt t="248735" x="9105900" y="2603500"/>
          <p14:tracePt t="248751" x="9099550" y="2603500"/>
          <p14:tracePt t="248767" x="9099550" y="2597150"/>
          <p14:tracePt t="248878" x="9105900" y="2590800"/>
          <p14:tracePt t="248887" x="9131300" y="2578100"/>
          <p14:tracePt t="248895" x="9144000" y="2578100"/>
          <p14:tracePt t="248907" x="9169400" y="2565400"/>
          <p14:tracePt t="248924" x="9194800" y="2552700"/>
          <p14:tracePt t="248941" x="9213850" y="2540000"/>
          <p14:tracePt t="248957" x="9220200" y="2540000"/>
          <p14:tracePt t="248975" x="9226550" y="2533650"/>
          <p14:tracePt t="249047" x="9207500" y="2527300"/>
          <p14:tracePt t="249055" x="9175750" y="2520950"/>
          <p14:tracePt t="249063" x="9150350" y="2508250"/>
          <p14:tracePt t="249073" x="9124950" y="2501900"/>
          <p14:tracePt t="249090" x="9080500" y="2489200"/>
          <p14:tracePt t="249107" x="9042400" y="2470150"/>
          <p14:tracePt t="249124" x="9010650" y="2457450"/>
          <p14:tracePt t="249140" x="8972550" y="2438400"/>
          <p14:tracePt t="249158" x="8953500" y="2438400"/>
          <p14:tracePt t="249175" x="8947150" y="2432050"/>
          <p14:tracePt t="249190" x="8947150" y="2425700"/>
          <p14:tracePt t="249207" x="8947150" y="2419350"/>
          <p14:tracePt t="249223" x="8947150" y="2387600"/>
          <p14:tracePt t="249240" x="8947150" y="2362200"/>
          <p14:tracePt t="249257" x="8953500" y="2336800"/>
          <p14:tracePt t="249274" x="8966200" y="2311400"/>
          <p14:tracePt t="249290" x="8978900" y="2298700"/>
          <p14:tracePt t="249307" x="8991600" y="2286000"/>
          <p14:tracePt t="249324" x="8997950" y="2273300"/>
          <p14:tracePt t="249340" x="9004300" y="2266950"/>
          <p14:tracePt t="249407" x="9010650" y="2266950"/>
          <p14:tracePt t="249471" x="9010650" y="2260600"/>
          <p14:tracePt t="249575" x="8985250" y="2266950"/>
          <p14:tracePt t="249583" x="8966200" y="2273300"/>
          <p14:tracePt t="249592" x="8947150" y="2286000"/>
          <p14:tracePt t="249607" x="8896350" y="2298700"/>
          <p14:tracePt t="249623" x="8851900" y="2311400"/>
          <p14:tracePt t="249640" x="8801100" y="2324100"/>
          <p14:tracePt t="249657" x="8769350" y="2324100"/>
          <p14:tracePt t="249673" x="8750300" y="2330450"/>
          <p14:tracePt t="249690" x="8743950" y="2330450"/>
          <p14:tracePt t="249767" x="8756650" y="2330450"/>
          <p14:tracePt t="249776" x="8769350" y="2330450"/>
          <p14:tracePt t="249782" x="8782050" y="2330450"/>
          <p14:tracePt t="249793" x="8801100" y="2330450"/>
          <p14:tracePt t="249806" x="8845550" y="2324100"/>
          <p14:tracePt t="249824" x="8909050" y="2311400"/>
          <p14:tracePt t="249840" x="8978900" y="2298700"/>
          <p14:tracePt t="249857" x="9036050" y="2286000"/>
          <p14:tracePt t="249873" x="9080500" y="2273300"/>
          <p14:tracePt t="249890" x="9112250" y="2273300"/>
          <p14:tracePt t="249906" x="9163050" y="2260600"/>
          <p14:tracePt t="249923" x="9220200" y="2241550"/>
          <p14:tracePt t="249940" x="9296400" y="2235200"/>
          <p14:tracePt t="249956" x="9410700" y="2216150"/>
          <p14:tracePt t="249974" x="9505950" y="2197100"/>
          <p14:tracePt t="249991" x="9607550" y="2184400"/>
          <p14:tracePt t="250007" x="9645650" y="2178050"/>
          <p14:tracePt t="250023" x="9677400" y="2159000"/>
          <p14:tracePt t="250039" x="9702800" y="2152650"/>
          <p14:tracePt t="250056" x="9728200" y="2139950"/>
          <p14:tracePt t="250074" x="9759950" y="2139950"/>
          <p14:tracePt t="250090" x="9791700" y="2133600"/>
          <p14:tracePt t="250107" x="9817100" y="2133600"/>
          <p14:tracePt t="250123" x="9848850" y="2133600"/>
          <p14:tracePt t="250140" x="9861550" y="2133600"/>
          <p14:tracePt t="250199" x="9867900" y="2133600"/>
          <p14:tracePt t="250215" x="9874250" y="2133600"/>
          <p14:tracePt t="250223" x="9886950" y="2133600"/>
          <p14:tracePt t="250231" x="9893300" y="2133600"/>
          <p14:tracePt t="250239" x="9906000" y="2133600"/>
          <p14:tracePt t="250256" x="9912350" y="2133600"/>
          <p14:tracePt t="250273" x="9925050" y="2133600"/>
          <p14:tracePt t="250583" x="9944100" y="2133600"/>
          <p14:tracePt t="250592" x="9963150" y="2133600"/>
          <p14:tracePt t="250599" x="9982200" y="2133600"/>
          <p14:tracePt t="250608" x="10001250" y="2133600"/>
          <p14:tracePt t="250623" x="10045700" y="2133600"/>
          <p14:tracePt t="250639" x="10083800" y="2139950"/>
          <p14:tracePt t="250657" x="10102850" y="2146300"/>
          <p14:tracePt t="250673" x="10109200" y="2146300"/>
          <p14:tracePt t="253278" x="10115550" y="2146300"/>
          <p14:tracePt t="253287" x="10147300" y="2171700"/>
          <p14:tracePt t="253295" x="10172700" y="2184400"/>
          <p14:tracePt t="253305" x="10185400" y="2197100"/>
          <p14:tracePt t="253323" x="10210800" y="2216150"/>
          <p14:tracePt t="253339" x="10229850" y="2228850"/>
          <p14:tracePt t="253356" x="10236200" y="2235200"/>
          <p14:tracePt t="253373" x="10236200" y="2247900"/>
          <p14:tracePt t="253389" x="10242550" y="2266950"/>
          <p14:tracePt t="253405" x="10248900" y="2292350"/>
          <p14:tracePt t="253423" x="10267950" y="2368550"/>
          <p14:tracePt t="253439" x="10280650" y="2400300"/>
          <p14:tracePt t="253456" x="10287000" y="2438400"/>
          <p14:tracePt t="253472" x="10293350" y="2457450"/>
          <p14:tracePt t="253489" x="10293350" y="2463800"/>
          <p14:tracePt t="253506" x="10293350" y="2476500"/>
          <p14:tracePt t="253522" x="10293350" y="2501900"/>
          <p14:tracePt t="253539" x="10280650" y="2540000"/>
          <p14:tracePt t="253555" x="10261600" y="2571750"/>
          <p14:tracePt t="253572" x="10242550" y="2590800"/>
          <p14:tracePt t="253588" x="10223500" y="2603500"/>
          <p14:tracePt t="253607" x="10166350" y="2616200"/>
          <p14:tracePt t="253623" x="10115550" y="2622550"/>
          <p14:tracePt t="253638" x="10077450" y="2628900"/>
          <p14:tracePt t="253655" x="10026650" y="2628900"/>
          <p14:tracePt t="253672" x="9982200" y="2628900"/>
          <p14:tracePt t="253689" x="9931400" y="2628900"/>
          <p14:tracePt t="253706" x="9886950" y="2616200"/>
          <p14:tracePt t="253722" x="9829800" y="2603500"/>
          <p14:tracePt t="253739" x="9779000" y="2578100"/>
          <p14:tracePt t="253755" x="9721850" y="2565400"/>
          <p14:tracePt t="253772" x="9690100" y="2552700"/>
          <p14:tracePt t="253789" x="9671050" y="2540000"/>
          <p14:tracePt t="253805" x="9664700" y="2533650"/>
          <p14:tracePt t="253822" x="9658350" y="2520950"/>
          <p14:tracePt t="253838" x="9658350" y="2501900"/>
          <p14:tracePt t="253855" x="9652000" y="2482850"/>
          <p14:tracePt t="253872" x="9652000" y="2463800"/>
          <p14:tracePt t="253889" x="9652000" y="2444750"/>
          <p14:tracePt t="253905" x="9652000" y="2425700"/>
          <p14:tracePt t="253922" x="9671050" y="2393950"/>
          <p14:tracePt t="253939" x="9721850" y="2362200"/>
          <p14:tracePt t="253955" x="9817100" y="2343150"/>
          <p14:tracePt t="253974" x="9988550" y="2317750"/>
          <p14:tracePt t="253988" x="10033000" y="2317750"/>
          <p14:tracePt t="254005" x="10096500" y="2311400"/>
          <p14:tracePt t="254022" x="10160000" y="2311400"/>
          <p14:tracePt t="254038" x="10185400" y="2311400"/>
          <p14:tracePt t="254055" x="10242550" y="2330450"/>
          <p14:tracePt t="254072" x="10325100" y="2355850"/>
          <p14:tracePt t="254089" x="10375900" y="2374900"/>
          <p14:tracePt t="254105" x="10394950" y="2381250"/>
          <p14:tracePt t="254122" x="10407650" y="2400300"/>
          <p14:tracePt t="254138" x="10420350" y="2419350"/>
          <p14:tracePt t="254155" x="10426700" y="2432050"/>
          <p14:tracePt t="254173" x="10433050" y="2451100"/>
          <p14:tracePt t="254188" x="10439400" y="2463800"/>
          <p14:tracePt t="254205" x="10439400" y="2470150"/>
          <p14:tracePt t="254222" x="10439400" y="2482850"/>
          <p14:tracePt t="254239" x="10439400" y="2501900"/>
          <p14:tracePt t="254255" x="10433050" y="2540000"/>
          <p14:tracePt t="254272" x="10407650" y="2578100"/>
          <p14:tracePt t="254288" x="10375900" y="2616200"/>
          <p14:tracePt t="254305" x="10318750" y="2667000"/>
          <p14:tracePt t="254323" x="10267950" y="2686050"/>
          <p14:tracePt t="254338" x="10217150" y="2698750"/>
          <p14:tracePt t="254355" x="10109200" y="2692400"/>
          <p14:tracePt t="254371" x="9982200" y="2679700"/>
          <p14:tracePt t="254389" x="9829800" y="2641600"/>
          <p14:tracePt t="254407" x="9677400" y="2616200"/>
          <p14:tracePt t="254422" x="9632950" y="2603500"/>
          <p14:tracePt t="254438" x="9620250" y="2590800"/>
          <p14:tracePt t="254455" x="9613900" y="2578100"/>
          <p14:tracePt t="254472" x="9607550" y="2559050"/>
          <p14:tracePt t="254488" x="9601200" y="2520950"/>
          <p14:tracePt t="254505" x="9594850" y="2476500"/>
          <p14:tracePt t="254522" x="9594850" y="2425700"/>
          <p14:tracePt t="254538" x="9632950" y="2343150"/>
          <p14:tracePt t="254555" x="9683750" y="2279650"/>
          <p14:tracePt t="254572" x="9753600" y="2209800"/>
          <p14:tracePt t="254588" x="9823450" y="2171700"/>
          <p14:tracePt t="254605" x="9906000" y="2152650"/>
          <p14:tracePt t="254623" x="10077450" y="2152650"/>
          <p14:tracePt t="254639" x="10210800" y="2184400"/>
          <p14:tracePt t="254655" x="10337800" y="2216150"/>
          <p14:tracePt t="254672" x="10433050" y="2247900"/>
          <p14:tracePt t="254688" x="10464800" y="2260600"/>
          <p14:tracePt t="254705" x="10471150" y="2266950"/>
          <p14:tracePt t="254791" x="10471150" y="2273300"/>
          <p14:tracePt t="254830" x="10464800" y="2273300"/>
          <p14:tracePt t="254839" x="10458450" y="2273300"/>
          <p14:tracePt t="254863" x="10452100" y="2273300"/>
          <p14:tracePt t="254871" x="10445750" y="2273300"/>
          <p14:tracePt t="254879" x="10439400" y="2273300"/>
          <p14:tracePt t="254895" x="10426700" y="2273300"/>
          <p14:tracePt t="254904" x="10401300" y="2273300"/>
          <p14:tracePt t="254921" x="10337800" y="2273300"/>
          <p14:tracePt t="254938" x="10242550" y="2279650"/>
          <p14:tracePt t="254954" x="10166350" y="2298700"/>
          <p14:tracePt t="254971" x="10109200" y="2298700"/>
          <p14:tracePt t="254988" x="10064750" y="2305050"/>
          <p14:tracePt t="255005" x="10045700" y="2305050"/>
          <p14:tracePt t="255023" x="10007600" y="2305050"/>
          <p14:tracePt t="255039" x="9994900" y="2305050"/>
          <p14:tracePt t="255055" x="9982200" y="2305050"/>
          <p14:tracePt t="259375" x="9982200" y="2292350"/>
          <p14:tracePt t="259382" x="9975850" y="2286000"/>
          <p14:tracePt t="259399" x="9975850" y="2279650"/>
          <p14:tracePt t="261479" x="10001250" y="2273300"/>
          <p14:tracePt t="261488" x="10039350" y="2254250"/>
          <p14:tracePt t="261495" x="10096500" y="2235200"/>
          <p14:tracePt t="261504" x="10153650" y="2216150"/>
          <p14:tracePt t="261520" x="10242550" y="2184400"/>
          <p14:tracePt t="261536" x="10344150" y="2171700"/>
          <p14:tracePt t="261553" x="10420350" y="2171700"/>
          <p14:tracePt t="261570" x="10496550" y="2171700"/>
          <p14:tracePt t="261586" x="10560050" y="2171700"/>
          <p14:tracePt t="261603" x="10610850" y="2178050"/>
          <p14:tracePt t="261620" x="10642600" y="2190750"/>
          <p14:tracePt t="261636" x="10648950" y="2190750"/>
          <p14:tracePt t="261695" x="10648950" y="2203450"/>
          <p14:tracePt t="261704" x="10648950" y="2209800"/>
          <p14:tracePt t="261711" x="10648950" y="2222500"/>
          <p14:tracePt t="261719" x="10648950" y="2235200"/>
          <p14:tracePt t="261736" x="10642600" y="2254250"/>
          <p14:tracePt t="261754" x="10642600" y="2260600"/>
          <p14:tracePt t="261879" x="10636250" y="2247900"/>
          <p14:tracePt t="261888" x="10629900" y="2222500"/>
          <p14:tracePt t="261895" x="10623550" y="2209800"/>
          <p14:tracePt t="261904" x="10617200" y="2190750"/>
          <p14:tracePt t="261919" x="10617200" y="2146300"/>
          <p14:tracePt t="261936" x="10617200" y="2101850"/>
          <p14:tracePt t="261953" x="10623550" y="2051050"/>
          <p14:tracePt t="261969" x="10636250" y="2012950"/>
          <p14:tracePt t="261986" x="10655300" y="1987550"/>
          <p14:tracePt t="262002" x="10687050" y="1962150"/>
          <p14:tracePt t="262020" x="10737850" y="1943100"/>
          <p14:tracePt t="262036" x="10814050" y="1936750"/>
          <p14:tracePt t="262053" x="10966450" y="1911350"/>
          <p14:tracePt t="262069" x="11106150" y="1892300"/>
          <p14:tracePt t="262087" x="11309350" y="1879600"/>
          <p14:tracePt t="262103" x="11385550" y="1873250"/>
          <p14:tracePt t="262120" x="11417300" y="1873250"/>
          <p14:tracePt t="262136" x="11455400" y="1885950"/>
          <p14:tracePt t="262153" x="11499850" y="1924050"/>
          <p14:tracePt t="262169" x="11557000" y="1962150"/>
          <p14:tracePt t="262186" x="11582400" y="2000250"/>
          <p14:tracePt t="262203" x="11601450" y="2032000"/>
          <p14:tracePt t="262219" x="11607800" y="2076450"/>
          <p14:tracePt t="262236" x="11614150" y="2127250"/>
          <p14:tracePt t="262252" x="11614150" y="2178050"/>
          <p14:tracePt t="262271" x="11588750" y="2216150"/>
          <p14:tracePt t="262287" x="11506200" y="2254250"/>
          <p14:tracePt t="262303" x="11366500" y="2305050"/>
          <p14:tracePt t="262319" x="11201400" y="2330450"/>
          <p14:tracePt t="262336" x="11036300" y="2349500"/>
          <p14:tracePt t="262353" x="10896600" y="2349500"/>
          <p14:tracePt t="262369" x="10775950" y="2330450"/>
          <p14:tracePt t="262386" x="10680700" y="2298700"/>
          <p14:tracePt t="262402" x="10648950" y="2279650"/>
          <p14:tracePt t="262419" x="10629900" y="2266950"/>
          <p14:tracePt t="262436" x="10623550" y="2241550"/>
          <p14:tracePt t="262453" x="10617200" y="2178050"/>
          <p14:tracePt t="262469" x="10610850" y="2120900"/>
          <p14:tracePt t="262487" x="10610850" y="2032000"/>
          <p14:tracePt t="262503" x="10629900" y="1974850"/>
          <p14:tracePt t="262519" x="10661650" y="1917700"/>
          <p14:tracePt t="262536" x="10699750" y="1879600"/>
          <p14:tracePt t="262552" x="10737850" y="1860550"/>
          <p14:tracePt t="262569" x="10763250" y="1841500"/>
          <p14:tracePt t="262586" x="10775950" y="1841500"/>
          <p14:tracePt t="266911" x="10769600" y="1841500"/>
          <p14:tracePt t="266927" x="10763250" y="1841500"/>
          <p14:tracePt t="266943" x="10756900" y="1841500"/>
          <p14:tracePt t="266967" x="10750550" y="1841500"/>
          <p14:tracePt t="267007" x="10744200" y="1835150"/>
          <p14:tracePt t="267022" x="10737850" y="1828800"/>
          <p14:tracePt t="269103" x="10731500" y="1854200"/>
          <p14:tracePt t="269111" x="10693400" y="1962150"/>
          <p14:tracePt t="269121" x="10668000" y="2070100"/>
          <p14:tracePt t="269135" x="10585450" y="2362200"/>
          <p14:tracePt t="269150" x="10515600" y="2584450"/>
          <p14:tracePt t="269167" x="10471150" y="2724150"/>
          <p14:tracePt t="269184" x="10452100" y="2806700"/>
          <p14:tracePt t="269200" x="10439400" y="2832100"/>
          <p14:tracePt t="269217" x="10439400" y="2838450"/>
          <p14:tracePt t="269279" x="10433050" y="2838450"/>
          <p14:tracePt t="269287" x="10388600" y="2838450"/>
          <p14:tracePt t="269294" x="10356850" y="2838450"/>
          <p14:tracePt t="269304" x="10306050" y="2838450"/>
          <p14:tracePt t="269318" x="10267950" y="2844800"/>
          <p14:tracePt t="269335" x="10147300" y="2876550"/>
          <p14:tracePt t="269351" x="10096500" y="2895600"/>
          <p14:tracePt t="269367" x="10064750" y="2914650"/>
          <p14:tracePt t="269383" x="10052050" y="2914650"/>
          <p14:tracePt t="269400" x="10045700" y="2914650"/>
          <p14:tracePt t="269434" x="10033000" y="2914650"/>
          <p14:tracePt t="269451" x="10001250" y="2914650"/>
          <p14:tracePt t="269467" x="9982200" y="2914650"/>
          <p14:tracePt t="269484" x="9950450" y="2901950"/>
          <p14:tracePt t="269500" x="9931400" y="2889250"/>
          <p14:tracePt t="269517" x="9918700" y="2882900"/>
          <p14:tracePt t="269533" x="9918700" y="2870200"/>
          <p14:tracePt t="269550" x="9906000" y="2863850"/>
          <p14:tracePt t="269567" x="9906000" y="2857500"/>
          <p14:tracePt t="269583" x="9906000" y="2851150"/>
          <p14:tracePt t="269600" x="9906000" y="2832100"/>
          <p14:tracePt t="269617" x="9906000" y="2819400"/>
          <p14:tracePt t="269633" x="9906000" y="2813050"/>
          <p14:tracePt t="269650" x="9906000" y="2794000"/>
          <p14:tracePt t="269667" x="9906000" y="2781300"/>
          <p14:tracePt t="269684" x="9906000" y="2762250"/>
          <p14:tracePt t="269700" x="9925050" y="2736850"/>
          <p14:tracePt t="269717" x="9944100" y="2724150"/>
          <p14:tracePt t="269733" x="9969500" y="2705100"/>
          <p14:tracePt t="269751" x="10020300" y="2679700"/>
          <p14:tracePt t="269767" x="10052050" y="2673350"/>
          <p14:tracePt t="269783" x="10096500" y="2660650"/>
          <p14:tracePt t="269800" x="10140950" y="2654300"/>
          <p14:tracePt t="269817" x="10198100" y="2654300"/>
          <p14:tracePt t="269834" x="10236200" y="2654300"/>
          <p14:tracePt t="269850" x="10267950" y="2654300"/>
          <p14:tracePt t="269866" x="10280650" y="2654300"/>
          <p14:tracePt t="269883" x="10287000" y="2654300"/>
          <p14:tracePt t="269900" x="10293350" y="2660650"/>
          <p14:tracePt t="269916" x="10299700" y="2660650"/>
          <p14:tracePt t="270135" x="10306050" y="2667000"/>
          <p14:tracePt t="270143" x="10382250" y="2686050"/>
          <p14:tracePt t="270153" x="10439400" y="2705100"/>
          <p14:tracePt t="270167" x="10591800" y="2730500"/>
          <p14:tracePt t="270183" x="10763250" y="2749550"/>
          <p14:tracePt t="270200" x="10902950" y="2762250"/>
          <p14:tracePt t="270217" x="10998200" y="2768600"/>
          <p14:tracePt t="270233" x="11042650" y="2774950"/>
          <p14:tracePt t="270250" x="11068050" y="2787650"/>
          <p14:tracePt t="270455" x="11061700" y="2787650"/>
          <p14:tracePt t="270487" x="11055350" y="2787650"/>
          <p14:tracePt t="270599" x="11055350" y="2781300"/>
          <p14:tracePt t="270607" x="11055350" y="2762250"/>
          <p14:tracePt t="270616" x="11061700" y="2743200"/>
          <p14:tracePt t="270633" x="11087100" y="2698750"/>
          <p14:tracePt t="270650" x="11099800" y="2673350"/>
          <p14:tracePt t="270667" x="11112500" y="2641600"/>
          <p14:tracePt t="270683" x="11118850" y="2628900"/>
          <p14:tracePt t="270700" x="11118850" y="2616200"/>
          <p14:tracePt t="270716" x="11118850" y="2609850"/>
          <p14:tracePt t="270733" x="11118850" y="2603500"/>
          <p14:tracePt t="272198" x="11112500" y="2603500"/>
          <p14:tracePt t="273958" x="11106150" y="2603500"/>
          <p14:tracePt t="273969" x="11106150" y="2597150"/>
          <p14:tracePt t="273986" x="11099800" y="2597150"/>
          <p14:tracePt t="280167" x="11093450" y="2597150"/>
          <p14:tracePt t="280175" x="11087100" y="2597150"/>
          <p14:tracePt t="280184" x="11055350" y="2597150"/>
          <p14:tracePt t="280197" x="11042650" y="2597150"/>
          <p14:tracePt t="280213" x="11017250" y="2597150"/>
          <p14:tracePt t="280231" x="10991850" y="2597150"/>
          <p14:tracePt t="280270" x="10985500" y="2597150"/>
          <p14:tracePt t="280758" x="10972800" y="2597150"/>
          <p14:tracePt t="280767" x="10966450" y="2597150"/>
          <p14:tracePt t="280775" x="10960100" y="2597150"/>
          <p14:tracePt t="280784" x="10953750" y="2597150"/>
          <p14:tracePt t="280796" x="10947400" y="2597150"/>
          <p14:tracePt t="280816" x="10941050" y="2597150"/>
          <p14:tracePt t="280831" x="10909300" y="2597150"/>
          <p14:tracePt t="280847" x="10845800" y="2597150"/>
          <p14:tracePt t="280863" x="10725150" y="2590800"/>
          <p14:tracePt t="280879" x="10642600" y="2590800"/>
          <p14:tracePt t="280896" x="10572750" y="2578100"/>
          <p14:tracePt t="280913" x="10534650" y="2578100"/>
          <p14:tracePt t="280930" x="10483850" y="2578100"/>
          <p14:tracePt t="280946" x="10420350" y="2584450"/>
          <p14:tracePt t="280963" x="10350500" y="2578100"/>
          <p14:tracePt t="280980" x="10261600" y="2565400"/>
          <p14:tracePt t="280996" x="10102850" y="2565400"/>
          <p14:tracePt t="281013" x="9956800" y="2565400"/>
          <p14:tracePt t="281031" x="9804400" y="2578100"/>
          <p14:tracePt t="281046" x="9677400" y="2590800"/>
          <p14:tracePt t="281062" x="9499600" y="2635250"/>
          <p14:tracePt t="281079" x="9194800" y="2686050"/>
          <p14:tracePt t="281097" x="8724900" y="2749550"/>
          <p14:tracePt t="281113" x="8159750" y="2832100"/>
          <p14:tracePt t="281129" x="7651750" y="2940050"/>
          <p14:tracePt t="281146" x="7277100" y="3009900"/>
          <p14:tracePt t="281163" x="6991350" y="3054350"/>
          <p14:tracePt t="281179" x="6756400" y="3079750"/>
          <p14:tracePt t="281196" x="6515100" y="3124200"/>
          <p14:tracePt t="281213" x="6235700" y="3155950"/>
          <p14:tracePt t="281231" x="5657850" y="3181350"/>
          <p14:tracePt t="281247" x="5321300" y="3213100"/>
          <p14:tracePt t="281263" x="5003800" y="3232150"/>
          <p14:tracePt t="281279" x="4794250" y="3251200"/>
          <p14:tracePt t="281296" x="4603750" y="3276600"/>
          <p14:tracePt t="281313" x="4419600" y="3295650"/>
          <p14:tracePt t="281329" x="4229100" y="3302000"/>
          <p14:tracePt t="281347" x="3994150" y="3308350"/>
          <p14:tracePt t="281363" x="3771900" y="3321050"/>
          <p14:tracePt t="281379" x="3581400" y="3333750"/>
          <p14:tracePt t="281396" x="3435350" y="3359150"/>
          <p14:tracePt t="281413" x="3340100" y="3390900"/>
          <p14:tracePt t="281431" x="3200400" y="3454400"/>
          <p14:tracePt t="281447" x="3060700" y="3524250"/>
          <p14:tracePt t="281463" x="2870200" y="3625850"/>
          <p14:tracePt t="281479" x="2482850" y="3803650"/>
          <p14:tracePt t="281496" x="2076450" y="3898900"/>
          <p14:tracePt t="281512" x="1727200" y="4006850"/>
          <p14:tracePt t="281529" x="1555750" y="4089400"/>
          <p14:tracePt t="281546" x="1479550" y="4146550"/>
          <p14:tracePt t="281563" x="1466850" y="4165600"/>
          <p14:tracePt t="281579" x="1466850" y="4178300"/>
          <p14:tracePt t="281632" x="1447800" y="4178300"/>
          <p14:tracePt t="281639" x="1416050" y="4178300"/>
          <p14:tracePt t="281650" x="1390650" y="4178300"/>
          <p14:tracePt t="281663" x="1339850" y="4178300"/>
          <p14:tracePt t="281680" x="1270000" y="4140200"/>
          <p14:tracePt t="281697" x="1225550" y="4108450"/>
          <p14:tracePt t="281713" x="1193800" y="4064000"/>
          <p14:tracePt t="281729" x="1174750" y="4013200"/>
          <p14:tracePt t="281746" x="1162050" y="3962400"/>
          <p14:tracePt t="281763" x="1149350" y="3892550"/>
          <p14:tracePt t="281779" x="1143000" y="3803650"/>
          <p14:tracePt t="281796" x="1123950" y="3708400"/>
          <p14:tracePt t="281812" x="1117600" y="3606800"/>
          <p14:tracePt t="281829" x="1123950" y="3530600"/>
          <p14:tracePt t="281834" x="1143000" y="3505200"/>
          <p14:tracePt t="281847" x="1193800" y="3454400"/>
          <p14:tracePt t="281863" x="1276350" y="3390900"/>
          <p14:tracePt t="281879" x="1333500" y="3359150"/>
          <p14:tracePt t="281896" x="1371600" y="3327400"/>
          <p14:tracePt t="281912" x="1397000" y="3314700"/>
          <p14:tracePt t="281929" x="1428750" y="3308350"/>
          <p14:tracePt t="281946" x="1492250" y="3302000"/>
          <p14:tracePt t="281963" x="1657350" y="3282950"/>
          <p14:tracePt t="281979" x="1847850" y="3244850"/>
          <p14:tracePt t="281996" x="2038350" y="3238500"/>
          <p14:tracePt t="282013" x="2228850" y="3225800"/>
          <p14:tracePt t="282029" x="2393950" y="3225800"/>
          <p14:tracePt t="282031" x="2451100" y="3225800"/>
          <p14:tracePt t="282047" x="2495550" y="3225800"/>
          <p14:tracePt t="282095" x="2501900" y="3232150"/>
          <p14:tracePt t="282103" x="2514600" y="3276600"/>
          <p14:tracePt t="282112" x="2540000" y="3314700"/>
          <p14:tracePt t="282129" x="2571750" y="3435350"/>
          <p14:tracePt t="282146" x="2590800" y="3556000"/>
          <p14:tracePt t="282163" x="2590800" y="3695700"/>
          <p14:tracePt t="282179" x="2578100" y="3784600"/>
          <p14:tracePt t="282195" x="2527300" y="3848100"/>
          <p14:tracePt t="282212" x="2495550" y="3879850"/>
          <p14:tracePt t="282229" x="2438400" y="3905250"/>
          <p14:tracePt t="282247" x="2305050" y="3917950"/>
          <p14:tracePt t="282263" x="2222500" y="3917950"/>
          <p14:tracePt t="282279" x="2114550" y="3917950"/>
          <p14:tracePt t="282296" x="2006600" y="3917950"/>
          <p14:tracePt t="282312" x="1905000" y="3911600"/>
          <p14:tracePt t="282329" x="1847850" y="3886200"/>
          <p14:tracePt t="282346" x="1816100" y="3860800"/>
          <p14:tracePt t="282362" x="1790700" y="3810000"/>
          <p14:tracePt t="282379" x="1758950" y="3740150"/>
          <p14:tracePt t="282396" x="1733550" y="3644900"/>
          <p14:tracePt t="282412" x="1714500" y="3556000"/>
          <p14:tracePt t="282429" x="1708150" y="3429000"/>
          <p14:tracePt t="282447" x="1708150" y="3194050"/>
          <p14:tracePt t="282462" x="1758950" y="3041650"/>
          <p14:tracePt t="282479" x="1809750" y="2940050"/>
          <p14:tracePt t="282496" x="1885950" y="2851150"/>
          <p14:tracePt t="282513" x="1955800" y="2806700"/>
          <p14:tracePt t="282529" x="2044700" y="2774950"/>
          <p14:tracePt t="282546" x="2165350" y="2768600"/>
          <p14:tracePt t="282562" x="2324100" y="2768600"/>
          <p14:tracePt t="282579" x="2489200" y="2768600"/>
          <p14:tracePt t="282598" x="2673350" y="2838450"/>
          <p14:tracePt t="282612" x="2698750" y="2851150"/>
          <p14:tracePt t="282629" x="2705100" y="2857500"/>
          <p14:tracePt t="282647" x="2705100" y="2889250"/>
          <p14:tracePt t="282663" x="2667000" y="2952750"/>
          <p14:tracePt t="282679" x="2597150" y="3003550"/>
          <p14:tracePt t="282696" x="2514600" y="3067050"/>
          <p14:tracePt t="282712" x="2387600" y="3111500"/>
          <p14:tracePt t="282729" x="2241550" y="3149600"/>
          <p14:tracePt t="282746" x="2089150" y="3162300"/>
          <p14:tracePt t="282762" x="2019300" y="3168650"/>
          <p14:tracePt t="282779" x="1993900" y="3168650"/>
          <p14:tracePt t="282795" x="1987550" y="3168650"/>
          <p14:tracePt t="282958" x="2000250" y="3175000"/>
          <p14:tracePt t="282967" x="2032000" y="3187700"/>
          <p14:tracePt t="282974" x="2057400" y="3194050"/>
          <p14:tracePt t="282983" x="2089150" y="3200400"/>
          <p14:tracePt t="282996" x="2127250" y="3219450"/>
          <p14:tracePt t="283012" x="2209800" y="3244850"/>
          <p14:tracePt t="283029" x="2260600" y="3270250"/>
          <p14:tracePt t="283047" x="2330450" y="3327400"/>
          <p14:tracePt t="283062" x="2393950" y="3384550"/>
          <p14:tracePt t="283079" x="2438400" y="3429000"/>
          <p14:tracePt t="283095" x="2470150" y="3467100"/>
          <p14:tracePt t="283112" x="2520950" y="3524250"/>
          <p14:tracePt t="283129" x="2546350" y="3568700"/>
          <p14:tracePt t="283146" x="2565400" y="3606800"/>
          <p14:tracePt t="283162" x="2597150" y="3632200"/>
          <p14:tracePt t="283179" x="2628900" y="3663950"/>
          <p14:tracePt t="283195" x="2647950" y="3683000"/>
          <p14:tracePt t="283212" x="2692400" y="3740150"/>
          <p14:tracePt t="283229" x="2743200" y="3803650"/>
          <p14:tracePt t="283245" x="2781300" y="3841750"/>
          <p14:tracePt t="283247" x="2794000" y="3854450"/>
          <p14:tracePt t="283263" x="2825750" y="3886200"/>
          <p14:tracePt t="283279" x="2863850" y="3917950"/>
          <p14:tracePt t="283295" x="2895600" y="3937000"/>
          <p14:tracePt t="283312" x="2921000" y="3968750"/>
          <p14:tracePt t="283329" x="2971800" y="4025900"/>
          <p14:tracePt t="283346" x="3041650" y="4083050"/>
          <p14:tracePt t="283362" x="3086100" y="4133850"/>
          <p14:tracePt t="283379" x="3117850" y="4165600"/>
          <p14:tracePt t="283396" x="3143250" y="4203700"/>
          <p14:tracePt t="283412" x="3175000" y="4279900"/>
          <p14:tracePt t="283428" x="3225800" y="4362450"/>
          <p14:tracePt t="283447" x="3270250" y="4464050"/>
          <p14:tracePt t="283463" x="3289300" y="4502150"/>
          <p14:tracePt t="283479" x="3295650" y="4559300"/>
          <p14:tracePt t="283495" x="3295650" y="4610100"/>
          <p14:tracePt t="283513" x="3295650" y="4654550"/>
          <p14:tracePt t="283529" x="3282950" y="4705350"/>
          <p14:tracePt t="283545" x="3263900" y="4737100"/>
          <p14:tracePt t="283563" x="3232150" y="4756150"/>
          <p14:tracePt t="283579" x="3181350" y="4775200"/>
          <p14:tracePt t="283595" x="3117850" y="4787900"/>
          <p14:tracePt t="283612" x="3048000" y="4794250"/>
          <p14:tracePt t="283629" x="2984500" y="4794250"/>
          <p14:tracePt t="283647" x="2914650" y="4800600"/>
          <p14:tracePt t="283663" x="2876550" y="4800600"/>
          <p14:tracePt t="283679" x="2844800" y="4800600"/>
          <p14:tracePt t="283695" x="2806700" y="4787900"/>
          <p14:tracePt t="283712" x="2781300" y="4762500"/>
          <p14:tracePt t="283729" x="2717800" y="4692650"/>
          <p14:tracePt t="283745" x="2686050" y="4616450"/>
          <p14:tracePt t="283762" x="2660650" y="4559300"/>
          <p14:tracePt t="283779" x="2660650" y="4470400"/>
          <p14:tracePt t="283796" x="2705100" y="4387850"/>
          <p14:tracePt t="283812" x="2774950" y="4298950"/>
          <p14:tracePt t="283828" x="2870200" y="4229100"/>
          <p14:tracePt t="283832" x="2914650" y="4203700"/>
          <p14:tracePt t="283845" x="2952750" y="4191000"/>
          <p14:tracePt t="283863" x="3048000" y="4171950"/>
          <p14:tracePt t="283878" x="3079750" y="4171950"/>
          <p14:tracePt t="283895" x="3111500" y="4171950"/>
          <p14:tracePt t="283912" x="3136900" y="4191000"/>
          <p14:tracePt t="283929" x="3168650" y="4222750"/>
          <p14:tracePt t="283945" x="3213100" y="4305300"/>
          <p14:tracePt t="283961" x="3257550" y="4381500"/>
          <p14:tracePt t="283979" x="3282950" y="4438650"/>
          <p14:tracePt t="283997" x="3289300" y="4508500"/>
          <p14:tracePt t="284012" x="3289300" y="4559300"/>
          <p14:tracePt t="284028" x="3289300" y="4591050"/>
          <p14:tracePt t="284047" x="3232150" y="4641850"/>
          <p14:tracePt t="284064" x="3175000" y="4654550"/>
          <p14:tracePt t="284078" x="3086100" y="4660900"/>
          <p14:tracePt t="284095" x="2959100" y="4660900"/>
          <p14:tracePt t="284111" x="2806700" y="4641850"/>
          <p14:tracePt t="284129" x="2686050" y="4610100"/>
          <p14:tracePt t="284145" x="2603500" y="4578350"/>
          <p14:tracePt t="284162" x="2546350" y="4552950"/>
          <p14:tracePt t="284178" x="2527300" y="4527550"/>
          <p14:tracePt t="284195" x="2520950" y="4508500"/>
          <p14:tracePt t="284211" x="2520950" y="4451350"/>
          <p14:tracePt t="284228" x="2533650" y="4381500"/>
          <p14:tracePt t="284245" x="2584450" y="4292600"/>
          <p14:tracePt t="284263" x="2705100" y="4146550"/>
          <p14:tracePt t="284278" x="2844800" y="4083050"/>
          <p14:tracePt t="284295" x="2990850" y="4044950"/>
          <p14:tracePt t="284312" x="3086100" y="4032250"/>
          <p14:tracePt t="284329" x="3187700" y="4044950"/>
          <p14:tracePt t="284346" x="3251200" y="4070350"/>
          <p14:tracePt t="284362" x="3276600" y="4095750"/>
          <p14:tracePt t="284379" x="3314700" y="4159250"/>
          <p14:tracePt t="284395" x="3371850" y="4292600"/>
          <p14:tracePt t="284412" x="3397250" y="4419600"/>
          <p14:tracePt t="284428" x="3409950" y="4527550"/>
          <p14:tracePt t="284445" x="3409950" y="4616450"/>
          <p14:tracePt t="284463" x="3378200" y="4718050"/>
          <p14:tracePt t="284479" x="3340100" y="4762500"/>
          <p14:tracePt t="284495" x="3282950" y="4787900"/>
          <p14:tracePt t="284512" x="3225800" y="4800600"/>
          <p14:tracePt t="284528" x="3149600" y="4800600"/>
          <p14:tracePt t="284545" x="3073400" y="4800600"/>
          <p14:tracePt t="284562" x="2971800" y="4775200"/>
          <p14:tracePt t="284578" x="2882900" y="4737100"/>
          <p14:tracePt t="284595" x="2781300" y="4699000"/>
          <p14:tracePt t="284611" x="2705100" y="4641850"/>
          <p14:tracePt t="284629" x="2647950" y="4597400"/>
          <p14:tracePt t="284645" x="2609850" y="4559300"/>
          <p14:tracePt t="284663" x="2603500" y="4495800"/>
          <p14:tracePt t="284679" x="2603500" y="4425950"/>
          <p14:tracePt t="284695" x="2641600" y="4343400"/>
          <p14:tracePt t="284712" x="2711450" y="4267200"/>
          <p14:tracePt t="284728" x="2819400" y="4203700"/>
          <p14:tracePt t="284745" x="2959100" y="4171950"/>
          <p14:tracePt t="284762" x="3117850" y="4171950"/>
          <p14:tracePt t="284779" x="3238500" y="4197350"/>
          <p14:tracePt t="284795" x="3308350" y="4222750"/>
          <p14:tracePt t="284812" x="3340100" y="4254500"/>
          <p14:tracePt t="284828" x="3352800" y="4324350"/>
          <p14:tracePt t="284833" x="3359150" y="4375150"/>
          <p14:tracePt t="284845" x="3371850" y="4438650"/>
          <p14:tracePt t="284863" x="3371850" y="4578350"/>
          <p14:tracePt t="284878" x="3340100" y="4660900"/>
          <p14:tracePt t="284895" x="3263900" y="4724400"/>
          <p14:tracePt t="284912" x="3168650" y="4756150"/>
          <p14:tracePt t="284929" x="3073400" y="4756150"/>
          <p14:tracePt t="284945" x="2952750" y="4737100"/>
          <p14:tracePt t="284962" x="2844800" y="4699000"/>
          <p14:tracePt t="284979" x="2749550" y="4648200"/>
          <p14:tracePt t="284994" x="2717800" y="4622800"/>
          <p14:tracePt t="285012" x="2692400" y="4591050"/>
          <p14:tracePt t="285028" x="2686050" y="4533900"/>
          <p14:tracePt t="285045" x="2698750" y="4445000"/>
          <p14:tracePt t="285063" x="2768600" y="4305300"/>
          <p14:tracePt t="285078" x="2889250" y="4254500"/>
          <p14:tracePt t="285095" x="3048000" y="4248150"/>
          <p14:tracePt t="285111" x="3155950" y="4248150"/>
          <p14:tracePt t="285128" x="3232150" y="4279900"/>
          <p14:tracePt t="285145" x="3270250" y="4324350"/>
          <p14:tracePt t="285161" x="3295650" y="4406900"/>
          <p14:tracePt t="285178" x="3314700" y="4495800"/>
          <p14:tracePt t="285195" x="3314700" y="4572000"/>
          <p14:tracePt t="285211" x="3314700" y="4635500"/>
          <p14:tracePt t="285229" x="3276600" y="4686300"/>
          <p14:tracePt t="285246" x="3225800" y="4711700"/>
          <p14:tracePt t="285261" x="3168650" y="4711700"/>
          <p14:tracePt t="285279" x="3086100" y="4705350"/>
          <p14:tracePt t="285295" x="3022600" y="4673600"/>
          <p14:tracePt t="285311" x="2990850" y="4648200"/>
          <p14:tracePt t="285328" x="2971800" y="4635500"/>
          <p14:tracePt t="285345" x="2971800" y="4622800"/>
          <p14:tracePt t="285378" x="2971800" y="4616450"/>
          <p14:tracePt t="285399" x="2971800" y="4610100"/>
          <p14:tracePt t="285703" x="2965450" y="4610100"/>
          <p14:tracePt t="285727" x="2959100" y="4610100"/>
          <p14:tracePt t="287102" x="3073400" y="4584700"/>
          <p14:tracePt t="287112" x="3257550" y="4572000"/>
          <p14:tracePt t="287119" x="3568700" y="4527550"/>
          <p14:tracePt t="287128" x="3987800" y="4470400"/>
          <p14:tracePt t="287144" x="5143500" y="4298950"/>
          <p14:tracePt t="287161" x="6350000" y="4114800"/>
          <p14:tracePt t="287178" x="7410450" y="3879850"/>
          <p14:tracePt t="287194" x="8083550" y="3670300"/>
          <p14:tracePt t="287211" x="8375650" y="3594100"/>
          <p14:tracePt t="287227" x="8451850" y="3575050"/>
          <p14:tracePt t="287244" x="8477250" y="3575050"/>
          <p14:tracePt t="287335" x="8483600" y="3575050"/>
          <p14:tracePt t="287375" x="8483600" y="3581400"/>
          <p14:tracePt t="287399" x="8483600" y="3587750"/>
          <p14:tracePt t="287407" x="8489950" y="3587750"/>
          <p14:tracePt t="287415" x="8509000" y="3587750"/>
          <p14:tracePt t="287427" x="8559800" y="3581400"/>
          <p14:tracePt t="287444" x="8674100" y="3517900"/>
          <p14:tracePt t="287461" x="8788400" y="3429000"/>
          <p14:tracePt t="287477" x="8858250" y="3365500"/>
          <p14:tracePt t="287496" x="8890000" y="3308350"/>
          <p14:tracePt t="287511" x="8896350" y="3276600"/>
          <p14:tracePt t="287527" x="8902700" y="3251200"/>
          <p14:tracePt t="287544" x="8902700" y="3232150"/>
          <p14:tracePt t="287561" x="8902700" y="3225800"/>
          <p14:tracePt t="289335" x="8902700" y="3219450"/>
          <p14:tracePt t="289383" x="8902700" y="3213100"/>
          <p14:tracePt t="292591" x="8902700" y="3206750"/>
          <p14:tracePt t="301247" x="8902700" y="3219450"/>
          <p14:tracePt t="301254" x="8902700" y="3270250"/>
          <p14:tracePt t="301263" x="8902700" y="3302000"/>
          <p14:tracePt t="301273" x="8883650" y="3327400"/>
          <p14:tracePt t="301289" x="8845550" y="3384550"/>
          <p14:tracePt t="301306" x="8788400" y="3435350"/>
          <p14:tracePt t="301322" x="8705850" y="3486150"/>
          <p14:tracePt t="301339" x="8667750" y="3511550"/>
          <p14:tracePt t="301356" x="8629650" y="3524250"/>
          <p14:tracePt t="301360" x="8623300" y="3530600"/>
          <p14:tracePt t="301373" x="8604250" y="3530600"/>
          <p14:tracePt t="301391" x="8578850" y="3530600"/>
          <p14:tracePt t="301407" x="8566150" y="3530600"/>
          <p14:tracePt t="301423" x="8521700" y="3517900"/>
          <p14:tracePt t="301440" x="8420100" y="3492500"/>
          <p14:tracePt t="301456" x="8312150" y="3486150"/>
          <p14:tracePt t="301473" x="8248650" y="3486150"/>
          <p14:tracePt t="301490" x="8229600" y="3492500"/>
          <p14:tracePt t="301506" x="8229600" y="3498850"/>
          <p14:tracePt t="301523" x="8286750" y="3549650"/>
          <p14:tracePt t="301539" x="8477250" y="3651250"/>
          <p14:tracePt t="301556" x="8788400" y="3765550"/>
          <p14:tracePt t="301573" x="9169400" y="3911600"/>
          <p14:tracePt t="301590" x="9639300" y="4095750"/>
          <p14:tracePt t="301607" x="10077450" y="4286250"/>
          <p14:tracePt t="301623" x="10179050" y="4318000"/>
          <p14:tracePt t="301639" x="10223500" y="4330700"/>
          <p14:tracePt t="301656" x="10229850" y="4330700"/>
          <p14:tracePt t="301711" x="10229850" y="4324350"/>
          <p14:tracePt t="301719" x="10229850" y="4318000"/>
          <p14:tracePt t="301727" x="10229850" y="4311650"/>
          <p14:tracePt t="301743" x="10229850" y="4305300"/>
          <p14:tracePt t="301756" x="10223500" y="4298950"/>
          <p14:tracePt t="301772" x="10210800" y="4286250"/>
          <p14:tracePt t="301789" x="10191750" y="4254500"/>
          <p14:tracePt t="301807" x="10179050" y="4171950"/>
          <p14:tracePt t="301823" x="10179050" y="4127500"/>
          <p14:tracePt t="301839" x="10179050" y="4076700"/>
          <p14:tracePt t="301856" x="10185400" y="4019550"/>
          <p14:tracePt t="301873" x="10191750" y="3962400"/>
          <p14:tracePt t="301889" x="10198100" y="3930650"/>
          <p14:tracePt t="301906" x="10198100" y="3879850"/>
          <p14:tracePt t="301923" x="10198100" y="3829050"/>
          <p14:tracePt t="301939" x="10198100" y="3752850"/>
          <p14:tracePt t="301956" x="10198100" y="3721100"/>
          <p14:tracePt t="301973" x="10204450" y="3695700"/>
          <p14:tracePt t="301989" x="10210800" y="3670300"/>
          <p14:tracePt t="302007" x="10217150" y="3651250"/>
          <p14:tracePt t="302023" x="10217150" y="3638550"/>
          <p14:tracePt t="302039" x="10217150" y="3632200"/>
          <p14:tracePt t="302056" x="10217150" y="3619500"/>
          <p14:tracePt t="302073" x="10229850" y="3606800"/>
          <p14:tracePt t="302089" x="10236200" y="3581400"/>
          <p14:tracePt t="302105" x="10242550" y="3568700"/>
          <p14:tracePt t="302122" x="10261600" y="3549650"/>
          <p14:tracePt t="302139" x="10280650" y="3536950"/>
          <p14:tracePt t="302156" x="10312400" y="3517900"/>
          <p14:tracePt t="302172" x="10337800" y="3498850"/>
          <p14:tracePt t="302189" x="10375900" y="3492500"/>
          <p14:tracePt t="302207" x="10433050" y="3486150"/>
          <p14:tracePt t="302223" x="10483850" y="3486150"/>
          <p14:tracePt t="302239" x="10534650" y="3486150"/>
          <p14:tracePt t="302255" x="10591800" y="3479800"/>
          <p14:tracePt t="302273" x="10642600" y="3479800"/>
          <p14:tracePt t="302289" x="10674350" y="3479800"/>
          <p14:tracePt t="302306" x="10725150" y="3479800"/>
          <p14:tracePt t="302323" x="10769600" y="3479800"/>
          <p14:tracePt t="302339" x="10820400" y="3486150"/>
          <p14:tracePt t="302356" x="10858500" y="3492500"/>
          <p14:tracePt t="302360" x="10877550" y="3498850"/>
          <p14:tracePt t="302372" x="10890250" y="3505200"/>
          <p14:tracePt t="302389" x="10909300" y="3530600"/>
          <p14:tracePt t="302407" x="10985500" y="3632200"/>
          <p14:tracePt t="302422" x="11061700" y="3727450"/>
          <p14:tracePt t="302439" x="11131550" y="3829050"/>
          <p14:tracePt t="302456" x="11176000" y="3905250"/>
          <p14:tracePt t="302472" x="11201400" y="3968750"/>
          <p14:tracePt t="302489" x="11220450" y="4038600"/>
          <p14:tracePt t="302505" x="11252200" y="4152900"/>
          <p14:tracePt t="302522" x="11283950" y="4254500"/>
          <p14:tracePt t="302539" x="11315700" y="4324350"/>
          <p14:tracePt t="302556" x="11334750" y="4381500"/>
          <p14:tracePt t="302572" x="11347450" y="4445000"/>
          <p14:tracePt t="302589" x="11347450" y="4502150"/>
          <p14:tracePt t="302607" x="11347450" y="4622800"/>
          <p14:tracePt t="302622" x="11341100" y="4705350"/>
          <p14:tracePt t="302639" x="11315700" y="4794250"/>
          <p14:tracePt t="302656" x="11303000" y="4876800"/>
          <p14:tracePt t="302673" x="11283950" y="4933950"/>
          <p14:tracePt t="302691" x="11239500" y="5048250"/>
          <p14:tracePt t="302706" x="11188700" y="5130800"/>
          <p14:tracePt t="302722" x="11131550" y="5200650"/>
          <p14:tracePt t="302739" x="11074400" y="5251450"/>
          <p14:tracePt t="302756" x="11017250" y="5295900"/>
          <p14:tracePt t="302772" x="10960100" y="5340350"/>
          <p14:tracePt t="302789" x="10902950" y="5359400"/>
          <p14:tracePt t="302808" x="10795000" y="5384800"/>
          <p14:tracePt t="302822" x="10687050" y="5384800"/>
          <p14:tracePt t="302838" x="10560050" y="5397500"/>
          <p14:tracePt t="302856" x="10452100" y="5397500"/>
          <p14:tracePt t="302872" x="10325100" y="5384800"/>
          <p14:tracePt t="302889" x="10223500" y="5359400"/>
          <p14:tracePt t="302906" x="10134600" y="5340350"/>
          <p14:tracePt t="302922" x="10039350" y="5308600"/>
          <p14:tracePt t="302939" x="9944100" y="5264150"/>
          <p14:tracePt t="302956" x="9855200" y="5219700"/>
          <p14:tracePt t="302973" x="9785350" y="5175250"/>
          <p14:tracePt t="302989" x="9728200" y="5105400"/>
          <p14:tracePt t="303007" x="9613900" y="4959350"/>
          <p14:tracePt t="303023" x="9544050" y="4845050"/>
          <p14:tracePt t="303039" x="9455150" y="4711700"/>
          <p14:tracePt t="303055" x="9391650" y="4572000"/>
          <p14:tracePt t="303072" x="9340850" y="4419600"/>
          <p14:tracePt t="303089" x="9296400" y="4286250"/>
          <p14:tracePt t="303105" x="9271000" y="4140200"/>
          <p14:tracePt t="303122" x="9251950" y="4000500"/>
          <p14:tracePt t="303139" x="9251950" y="3898900"/>
          <p14:tracePt t="303155" x="9277350" y="3778250"/>
          <p14:tracePt t="303172" x="9334500" y="3702050"/>
          <p14:tracePt t="303188" x="9385300" y="3638550"/>
          <p14:tracePt t="303207" x="9486900" y="3543300"/>
          <p14:tracePt t="303223" x="9556750" y="3492500"/>
          <p14:tracePt t="303239" x="9632950" y="3422650"/>
          <p14:tracePt t="303255" x="9702800" y="3352800"/>
          <p14:tracePt t="303272" x="9779000" y="3289300"/>
          <p14:tracePt t="303289" x="9829800" y="3257550"/>
          <p14:tracePt t="303305" x="9899650" y="3238500"/>
          <p14:tracePt t="303322" x="9975850" y="3232150"/>
          <p14:tracePt t="303339" x="10096500" y="3219450"/>
          <p14:tracePt t="303356" x="10210800" y="3219450"/>
          <p14:tracePt t="303360" x="10267950" y="3225800"/>
          <p14:tracePt t="303373" x="10318750" y="3225800"/>
          <p14:tracePt t="303389" x="10452100" y="3238500"/>
          <p14:tracePt t="303407" x="10560050" y="3263900"/>
          <p14:tracePt t="303423" x="10731500" y="3327400"/>
          <p14:tracePt t="303439" x="10833100" y="3384550"/>
          <p14:tracePt t="303455" x="10953750" y="3492500"/>
          <p14:tracePt t="303472" x="11055350" y="3600450"/>
          <p14:tracePt t="303489" x="11144250" y="3727450"/>
          <p14:tracePt t="303505" x="11214100" y="3854450"/>
          <p14:tracePt t="303522" x="11277600" y="3981450"/>
          <p14:tracePt t="303539" x="11328400" y="4095750"/>
          <p14:tracePt t="303555" x="11360150" y="4197350"/>
          <p14:tracePt t="303572" x="11385550" y="4318000"/>
          <p14:tracePt t="303588" x="11391900" y="4451350"/>
          <p14:tracePt t="303607" x="11391900" y="4648200"/>
          <p14:tracePt t="303623" x="11353800" y="4749800"/>
          <p14:tracePt t="303639" x="11315700" y="4819650"/>
          <p14:tracePt t="303655" x="11277600" y="4883150"/>
          <p14:tracePt t="303672" x="11239500" y="4940300"/>
          <p14:tracePt t="303688" x="11207750" y="4972050"/>
          <p14:tracePt t="303705" x="11201400" y="4984750"/>
          <p14:tracePt t="303722" x="11195050" y="4991100"/>
          <p14:tracePt t="303755" x="11188700" y="4991100"/>
          <p14:tracePt t="304151" x="11182350" y="4991100"/>
          <p14:tracePt t="304175" x="11150600" y="4997450"/>
          <p14:tracePt t="304183" x="11125200" y="5010150"/>
          <p14:tracePt t="304192" x="11087100" y="5029200"/>
          <p14:tracePt t="304205" x="11061700" y="5048250"/>
          <p14:tracePt t="304222" x="11049000" y="5060950"/>
          <p14:tracePt t="307223" x="11042650" y="5054600"/>
          <p14:tracePt t="307231" x="11036300" y="5048250"/>
          <p14:tracePt t="308079" x="10928350" y="5048250"/>
          <p14:tracePt t="308087" x="10750550" y="5035550"/>
          <p14:tracePt t="308094" x="10509250" y="5022850"/>
          <p14:tracePt t="308104" x="10185400" y="5022850"/>
          <p14:tracePt t="308121" x="9277350" y="5010150"/>
          <p14:tracePt t="308137" x="8134350" y="5054600"/>
          <p14:tracePt t="308154" x="6819900" y="5124450"/>
          <p14:tracePt t="308170" x="5594350" y="5156200"/>
          <p14:tracePt t="308187" x="4584700" y="5156200"/>
          <p14:tracePt t="308204" x="3797300" y="5099050"/>
          <p14:tracePt t="308220" x="3276600" y="5022850"/>
          <p14:tracePt t="308237" x="2965450" y="4953000"/>
          <p14:tracePt t="308255" x="2724150" y="4876800"/>
          <p14:tracePt t="308271" x="2603500" y="4845050"/>
          <p14:tracePt t="308287" x="2470150" y="4787900"/>
          <p14:tracePt t="308303" x="2317750" y="4724400"/>
          <p14:tracePt t="308320" x="2178050" y="4660900"/>
          <p14:tracePt t="308337" x="2044700" y="4597400"/>
          <p14:tracePt t="308354" x="1847850" y="4527550"/>
          <p14:tracePt t="308358" x="1689100" y="4470400"/>
          <p14:tracePt t="308371" x="1587500" y="4445000"/>
          <p14:tracePt t="308387" x="1403350" y="4413250"/>
          <p14:tracePt t="308404" x="1276350" y="4406900"/>
          <p14:tracePt t="308420" x="1155700" y="4406900"/>
          <p14:tracePt t="308437" x="1079500" y="4406900"/>
          <p14:tracePt t="308455" x="977900" y="4387850"/>
          <p14:tracePt t="308470" x="933450" y="4368800"/>
          <p14:tracePt t="308487" x="908050" y="4356100"/>
          <p14:tracePt t="308504" x="882650" y="4330700"/>
          <p14:tracePt t="308520" x="863600" y="4292600"/>
          <p14:tracePt t="308537" x="850900" y="4222750"/>
          <p14:tracePt t="308554" x="844550" y="4114800"/>
          <p14:tracePt t="308571" x="831850" y="3994150"/>
          <p14:tracePt t="308587" x="819150" y="3867150"/>
          <p14:tracePt t="308603" x="806450" y="3752850"/>
          <p14:tracePt t="308620" x="800100" y="3689350"/>
          <p14:tracePt t="308637" x="793750" y="3651250"/>
          <p14:tracePt t="308655" x="793750" y="3606800"/>
          <p14:tracePt t="308670" x="806450" y="3549650"/>
          <p14:tracePt t="308687" x="825500" y="3479800"/>
          <p14:tracePt t="308703" x="863600" y="3403600"/>
          <p14:tracePt t="308721" x="927100" y="3308350"/>
          <p14:tracePt t="308737" x="1003300" y="3219450"/>
          <p14:tracePt t="308753" x="1079500" y="3162300"/>
          <p14:tracePt t="308770" x="1143000" y="3124200"/>
          <p14:tracePt t="308787" x="1206500" y="3098800"/>
          <p14:tracePt t="308803" x="1276350" y="3073400"/>
          <p14:tracePt t="308820" x="1397000" y="3041650"/>
          <p14:tracePt t="308837" x="1511300" y="3003550"/>
          <p14:tracePt t="308855" x="1619250" y="2971800"/>
          <p14:tracePt t="308871" x="1663700" y="2959100"/>
          <p14:tracePt t="308887" x="1701800" y="2952750"/>
          <p14:tracePt t="308903" x="1790700" y="2952750"/>
          <p14:tracePt t="308921" x="1905000" y="2952750"/>
          <p14:tracePt t="308937" x="2019300" y="2952750"/>
          <p14:tracePt t="308953" x="2108200" y="2952750"/>
          <p14:tracePt t="308970" x="2171700" y="2971800"/>
          <p14:tracePt t="308987" x="2235200" y="3016250"/>
          <p14:tracePt t="309003" x="2324100" y="3079750"/>
          <p14:tracePt t="309020" x="2400300" y="3162300"/>
          <p14:tracePt t="309037" x="2457450" y="3232150"/>
          <p14:tracePt t="309053" x="2508250" y="3295650"/>
          <p14:tracePt t="309056" x="2540000" y="3346450"/>
          <p14:tracePt t="309071" x="2578100" y="3409950"/>
          <p14:tracePt t="309087" x="2628900" y="3486150"/>
          <p14:tracePt t="309103" x="2660650" y="3543300"/>
          <p14:tracePt t="309120" x="2673350" y="3594100"/>
          <p14:tracePt t="309137" x="2686050" y="3683000"/>
          <p14:tracePt t="309153" x="2686050" y="3759200"/>
          <p14:tracePt t="309170" x="2660650" y="3829050"/>
          <p14:tracePt t="309187" x="2609850" y="3898900"/>
          <p14:tracePt t="309204" x="2514600" y="3968750"/>
          <p14:tracePt t="309220" x="2400300" y="4019550"/>
          <p14:tracePt t="309237" x="2235200" y="4070350"/>
          <p14:tracePt t="309254" x="2044700" y="4095750"/>
          <p14:tracePt t="309271" x="1771650" y="4121150"/>
          <p14:tracePt t="309287" x="1631950" y="4121150"/>
          <p14:tracePt t="309303" x="1492250" y="4121150"/>
          <p14:tracePt t="309320" x="1416050" y="4095750"/>
          <p14:tracePt t="309337" x="1308100" y="4051300"/>
          <p14:tracePt t="309353" x="1238250" y="4006850"/>
          <p14:tracePt t="309370" x="1149350" y="3943350"/>
          <p14:tracePt t="309387" x="1073150" y="3873500"/>
          <p14:tracePt t="309403" x="1009650" y="3797300"/>
          <p14:tracePt t="309420" x="952500" y="3740150"/>
          <p14:tracePt t="309436" x="939800" y="3695700"/>
          <p14:tracePt t="309455" x="939800" y="3594100"/>
          <p14:tracePt t="309471" x="946150" y="3492500"/>
          <p14:tracePt t="309487" x="952500" y="3365500"/>
          <p14:tracePt t="309503" x="965200" y="3276600"/>
          <p14:tracePt t="309520" x="990600" y="3206750"/>
          <p14:tracePt t="309537" x="1016000" y="3143250"/>
          <p14:tracePt t="309553" x="1047750" y="3092450"/>
          <p14:tracePt t="309570" x="1111250" y="3003550"/>
          <p14:tracePt t="309587" x="1193800" y="2908300"/>
          <p14:tracePt t="309603" x="1289050" y="2825750"/>
          <p14:tracePt t="309621" x="1397000" y="2762250"/>
          <p14:tracePt t="309636" x="1511300" y="2705100"/>
          <p14:tracePt t="309655" x="1663700" y="2667000"/>
          <p14:tracePt t="309671" x="1746250" y="2647950"/>
          <p14:tracePt t="309687" x="1866900" y="2641600"/>
          <p14:tracePt t="309703" x="2038350" y="2641600"/>
          <p14:tracePt t="309720" x="2260600" y="2660650"/>
          <p14:tracePt t="309738" x="2451100" y="2679700"/>
          <p14:tracePt t="309753" x="2609850" y="2705100"/>
          <p14:tracePt t="309770" x="2698750" y="2717800"/>
          <p14:tracePt t="309786" x="2743200" y="2724150"/>
          <p14:tracePt t="309803" x="2749550" y="2724150"/>
          <p14:tracePt t="309821" x="2749550" y="2730500"/>
          <p14:tracePt t="309838" x="2762250" y="2743200"/>
          <p14:tracePt t="309853" x="2794000" y="2813050"/>
          <p14:tracePt t="309871" x="2838450" y="2914650"/>
          <p14:tracePt t="309886" x="2851150" y="2984500"/>
          <p14:tracePt t="309903" x="2851150" y="3028950"/>
          <p14:tracePt t="309919" x="2851150" y="3086100"/>
          <p14:tracePt t="309937" x="2851150" y="3143250"/>
          <p14:tracePt t="309953" x="2844800" y="3206750"/>
          <p14:tracePt t="309969" x="2819400" y="3308350"/>
          <p14:tracePt t="309986" x="2774950" y="3422650"/>
          <p14:tracePt t="310003" x="2717800" y="3524250"/>
          <p14:tracePt t="310020" x="2647950" y="3606800"/>
          <p14:tracePt t="310036" x="2571750" y="3663950"/>
          <p14:tracePt t="310053" x="2514600" y="3708400"/>
          <p14:tracePt t="310070" x="2438400" y="3746500"/>
          <p14:tracePt t="310086" x="2349500" y="3771900"/>
          <p14:tracePt t="310103" x="2216150" y="3790950"/>
          <p14:tracePt t="310120" x="2089150" y="3803650"/>
          <p14:tracePt t="310137" x="1930400" y="3803650"/>
          <p14:tracePt t="310153" x="1771650" y="3803650"/>
          <p14:tracePt t="310170" x="1644650" y="3803650"/>
          <p14:tracePt t="310187" x="1524000" y="3797300"/>
          <p14:tracePt t="310203" x="1428750" y="3784600"/>
          <p14:tracePt t="310220" x="1346200" y="3765550"/>
          <p14:tracePt t="310236" x="1257300" y="3740150"/>
          <p14:tracePt t="310253" x="1181100" y="3689350"/>
          <p14:tracePt t="310271" x="1085850" y="3600450"/>
          <p14:tracePt t="310287" x="1035050" y="3524250"/>
          <p14:tracePt t="310303" x="996950" y="3441700"/>
          <p14:tracePt t="310320" x="977900" y="3340100"/>
          <p14:tracePt t="310336" x="977900" y="3257550"/>
          <p14:tracePt t="310353" x="977900" y="3206750"/>
          <p14:tracePt t="310370" x="990600" y="3143250"/>
          <p14:tracePt t="310387" x="1003300" y="3041650"/>
          <p14:tracePt t="310403" x="1028700" y="2971800"/>
          <p14:tracePt t="310420" x="1066800" y="2908300"/>
          <p14:tracePt t="310437" x="1123950" y="2806700"/>
          <p14:tracePt t="310453" x="1181100" y="2711450"/>
          <p14:tracePt t="310471" x="1282700" y="2584450"/>
          <p14:tracePt t="310486" x="1339850" y="2508250"/>
          <p14:tracePt t="310503" x="1416050" y="2438400"/>
          <p14:tracePt t="310520" x="1492250" y="2393950"/>
          <p14:tracePt t="310536" x="1543050" y="2374900"/>
          <p14:tracePt t="310553" x="1574800" y="2368550"/>
          <p14:tracePt t="310569" x="1651000" y="2368550"/>
          <p14:tracePt t="310587" x="1739900" y="2368550"/>
          <p14:tracePt t="310603" x="1847850" y="2368550"/>
          <p14:tracePt t="310619" x="1987550" y="2387600"/>
          <p14:tracePt t="310637" x="2159000" y="2432050"/>
          <p14:tracePt t="310653" x="2324100" y="2476500"/>
          <p14:tracePt t="310671" x="2489200" y="2527300"/>
          <p14:tracePt t="310687" x="2571750" y="2571750"/>
          <p14:tracePt t="310703" x="2609850" y="2609850"/>
          <p14:tracePt t="310720" x="2622550" y="2628900"/>
          <p14:tracePt t="310736" x="2628900" y="2667000"/>
          <p14:tracePt t="310753" x="2628900" y="2768600"/>
          <p14:tracePt t="310770" x="2628900" y="2870200"/>
          <p14:tracePt t="310786" x="2628900" y="2971800"/>
          <p14:tracePt t="310802" x="2628900" y="3067050"/>
          <p14:tracePt t="310819" x="2628900" y="3155950"/>
          <p14:tracePt t="310836" x="2603500" y="3251200"/>
          <p14:tracePt t="310853" x="2565400" y="3333750"/>
          <p14:tracePt t="310857" x="2552700" y="3371850"/>
          <p14:tracePt t="310869" x="2533650" y="3397250"/>
          <p14:tracePt t="310886" x="2444750" y="3511550"/>
          <p14:tracePt t="310903" x="2317750" y="3600450"/>
          <p14:tracePt t="310919" x="2178050" y="3663950"/>
          <p14:tracePt t="310936" x="2044700" y="3727450"/>
          <p14:tracePt t="310953" x="1924050" y="3771900"/>
          <p14:tracePt t="310970" x="1873250" y="3790950"/>
          <p14:tracePt t="310986" x="1854200" y="3803650"/>
          <p14:tracePt t="311003" x="1854200" y="3810000"/>
          <p14:tracePt t="311019" x="1847850" y="3810000"/>
          <p14:tracePt t="311036" x="1822450" y="3816350"/>
          <p14:tracePt t="311053" x="1778000" y="3822700"/>
          <p14:tracePt t="311071" x="1714500" y="3822700"/>
          <p14:tracePt t="311087" x="1682750" y="3822700"/>
          <p14:tracePt t="311103" x="1657350" y="3822700"/>
          <p14:tracePt t="311119" x="1651000" y="3822700"/>
          <p14:tracePt t="311137" x="1631950" y="3797300"/>
          <p14:tracePt t="311153" x="1587500" y="3765550"/>
          <p14:tracePt t="311170" x="1530350" y="3721100"/>
          <p14:tracePt t="311186" x="1460500" y="3676650"/>
          <p14:tracePt t="311203" x="1384300" y="3619500"/>
          <p14:tracePt t="311219" x="1327150" y="3562350"/>
          <p14:tracePt t="311236" x="1276350" y="3505200"/>
          <p14:tracePt t="311253" x="1250950" y="3467100"/>
          <p14:tracePt t="311271" x="1231900" y="3422650"/>
          <p14:tracePt t="311287" x="1231900" y="3390900"/>
          <p14:tracePt t="311303" x="1231900" y="3359150"/>
          <p14:tracePt t="311319" x="1231900" y="3314700"/>
          <p14:tracePt t="311337" x="1231900" y="3257550"/>
          <p14:tracePt t="311352" x="1238250" y="3200400"/>
          <p14:tracePt t="311370" x="1263650" y="3143250"/>
          <p14:tracePt t="311387" x="1282700" y="3067050"/>
          <p14:tracePt t="311403" x="1314450" y="2990850"/>
          <p14:tracePt t="311419" x="1339850" y="2895600"/>
          <p14:tracePt t="311436" x="1371600" y="2813050"/>
          <p14:tracePt t="311452" x="1409700" y="2749550"/>
          <p14:tracePt t="311469" x="1454150" y="2705100"/>
          <p14:tracePt t="311487" x="1543050" y="2622550"/>
          <p14:tracePt t="311503" x="1581150" y="2603500"/>
          <p14:tracePt t="311519" x="1644650" y="2584450"/>
          <p14:tracePt t="311536" x="1701800" y="2571750"/>
          <p14:tracePt t="311553" x="1771650" y="2565400"/>
          <p14:tracePt t="311569" x="1816100" y="2565400"/>
          <p14:tracePt t="311586" x="1885950" y="2559050"/>
          <p14:tracePt t="311602" x="1987550" y="2552700"/>
          <p14:tracePt t="311619" x="2101850" y="2552700"/>
          <p14:tracePt t="311636" x="2228850" y="2552700"/>
          <p14:tracePt t="311653" x="2317750" y="2552700"/>
          <p14:tracePt t="311670" x="2381250" y="2552700"/>
          <p14:tracePt t="311687" x="2425700" y="2552700"/>
          <p14:tracePt t="311703" x="2444750" y="2565400"/>
          <p14:tracePt t="311719" x="2470150" y="2578100"/>
          <p14:tracePt t="311736" x="2520950" y="2628900"/>
          <p14:tracePt t="311753" x="2590800" y="2679700"/>
          <p14:tracePt t="311769" x="2616200" y="2705100"/>
          <p14:tracePt t="311786" x="2647950" y="2730500"/>
          <p14:tracePt t="311802" x="2673350" y="2768600"/>
          <p14:tracePt t="311819" x="2686050" y="2787650"/>
          <p14:tracePt t="311836" x="2698750" y="2819400"/>
          <p14:tracePt t="311852" x="2711450" y="2844800"/>
          <p14:tracePt t="311869" x="2717800" y="2889250"/>
          <p14:tracePt t="311873" x="2717800" y="2901950"/>
          <p14:tracePt t="311887" x="2724150" y="2933700"/>
          <p14:tracePt t="311903" x="2724150" y="2959100"/>
          <p14:tracePt t="311919" x="2724150" y="2984500"/>
          <p14:tracePt t="311936" x="2730500" y="3016250"/>
          <p14:tracePt t="311952" x="2730500" y="3048000"/>
          <p14:tracePt t="311969" x="2730500" y="3092450"/>
          <p14:tracePt t="311985" x="2743200" y="3175000"/>
          <p14:tracePt t="312002" x="2755900" y="3263900"/>
          <p14:tracePt t="312019" x="2781300" y="3352800"/>
          <p14:tracePt t="312036" x="2787650" y="3409950"/>
          <p14:tracePt t="312052" x="2794000" y="3467100"/>
          <p14:tracePt t="312069" x="2800350" y="3524250"/>
          <p14:tracePt t="312087" x="2800350" y="3594100"/>
          <p14:tracePt t="312103" x="2774950" y="3644900"/>
          <p14:tracePt t="312119" x="2717800" y="3740150"/>
          <p14:tracePt t="312136" x="2667000" y="3829050"/>
          <p14:tracePt t="312152" x="2590800" y="3898900"/>
          <p14:tracePt t="312169" x="2520950" y="3949700"/>
          <p14:tracePt t="312185" x="2444750" y="4000500"/>
          <p14:tracePt t="312202" x="2387600" y="4019550"/>
          <p14:tracePt t="312219" x="2317750" y="4032250"/>
          <p14:tracePt t="312236" x="2247900" y="4038600"/>
          <p14:tracePt t="312252" x="2165350" y="4038600"/>
          <p14:tracePt t="312269" x="2076450" y="4038600"/>
          <p14:tracePt t="312287" x="1936750" y="4038600"/>
          <p14:tracePt t="312303" x="1847850" y="4032250"/>
          <p14:tracePt t="312319" x="1790700" y="4013200"/>
          <p14:tracePt t="312336" x="1727200" y="3981450"/>
          <p14:tracePt t="312352" x="1663700" y="3937000"/>
          <p14:tracePt t="312370" x="1619250" y="3898900"/>
          <p14:tracePt t="312386" x="1568450" y="3841750"/>
          <p14:tracePt t="312402" x="1530350" y="3778250"/>
          <p14:tracePt t="312419" x="1479550" y="3695700"/>
          <p14:tracePt t="312436" x="1403350" y="3600450"/>
          <p14:tracePt t="312452" x="1333500" y="3473450"/>
          <p14:tracePt t="312469" x="1270000" y="3340100"/>
          <p14:tracePt t="312487" x="1225550" y="3181350"/>
          <p14:tracePt t="312503" x="1219200" y="3105150"/>
          <p14:tracePt t="312519" x="1212850" y="3048000"/>
          <p14:tracePt t="312536" x="1212850" y="2984500"/>
          <p14:tracePt t="312552" x="1212850" y="2908300"/>
          <p14:tracePt t="312568" x="1212850" y="2832100"/>
          <p14:tracePt t="312585" x="1231900" y="2724150"/>
          <p14:tracePt t="312602" x="1270000" y="2622550"/>
          <p14:tracePt t="312618" x="1333500" y="2495550"/>
          <p14:tracePt t="312636" x="1403350" y="2425700"/>
          <p14:tracePt t="312652" x="1447800" y="2381250"/>
          <p14:tracePt t="312669" x="1511300" y="2343150"/>
          <p14:tracePt t="312687" x="1676400" y="2311400"/>
          <p14:tracePt t="312703" x="1828800" y="2305050"/>
          <p14:tracePt t="312719" x="2038350" y="2305050"/>
          <p14:tracePt t="312736" x="2228850" y="2305050"/>
          <p14:tracePt t="312752" x="2406650" y="2317750"/>
          <p14:tracePt t="312769" x="2508250" y="2336800"/>
          <p14:tracePt t="312786" x="2571750" y="2368550"/>
          <p14:tracePt t="312802" x="2590800" y="2393950"/>
          <p14:tracePt t="312819" x="2603500" y="2432050"/>
          <p14:tracePt t="312835" x="2609850" y="2457450"/>
          <p14:tracePt t="312852" x="2609850" y="2476500"/>
          <p14:tracePt t="312856" x="2616200" y="2482850"/>
          <p14:tracePt t="312869" x="2616200" y="2489200"/>
          <p14:tracePt t="315319" x="2616200" y="2533650"/>
          <p14:tracePt t="315327" x="2616200" y="2565400"/>
          <p14:tracePt t="315337" x="2616200" y="2597150"/>
          <p14:tracePt t="315351" x="2616200" y="2692400"/>
          <p14:tracePt t="315368" x="2616200" y="2800350"/>
          <p14:tracePt t="315385" x="2622550" y="2889250"/>
          <p14:tracePt t="315401" x="2628900" y="2952750"/>
          <p14:tracePt t="315418" x="2705100" y="3111500"/>
          <p14:tracePt t="315435" x="2774950" y="3289300"/>
          <p14:tracePt t="315452" x="2832100" y="3448050"/>
          <p14:tracePt t="315468" x="2863850" y="3594100"/>
          <p14:tracePt t="315485" x="2876550" y="3708400"/>
          <p14:tracePt t="315503" x="2876550" y="3784600"/>
          <p14:tracePt t="315519" x="2876550" y="3803650"/>
          <p14:tracePt t="315534" x="2876550" y="3810000"/>
          <p14:tracePt t="315551" x="2876550" y="3816350"/>
          <p14:tracePt t="315568" x="2876550" y="3835400"/>
          <p14:tracePt t="315585" x="2876550" y="3879850"/>
          <p14:tracePt t="315601" x="2870200" y="3911600"/>
          <p14:tracePt t="315618" x="2863850" y="3943350"/>
          <p14:tracePt t="315635" x="2863850" y="3968750"/>
          <p14:tracePt t="315651" x="2857500" y="3975100"/>
          <p14:tracePt t="315668" x="2857500" y="3981450"/>
          <p14:tracePt t="315701" x="2857500" y="3987800"/>
          <p14:tracePt t="315719" x="2838450" y="3987800"/>
          <p14:tracePt t="315734" x="2819400" y="3987800"/>
          <p14:tracePt t="315751" x="2813050" y="3987800"/>
          <p14:tracePt t="315768" x="2806700" y="3975100"/>
          <p14:tracePt t="315785" x="2800350" y="3930650"/>
          <p14:tracePt t="315801" x="2794000" y="3898900"/>
          <p14:tracePt t="315818" x="2794000" y="3848100"/>
          <p14:tracePt t="315834" x="2794000" y="3803650"/>
          <p14:tracePt t="315851" x="2800350" y="3733800"/>
          <p14:tracePt t="315855" x="2806700" y="3702050"/>
          <p14:tracePt t="315868" x="2819400" y="3663950"/>
          <p14:tracePt t="315884" x="2857500" y="3606800"/>
          <p14:tracePt t="315901" x="2895600" y="3594100"/>
          <p14:tracePt t="315919" x="2959100" y="3581400"/>
          <p14:tracePt t="315934" x="3003550" y="3581400"/>
          <p14:tracePt t="315951" x="3041650" y="3581400"/>
          <p14:tracePt t="315968" x="3073400" y="3581400"/>
          <p14:tracePt t="315984" x="3105150" y="3581400"/>
          <p14:tracePt t="316001" x="3136900" y="3581400"/>
          <p14:tracePt t="316018" x="3175000" y="3594100"/>
          <p14:tracePt t="316034" x="3232150" y="3625850"/>
          <p14:tracePt t="316051" x="3263900" y="3632200"/>
          <p14:tracePt t="316068" x="3282950" y="3638550"/>
          <p14:tracePt t="316085" x="3289300" y="3644900"/>
          <p14:tracePt t="316101" x="3302000" y="3651250"/>
          <p14:tracePt t="316119" x="3302000" y="3670300"/>
          <p14:tracePt t="316135" x="3314700" y="3695700"/>
          <p14:tracePt t="316151" x="3321050" y="3714750"/>
          <p14:tracePt t="316167" x="3321050" y="3746500"/>
          <p14:tracePt t="316184" x="3308350" y="3778250"/>
          <p14:tracePt t="316201" x="3289300" y="3803650"/>
          <p14:tracePt t="316218" x="3251200" y="3848100"/>
          <p14:tracePt t="316234" x="3200400" y="3905250"/>
          <p14:tracePt t="316251" x="3155950" y="3956050"/>
          <p14:tracePt t="316268" x="3111500" y="3987800"/>
          <p14:tracePt t="316284" x="3073400" y="4006850"/>
          <p14:tracePt t="316301" x="3048000" y="4019550"/>
          <p14:tracePt t="316319" x="3009900" y="4032250"/>
          <p14:tracePt t="316334" x="2984500" y="4032250"/>
          <p14:tracePt t="316351" x="2933700" y="4038600"/>
          <p14:tracePt t="316368" x="2876550" y="4038600"/>
          <p14:tracePt t="316384" x="2813050" y="4038600"/>
          <p14:tracePt t="316401" x="2762250" y="4038600"/>
          <p14:tracePt t="316418" x="2736850" y="4038600"/>
          <p14:tracePt t="316434" x="2724150" y="4032250"/>
          <p14:tracePt t="316451" x="2717800" y="4025900"/>
          <p14:tracePt t="316468" x="2711450" y="4025900"/>
          <p14:tracePt t="316484" x="2711450" y="4019550"/>
          <p14:tracePt t="316501" x="2705100" y="4006850"/>
          <p14:tracePt t="316519" x="2686050" y="3981450"/>
          <p14:tracePt t="316534" x="2686050" y="3975100"/>
          <p14:tracePt t="316551" x="2686050" y="3968750"/>
          <p14:tracePt t="316584" x="2679700" y="3968750"/>
          <p14:tracePt t="316791" x="2679700" y="3962400"/>
          <p14:tracePt t="316807" x="2679700" y="3956050"/>
          <p14:tracePt t="316815" x="2679700" y="3949700"/>
          <p14:tracePt t="316830" x="2679700" y="3943350"/>
          <p14:tracePt t="316847" x="2679700" y="3937000"/>
          <p14:tracePt t="316887" x="2679700" y="3930650"/>
          <p14:tracePt t="317383" x="2679700" y="3924300"/>
          <p14:tracePt t="317431" x="2679700" y="3917950"/>
          <p14:tracePt t="317623" x="2679700" y="3905250"/>
          <p14:tracePt t="317639" x="2679700" y="3898900"/>
          <p14:tracePt t="317655" x="2679700" y="3892550"/>
          <p14:tracePt t="317663" x="2679700" y="3886200"/>
          <p14:tracePt t="317679" x="2686050" y="3879850"/>
          <p14:tracePt t="317688" x="2698750" y="3867150"/>
          <p14:tracePt t="317700" x="2705100" y="3854450"/>
          <p14:tracePt t="317719" x="2736850" y="3829050"/>
          <p14:tracePt t="317735" x="2762250" y="3810000"/>
          <p14:tracePt t="317751" x="2787650" y="3810000"/>
          <p14:tracePt t="317767" x="2806700" y="3797300"/>
          <p14:tracePt t="317784" x="2819400" y="3790950"/>
          <p14:tracePt t="317800" x="2832100" y="3784600"/>
          <p14:tracePt t="317817" x="2844800" y="3778250"/>
          <p14:tracePt t="317834" x="2851150" y="3771900"/>
          <p14:tracePt t="317851" x="2870200" y="3771900"/>
          <p14:tracePt t="317867" x="2882900" y="3759200"/>
          <p14:tracePt t="317884" x="2889250" y="3752850"/>
          <p14:tracePt t="317905" x="2895600" y="3752850"/>
          <p14:tracePt t="317920" x="2908300" y="3746500"/>
          <p14:tracePt t="317938" x="2921000" y="3740150"/>
          <p14:tracePt t="317950" x="2940050" y="3733800"/>
          <p14:tracePt t="317967" x="2959100" y="3727450"/>
          <p14:tracePt t="317984" x="2971800" y="3721100"/>
          <p14:tracePt t="318000" x="2997200" y="3721100"/>
          <p14:tracePt t="318017" x="3028950" y="3714750"/>
          <p14:tracePt t="318034" x="3054350" y="3708400"/>
          <p14:tracePt t="318050" x="3079750" y="3708400"/>
          <p14:tracePt t="318067" x="3092450" y="3708400"/>
          <p14:tracePt t="318083" x="3105150" y="3708400"/>
          <p14:tracePt t="318117" x="3111500" y="3708400"/>
          <p14:tracePt t="318135" x="3124200" y="3708400"/>
          <p14:tracePt t="318151" x="3130550" y="3708400"/>
          <p14:tracePt t="318287" x="3143250" y="3708400"/>
          <p14:tracePt t="318295" x="3155950" y="3708400"/>
          <p14:tracePt t="318304" x="3162300" y="3708400"/>
          <p14:tracePt t="318317" x="3181350" y="3708400"/>
          <p14:tracePt t="318336" x="3200400" y="3714750"/>
          <p14:tracePt t="318350" x="3213100" y="3714750"/>
          <p14:tracePt t="318368" x="3213100" y="3721100"/>
          <p14:tracePt t="318383" x="3225800" y="3721100"/>
          <p14:tracePt t="318400" x="3232150" y="3721100"/>
          <p14:tracePt t="318417" x="3244850" y="3727450"/>
          <p14:tracePt t="318433" x="3257550" y="3740150"/>
          <p14:tracePt t="318518" x="3263900" y="3740150"/>
          <p14:tracePt t="318527" x="3263900" y="3746500"/>
          <p14:tracePt t="318537" x="3270250" y="3759200"/>
          <p14:tracePt t="318550" x="3282950" y="3778250"/>
          <p14:tracePt t="318567" x="3282950" y="3797300"/>
          <p14:tracePt t="318584" x="3289300" y="3816350"/>
          <p14:tracePt t="318600" x="3289300" y="3829050"/>
          <p14:tracePt t="318617" x="3289300" y="3841750"/>
          <p14:tracePt t="318633" x="3289300" y="3848100"/>
          <p14:tracePt t="318650" x="3295650" y="3879850"/>
          <p14:tracePt t="318667" x="3302000" y="3924300"/>
          <p14:tracePt t="318684" x="3308350" y="3968750"/>
          <p14:tracePt t="318701" x="3308350" y="4000500"/>
          <p14:tracePt t="318717" x="3308350" y="4032250"/>
          <p14:tracePt t="318736" x="3289300" y="4083050"/>
          <p14:tracePt t="318750" x="3276600" y="4108450"/>
          <p14:tracePt t="318767" x="3251200" y="4133850"/>
          <p14:tracePt t="318783" x="3213100" y="4159250"/>
          <p14:tracePt t="318800" x="3175000" y="4171950"/>
          <p14:tracePt t="318817" x="3136900" y="4197350"/>
          <p14:tracePt t="318833" x="3092450" y="4216400"/>
          <p14:tracePt t="318850" x="3054350" y="4229100"/>
          <p14:tracePt t="318867" x="3035300" y="4235450"/>
          <p14:tracePt t="318871" x="3016250" y="4241800"/>
          <p14:tracePt t="318884" x="3003550" y="4241800"/>
          <p14:tracePt t="318900" x="2984500" y="4241800"/>
          <p14:tracePt t="318917" x="2946400" y="4248150"/>
          <p14:tracePt t="318933" x="2895600" y="4248150"/>
          <p14:tracePt t="318950" x="2819400" y="4248150"/>
          <p14:tracePt t="318967" x="2787650" y="4248150"/>
          <p14:tracePt t="318983" x="2774950" y="4248150"/>
          <p14:tracePt t="319000" x="2768600" y="4241800"/>
          <p14:tracePt t="319017" x="2762250" y="4229100"/>
          <p14:tracePt t="319034" x="2755900" y="4216400"/>
          <p14:tracePt t="319050" x="2743200" y="4203700"/>
          <p14:tracePt t="319067" x="2743200" y="4184650"/>
          <p14:tracePt t="319083" x="2730500" y="4140200"/>
          <p14:tracePt t="319101" x="2724150" y="4095750"/>
          <p14:tracePt t="319117" x="2717800" y="3994150"/>
          <p14:tracePt t="319133" x="2698750" y="3905250"/>
          <p14:tracePt t="319150" x="2698750" y="3822700"/>
          <p14:tracePt t="319167" x="2698750" y="3790950"/>
          <p14:tracePt t="319183" x="2698750" y="3771900"/>
          <p14:tracePt t="319200" x="2705100" y="3740150"/>
          <p14:tracePt t="319216" x="2724150" y="3714750"/>
          <p14:tracePt t="319233" x="2730500" y="3683000"/>
          <p14:tracePt t="319250" x="2755900" y="3663950"/>
          <p14:tracePt t="319267" x="2787650" y="3644900"/>
          <p14:tracePt t="319283" x="2794000" y="3638550"/>
          <p14:tracePt t="319300" x="2806700" y="3632200"/>
          <p14:tracePt t="319317" x="2813050" y="3625850"/>
          <p14:tracePt t="319333" x="2819400" y="3625850"/>
          <p14:tracePt t="319350" x="2825750" y="3625850"/>
          <p14:tracePt t="319375" x="2832100" y="3625850"/>
          <p14:tracePt t="321999" x="2857500" y="3625850"/>
          <p14:tracePt t="322007" x="2997200" y="3663950"/>
          <p14:tracePt t="322016" x="3257550" y="3733800"/>
          <p14:tracePt t="322032" x="4089400" y="3956050"/>
          <p14:tracePt t="322049" x="5327650" y="4248150"/>
          <p14:tracePt t="322066" x="6819900" y="4635500"/>
          <p14:tracePt t="322083" x="8102600" y="4965700"/>
          <p14:tracePt t="322099" x="8883650" y="5118100"/>
          <p14:tracePt t="322116" x="9188450" y="5168900"/>
          <p14:tracePt t="322132" x="9245600" y="5181600"/>
          <p14:tracePt t="322215" x="9245600" y="5187950"/>
          <p14:tracePt t="322247" x="9245600" y="5194300"/>
          <p14:tracePt t="322254" x="9245600" y="5200650"/>
          <p14:tracePt t="322265" x="9245600" y="5213350"/>
          <p14:tracePt t="322282" x="9251950" y="5238750"/>
          <p14:tracePt t="322299" x="9290050" y="5295900"/>
          <p14:tracePt t="322316" x="9436100" y="5391150"/>
          <p14:tracePt t="322332" x="9709150" y="5461000"/>
          <p14:tracePt t="322349" x="10115550" y="5461000"/>
          <p14:tracePt t="322367" x="10928350" y="5422900"/>
          <p14:tracePt t="322384" x="11385550" y="5346700"/>
          <p14:tracePt t="322399" x="11652250" y="5295900"/>
          <p14:tracePt t="322416" x="11817350" y="5226050"/>
          <p14:tracePt t="322432" x="11925300" y="5187950"/>
          <p14:tracePt t="322449" x="11969750" y="5162550"/>
          <p14:tracePt t="322483" x="11976100" y="5162550"/>
          <p14:tracePt t="322615" x="11976100" y="5149850"/>
          <p14:tracePt t="322623" x="11976100" y="5130800"/>
          <p14:tracePt t="322632" x="11976100" y="5124450"/>
          <p14:tracePt t="322649" x="11976100" y="5111750"/>
          <p14:tracePt t="322665" x="11969750" y="5092700"/>
          <p14:tracePt t="322682" x="11963400" y="5080000"/>
          <p14:tracePt t="322699" x="11938000" y="5054600"/>
          <p14:tracePt t="322715" x="11899900" y="5003800"/>
          <p14:tracePt t="322732" x="11842750" y="4953000"/>
          <p14:tracePt t="322749" x="11798300" y="4908550"/>
          <p14:tracePt t="322765" x="11760200" y="4864100"/>
          <p14:tracePt t="322767" x="11741150" y="4845050"/>
          <p14:tracePt t="322782" x="11715750" y="4826000"/>
          <p14:tracePt t="322799" x="11709400" y="4819650"/>
          <p14:tracePt t="322815" x="11696700" y="4813300"/>
          <p14:tracePt t="322833" x="11696700" y="4806950"/>
          <p14:tracePt t="322849" x="11671300" y="4800600"/>
          <p14:tracePt t="322865" x="11633200" y="4800600"/>
          <p14:tracePt t="322882" x="11576050" y="4800600"/>
          <p14:tracePt t="322898" x="11512550" y="4800600"/>
          <p14:tracePt t="322915" x="11455400" y="4794250"/>
          <p14:tracePt t="322932" x="11398250" y="4781550"/>
          <p14:tracePt t="322949" x="11360150" y="4775200"/>
          <p14:tracePt t="322965" x="11334750" y="4762500"/>
          <p14:tracePt t="322983" x="11290300" y="4724400"/>
          <p14:tracePt t="322998" x="11271250" y="4711700"/>
          <p14:tracePt t="323015" x="11252200" y="4679950"/>
          <p14:tracePt t="323032" x="11233150" y="4660900"/>
          <p14:tracePt t="323049" x="11214100" y="4610100"/>
          <p14:tracePt t="323065" x="11201400" y="4552950"/>
          <p14:tracePt t="323082" x="11201400" y="4508500"/>
          <p14:tracePt t="323099" x="11201400" y="4476750"/>
          <p14:tracePt t="323115" x="11214100" y="4432300"/>
          <p14:tracePt t="323132" x="11239500" y="4381500"/>
          <p14:tracePt t="323149" x="11264900" y="4330700"/>
          <p14:tracePt t="323167" x="11290300" y="4279900"/>
          <p14:tracePt t="323182" x="11309350" y="4260850"/>
          <p14:tracePt t="323199" x="11341100" y="4235450"/>
          <p14:tracePt t="323215" x="11366500" y="4210050"/>
          <p14:tracePt t="323232" x="11430000" y="4178300"/>
          <p14:tracePt t="323249" x="11480800" y="4152900"/>
          <p14:tracePt t="323265" x="11531600" y="4140200"/>
          <p14:tracePt t="323282" x="11557000" y="4140200"/>
          <p14:tracePt t="323299" x="11582400" y="4140200"/>
          <p14:tracePt t="323315" x="11614150" y="4140200"/>
          <p14:tracePt t="323332" x="11652250" y="4146550"/>
          <p14:tracePt t="323349" x="11703050" y="4171950"/>
          <p14:tracePt t="323368" x="11779250" y="4222750"/>
          <p14:tracePt t="323384" x="11823700" y="4273550"/>
          <p14:tracePt t="323399" x="11874500" y="4337050"/>
          <p14:tracePt t="323415" x="11925300" y="4413250"/>
          <p14:tracePt t="323432" x="11957050" y="4457700"/>
          <p14:tracePt t="323449" x="11982450" y="4502150"/>
          <p14:tracePt t="323465" x="12014200" y="4572000"/>
          <p14:tracePt t="323482" x="12026900" y="4597400"/>
          <p14:tracePt t="323499" x="12033250" y="4622800"/>
          <p14:tracePt t="323515" x="12033250" y="4641850"/>
          <p14:tracePt t="323532" x="12033250" y="4673600"/>
          <p14:tracePt t="323549" x="12033250" y="4705350"/>
          <p14:tracePt t="323565" x="12014200" y="4724400"/>
          <p14:tracePt t="323582" x="11976100" y="4756150"/>
          <p14:tracePt t="323599" x="11912600" y="4781550"/>
          <p14:tracePt t="323615" x="11842750" y="4813300"/>
          <p14:tracePt t="323632" x="11772900" y="4832350"/>
          <p14:tracePt t="323649" x="11696700" y="4832350"/>
          <p14:tracePt t="323665" x="11626850" y="4832350"/>
          <p14:tracePt t="323682" x="11563350" y="4832350"/>
          <p14:tracePt t="323699" x="11506200" y="4826000"/>
          <p14:tracePt t="323715" x="11404600" y="4800600"/>
          <p14:tracePt t="323732" x="11328400" y="4787900"/>
          <p14:tracePt t="323748" x="11290300" y="4775200"/>
          <p14:tracePt t="323765" x="11277600" y="4768850"/>
          <p14:tracePt t="323783" x="11258550" y="4749800"/>
          <p14:tracePt t="323799" x="11252200" y="4724400"/>
          <p14:tracePt t="323815" x="11233150" y="4692650"/>
          <p14:tracePt t="323832" x="11214100" y="4648200"/>
          <p14:tracePt t="323848" x="11201400" y="4597400"/>
          <p14:tracePt t="323865" x="11201400" y="4552950"/>
          <p14:tracePt t="323882" x="11201400" y="4502150"/>
          <p14:tracePt t="323898" x="11207750" y="4451350"/>
          <p14:tracePt t="323915" x="11239500" y="4394200"/>
          <p14:tracePt t="323932" x="11277600" y="4330700"/>
          <p14:tracePt t="323948" x="11328400" y="4286250"/>
          <p14:tracePt t="323965" x="11379200" y="4254500"/>
          <p14:tracePt t="323983" x="11487150" y="4216400"/>
          <p14:tracePt t="323998" x="11550650" y="4203700"/>
          <p14:tracePt t="324015" x="11595100" y="4191000"/>
          <p14:tracePt t="324032" x="11607800" y="4191000"/>
          <p14:tracePt t="324048" x="11620500" y="4191000"/>
          <p14:tracePt t="324081" x="11626850" y="4191000"/>
          <p14:tracePt t="324098" x="11645900" y="4191000"/>
          <p14:tracePt t="324115" x="11690350" y="4210050"/>
          <p14:tracePt t="324132" x="11728450" y="4235450"/>
          <p14:tracePt t="324148" x="11766550" y="4248150"/>
          <p14:tracePt t="324165" x="11785600" y="4254500"/>
          <p14:tracePt t="324183" x="11811000" y="4267200"/>
          <p14:tracePt t="324198" x="11823700" y="4267200"/>
          <p14:tracePt t="324215" x="11830050" y="4273550"/>
          <p14:tracePt t="324232" x="11836400" y="4279900"/>
          <p14:tracePt t="324248" x="11842750" y="4292600"/>
          <p14:tracePt t="324265" x="11861800" y="4318000"/>
          <p14:tracePt t="324281" x="11880850" y="4356100"/>
          <p14:tracePt t="324298" x="11906250" y="4406900"/>
          <p14:tracePt t="324315" x="11918950" y="4438650"/>
          <p14:tracePt t="324332" x="11925300" y="4483100"/>
          <p14:tracePt t="324349" x="11931650" y="4533900"/>
          <p14:tracePt t="324365" x="11931650" y="4572000"/>
          <p14:tracePt t="324369" x="11931650" y="4584700"/>
          <p14:tracePt t="324384" x="11931650" y="4603750"/>
          <p14:tracePt t="324399" x="11931650" y="4616450"/>
          <p14:tracePt t="324415" x="11925300" y="4629150"/>
          <p14:tracePt t="324431" x="11906250" y="4654550"/>
          <p14:tracePt t="324448" x="11893550" y="4673600"/>
          <p14:tracePt t="324465" x="11868150" y="4699000"/>
          <p14:tracePt t="324482" x="11855450" y="4711700"/>
          <p14:tracePt t="324499" x="11830050" y="4730750"/>
          <p14:tracePt t="324515" x="11804650" y="4743450"/>
          <p14:tracePt t="324531" x="11766550" y="4756150"/>
          <p14:tracePt t="324548" x="11741150" y="4762500"/>
          <p14:tracePt t="324564" x="11722100" y="4768850"/>
          <p14:tracePt t="324583" x="11664950" y="4768850"/>
          <p14:tracePt t="324598" x="11607800" y="4768850"/>
          <p14:tracePt t="324615" x="11537950" y="4768850"/>
          <p14:tracePt t="324631" x="11461750" y="4743450"/>
          <p14:tracePt t="324648" x="11366500" y="4724400"/>
          <p14:tracePt t="324665" x="11328400" y="4718050"/>
          <p14:tracePt t="324682" x="11303000" y="4711700"/>
          <p14:tracePt t="324727" x="11303000" y="4705350"/>
          <p14:tracePt t="324736" x="11283950" y="4686300"/>
          <p14:tracePt t="324748" x="11271250" y="4667250"/>
          <p14:tracePt t="324764" x="11239500" y="4629150"/>
          <p14:tracePt t="324782" x="11220450" y="4597400"/>
          <p14:tracePt t="324799" x="11188700" y="4508500"/>
          <p14:tracePt t="324815" x="11182350" y="4476750"/>
          <p14:tracePt t="324831" x="11182350" y="4451350"/>
          <p14:tracePt t="324848" x="11182350" y="4438650"/>
          <p14:tracePt t="324882" x="11182350" y="4432300"/>
          <p14:tracePt t="328639" x="11195050" y="4413250"/>
          <p14:tracePt t="328647" x="11245850" y="4375150"/>
          <p14:tracePt t="328655" x="11277600" y="4356100"/>
          <p14:tracePt t="328664" x="11322050" y="4343400"/>
          <p14:tracePt t="328680" x="11423650" y="4330700"/>
          <p14:tracePt t="328697" x="11531600" y="4330700"/>
          <p14:tracePt t="328714" x="11639550" y="4330700"/>
          <p14:tracePt t="328731" x="11715750" y="4330700"/>
          <p14:tracePt t="328747" x="11760200" y="4330700"/>
          <p14:tracePt t="328763" x="11772900" y="4330700"/>
          <p14:tracePt t="328823" x="11779250" y="4330700"/>
          <p14:tracePt t="328832" x="11779250" y="4343400"/>
          <p14:tracePt t="328839" x="11785600" y="4349750"/>
          <p14:tracePt t="328849" x="11791950" y="4356100"/>
          <p14:tracePt t="328864" x="11798300" y="4381500"/>
          <p14:tracePt t="328880" x="11804650" y="4400550"/>
          <p14:tracePt t="328897" x="11817350" y="4432300"/>
          <p14:tracePt t="328913" x="11836400" y="4470400"/>
          <p14:tracePt t="328930" x="11849100" y="4489450"/>
          <p14:tracePt t="328947" x="11855450" y="4508500"/>
          <p14:tracePt t="328964" x="11861800" y="4508500"/>
          <p14:tracePt t="328980" x="11868150" y="4521200"/>
          <p14:tracePt t="328997" x="11868150" y="4540250"/>
          <p14:tracePt t="329015" x="11874500" y="4591050"/>
          <p14:tracePt t="329031" x="11874500" y="4641850"/>
          <p14:tracePt t="329047" x="11849100" y="4699000"/>
          <p14:tracePt t="329063" x="11830050" y="4737100"/>
          <p14:tracePt t="329080" x="11804650" y="4775200"/>
          <p14:tracePt t="329097" x="11785600" y="4794250"/>
          <p14:tracePt t="329114" x="11753850" y="4819650"/>
          <p14:tracePt t="329130" x="11722100" y="4838700"/>
          <p14:tracePt t="329147" x="11658600" y="4845050"/>
          <p14:tracePt t="329164" x="11601450" y="4851400"/>
          <p14:tracePt t="329180" x="11518900" y="4851400"/>
          <p14:tracePt t="329197" x="11430000" y="4851400"/>
          <p14:tracePt t="329214" x="11341100" y="4826000"/>
          <p14:tracePt t="329231" x="11252200" y="4787900"/>
          <p14:tracePt t="329247" x="11226800" y="4762500"/>
          <p14:tracePt t="329263" x="11207750" y="4737100"/>
          <p14:tracePt t="329280" x="11201400" y="4699000"/>
          <p14:tracePt t="329296" x="11188700" y="4660900"/>
          <p14:tracePt t="329313" x="11188700" y="4629150"/>
          <p14:tracePt t="329330" x="11188700" y="4616450"/>
          <p14:tracePt t="329347" x="11188700" y="4610100"/>
          <p14:tracePt t="330415" x="11226800" y="4654550"/>
          <p14:tracePt t="330423" x="11264900" y="4711700"/>
          <p14:tracePt t="330433" x="11341100" y="4806950"/>
          <p14:tracePt t="330447" x="11607800" y="5156200"/>
          <p14:tracePt t="330463" x="11861800" y="5524500"/>
          <p14:tracePt t="330480" x="12001500" y="5759450"/>
          <p14:tracePt t="330496" x="12077700" y="5918200"/>
          <p14:tracePt t="330513" x="12109450" y="6019800"/>
          <p14:tracePt t="330529" x="12115800" y="6070600"/>
          <p14:tracePt t="330546" x="12122150" y="6096000"/>
          <p14:tracePt t="330563" x="12122150" y="6108700"/>
          <p14:tracePt t="330580" x="12128500" y="6108700"/>
          <p14:tracePt t="330596" x="12122150" y="6121400"/>
          <p14:tracePt t="330613" x="12065000" y="6140450"/>
          <p14:tracePt t="330631" x="11931650" y="6153150"/>
          <p14:tracePt t="330646" x="11874500" y="6153150"/>
          <p14:tracePt t="330663" x="11842750" y="6153150"/>
          <p14:tracePt t="330679" x="11830050" y="6153150"/>
          <p14:tracePt t="330696" x="11823700" y="6153150"/>
          <p14:tracePt t="330729" x="11811000" y="6140450"/>
          <p14:tracePt t="330746" x="11779250" y="6089650"/>
          <p14:tracePt t="330763" x="11709400" y="6013450"/>
          <p14:tracePt t="330780" x="11614150" y="5911850"/>
          <p14:tracePt t="330796" x="11531600" y="5835650"/>
          <p14:tracePt t="330813" x="11461750" y="5753100"/>
          <p14:tracePt t="330830" x="11398250" y="5695950"/>
          <p14:tracePt t="330847" x="11360150" y="5657850"/>
          <p14:tracePt t="330863" x="11347450" y="5626100"/>
          <p14:tracePt t="330879" x="11328400" y="5594350"/>
          <p14:tracePt t="330896" x="11315700" y="5549900"/>
          <p14:tracePt t="330913" x="11296650" y="5505450"/>
          <p14:tracePt t="330930" x="11283950" y="5467350"/>
          <p14:tracePt t="330946" x="11264900" y="5435600"/>
          <p14:tracePt t="330963" x="11258550" y="5410200"/>
          <p14:tracePt t="330979" x="11239500" y="5372100"/>
          <p14:tracePt t="330996" x="11226800" y="5359400"/>
          <p14:tracePt t="331013" x="11226800" y="5346700"/>
          <p14:tracePt t="331029" x="11226800" y="5327650"/>
          <p14:tracePt t="331046" x="11220450" y="5302250"/>
          <p14:tracePt t="331063" x="11214100" y="5264150"/>
          <p14:tracePt t="331079" x="11214100" y="5245100"/>
          <p14:tracePt t="331096" x="11214100" y="5219700"/>
          <p14:tracePt t="331113" x="11214100" y="5181600"/>
          <p14:tracePt t="331129" x="11214100" y="5137150"/>
          <p14:tracePt t="331146" x="11220450" y="5099050"/>
          <p14:tracePt t="331163" x="11233150" y="5073650"/>
          <p14:tracePt t="331179" x="11252200" y="5041900"/>
          <p14:tracePt t="331196" x="11277600" y="5029200"/>
          <p14:tracePt t="331213" x="11303000" y="5016500"/>
          <p14:tracePt t="331231" x="11404600" y="5003800"/>
          <p14:tracePt t="331247" x="11474450" y="4997450"/>
          <p14:tracePt t="331262" x="11537950" y="4997450"/>
          <p14:tracePt t="331279" x="11569700" y="4997450"/>
          <p14:tracePt t="331313" x="11582400" y="4997450"/>
          <p14:tracePt t="331330" x="11601450" y="5016500"/>
          <p14:tracePt t="331347" x="11626850" y="5035550"/>
          <p14:tracePt t="331363" x="11658600" y="5060950"/>
          <p14:tracePt t="331367" x="11677650" y="5067300"/>
          <p14:tracePt t="331379" x="11690350" y="5080000"/>
          <p14:tracePt t="331396" x="11709400" y="5092700"/>
          <p14:tracePt t="331413" x="11728450" y="5111750"/>
          <p14:tracePt t="331430" x="11741150" y="5137150"/>
          <p14:tracePt t="331447" x="11760200" y="5162550"/>
          <p14:tracePt t="331463" x="11766550" y="5175250"/>
          <p14:tracePt t="331479" x="11766550" y="5200650"/>
          <p14:tracePt t="331496" x="11772900" y="5232400"/>
          <p14:tracePt t="331512" x="11772900" y="5257800"/>
          <p14:tracePt t="331529" x="11766550" y="5289550"/>
          <p14:tracePt t="331546" x="11760200" y="5308600"/>
          <p14:tracePt t="331562" x="11753850" y="5334000"/>
          <p14:tracePt t="331579" x="11747500" y="5340350"/>
          <p14:tracePt t="331596" x="11734800" y="5359400"/>
          <p14:tracePt t="331612" x="11722100" y="5391150"/>
          <p14:tracePt t="331629" x="11690350" y="5416550"/>
          <p14:tracePt t="331647" x="11658600" y="5448300"/>
          <p14:tracePt t="331663" x="11639550" y="5454650"/>
          <p14:tracePt t="331679" x="11626850" y="5461000"/>
          <p14:tracePt t="331696" x="11614150" y="5467350"/>
          <p14:tracePt t="331712" x="11601450" y="5473700"/>
          <p14:tracePt t="331729" x="11582400" y="5473700"/>
          <p14:tracePt t="331762" x="11576050" y="5473700"/>
          <p14:tracePt t="331779" x="11557000" y="5473700"/>
          <p14:tracePt t="331796" x="11512550" y="5473700"/>
          <p14:tracePt t="331813" x="11468100" y="5473700"/>
          <p14:tracePt t="331829" x="11423650" y="5467350"/>
          <p14:tracePt t="331847" x="11379200" y="5454650"/>
          <p14:tracePt t="331863" x="11360150" y="5448300"/>
          <p14:tracePt t="331879" x="11341100" y="5435600"/>
          <p14:tracePt t="331895" x="11309350" y="5429250"/>
          <p14:tracePt t="331913" x="11296650" y="5422900"/>
          <p14:tracePt t="331929" x="11283950" y="5410200"/>
          <p14:tracePt t="331946" x="11271250" y="5403850"/>
          <p14:tracePt t="331962" x="11258550" y="5391150"/>
          <p14:tracePt t="331979" x="11239500" y="5365750"/>
          <p14:tracePt t="331995" x="11220450" y="5340350"/>
          <p14:tracePt t="332012" x="11207750" y="5321300"/>
          <p14:tracePt t="332029" x="11188700" y="5295900"/>
          <p14:tracePt t="332047" x="11176000" y="5270500"/>
          <p14:tracePt t="332064" x="11176000" y="5264150"/>
          <p14:tracePt t="332079" x="11169650" y="5264150"/>
          <p14:tracePt t="332096" x="11169650" y="5257800"/>
          <p14:tracePt t="332775" x="11169650" y="5251450"/>
          <p14:tracePt t="332783" x="11176000" y="5238750"/>
          <p14:tracePt t="332791" x="11188700" y="5219700"/>
          <p14:tracePt t="332799" x="11195050" y="5207000"/>
          <p14:tracePt t="332812" x="11201400" y="5200650"/>
          <p14:tracePt t="332829" x="11220450" y="5168900"/>
          <p14:tracePt t="332847" x="11233150" y="5143500"/>
          <p14:tracePt t="332863" x="11245850" y="5130800"/>
          <p14:tracePt t="332878" x="11252200" y="5118100"/>
          <p14:tracePt t="332895" x="11258550" y="5105400"/>
          <p14:tracePt t="332912" x="11264900" y="5099050"/>
          <p14:tracePt t="332929" x="11277600" y="5086350"/>
          <p14:tracePt t="332946" x="11296650" y="5060950"/>
          <p14:tracePt t="332962" x="11309350" y="5048250"/>
          <p14:tracePt t="332978" x="11315700" y="5035550"/>
          <p14:tracePt t="332996" x="11322050" y="5022850"/>
          <p14:tracePt t="333012" x="11322050" y="5016500"/>
          <p14:tracePt t="333029" x="11328400" y="5016500"/>
          <p14:tracePt t="333047" x="11347450" y="5003800"/>
          <p14:tracePt t="333063" x="11366500" y="4997450"/>
          <p14:tracePt t="333079" x="11379200" y="4997450"/>
          <p14:tracePt t="333095" x="11391900" y="4991100"/>
          <p14:tracePt t="333112" x="11404600" y="4984750"/>
          <p14:tracePt t="333128" x="11430000" y="4984750"/>
          <p14:tracePt t="333145" x="11455400" y="4984750"/>
          <p14:tracePt t="333162" x="11480800" y="4984750"/>
          <p14:tracePt t="333179" x="11506200" y="4984750"/>
          <p14:tracePt t="333195" x="11544300" y="4984750"/>
          <p14:tracePt t="333213" x="11569700" y="4984750"/>
          <p14:tracePt t="333229" x="11601450" y="4997450"/>
          <p14:tracePt t="333245" x="11620500" y="5010150"/>
          <p14:tracePt t="333263" x="11671300" y="5029200"/>
          <p14:tracePt t="333278" x="11709400" y="5054600"/>
          <p14:tracePt t="333295" x="11734800" y="5073650"/>
          <p14:tracePt t="333312" x="11760200" y="5092700"/>
          <p14:tracePt t="333329" x="11798300" y="5149850"/>
          <p14:tracePt t="333345" x="11823700" y="5175250"/>
          <p14:tracePt t="333362" x="11849100" y="5213350"/>
          <p14:tracePt t="333367" x="11861800" y="5232400"/>
          <p14:tracePt t="333379" x="11861800" y="5251450"/>
          <p14:tracePt t="333395" x="11880850" y="5302250"/>
          <p14:tracePt t="333412" x="11887200" y="5334000"/>
          <p14:tracePt t="333428" x="11893550" y="5353050"/>
          <p14:tracePt t="333446" x="11893550" y="5372100"/>
          <p14:tracePt t="333463" x="11887200" y="5403850"/>
          <p14:tracePt t="333478" x="11874500" y="5410200"/>
          <p14:tracePt t="333495" x="11868150" y="5422900"/>
          <p14:tracePt t="333512" x="11861800" y="5435600"/>
          <p14:tracePt t="333529" x="11855450" y="5435600"/>
          <p14:tracePt t="333545" x="11849100" y="5435600"/>
          <p14:tracePt t="333561" x="11842750" y="5441950"/>
          <p14:tracePt t="333578" x="11830050" y="5441950"/>
          <p14:tracePt t="333595" x="11823700" y="5441950"/>
          <p14:tracePt t="338815" x="11817350" y="5441950"/>
          <p14:tracePt t="338823" x="11804650" y="5441950"/>
          <p14:tracePt t="338839" x="11798300" y="5441950"/>
          <p14:tracePt t="346215" x="11785600" y="5441950"/>
          <p14:tracePt t="346223" x="11779250" y="5435600"/>
          <p14:tracePt t="346231" x="11760200" y="5435600"/>
          <p14:tracePt t="346241" x="11747500" y="5435600"/>
          <p14:tracePt t="346258" x="11734800" y="5429250"/>
          <p14:tracePt t="346274" x="11722100" y="5422900"/>
          <p14:tracePt t="351295" x="11715750" y="5422900"/>
          <p14:tracePt t="351303" x="11690350" y="5422900"/>
          <p14:tracePt t="351311" x="11614150" y="5422900"/>
          <p14:tracePt t="351322" x="11537950" y="5422900"/>
          <p14:tracePt t="351339" x="11423650" y="5422900"/>
          <p14:tracePt t="351355" x="11239500" y="5435600"/>
          <p14:tracePt t="351360" x="11156950" y="5435600"/>
          <p14:tracePt t="351372" x="11074400" y="5435600"/>
          <p14:tracePt t="351389" x="10922000" y="5435600"/>
          <p14:tracePt t="351407" x="10782300" y="5422900"/>
          <p14:tracePt t="351423" x="10725150" y="5410200"/>
          <p14:tracePt t="351439" x="10680700" y="5403850"/>
          <p14:tracePt t="351456" x="10648950" y="5403850"/>
          <p14:tracePt t="351472" x="10623550" y="5403850"/>
          <p14:tracePt t="351489" x="10591800" y="5410200"/>
          <p14:tracePt t="351506" x="10553700" y="5435600"/>
          <p14:tracePt t="351523" x="10521950" y="5467350"/>
          <p14:tracePt t="351539" x="10496550" y="5505450"/>
          <p14:tracePt t="351556" x="10464800" y="5543550"/>
          <p14:tracePt t="351572" x="10407650" y="5581650"/>
          <p14:tracePt t="351589" x="10356850" y="5619750"/>
          <p14:tracePt t="351607" x="10287000" y="5657850"/>
          <p14:tracePt t="351623" x="10261600" y="5664200"/>
          <p14:tracePt t="351639" x="10242550" y="5664200"/>
          <p14:tracePt t="351695" x="10236200" y="5638800"/>
          <p14:tracePt t="351703" x="10236200" y="5613400"/>
          <p14:tracePt t="351711" x="10236200" y="5594350"/>
          <p14:tracePt t="351722" x="10242550" y="5568950"/>
          <p14:tracePt t="351739" x="10267950" y="5518150"/>
          <p14:tracePt t="351756" x="10344150" y="5473700"/>
          <p14:tracePt t="351773" x="10477500" y="5429250"/>
          <p14:tracePt t="351789" x="10636250" y="5403850"/>
          <p14:tracePt t="351808" x="10820400" y="5403850"/>
          <p14:tracePt t="351822" x="10883900" y="5403850"/>
          <p14:tracePt t="351839" x="10966450" y="5416550"/>
          <p14:tracePt t="351856" x="11010900" y="5435600"/>
          <p14:tracePt t="351872" x="11099800" y="5473700"/>
          <p14:tracePt t="351889" x="11245850" y="5543550"/>
          <p14:tracePt t="351906" x="11385550" y="5588000"/>
          <p14:tracePt t="351922" x="11461750" y="5613400"/>
          <p14:tracePt t="351939" x="11487150" y="5626100"/>
          <p14:tracePt t="351955" x="11487150" y="5632450"/>
          <p14:tracePt t="351972" x="11487150" y="5638800"/>
          <p14:tracePt t="351989" x="11474450" y="5689600"/>
          <p14:tracePt t="352007" x="11391900" y="5753100"/>
          <p14:tracePt t="352023" x="11258550" y="5791200"/>
          <p14:tracePt t="352039" x="11087100" y="5816600"/>
          <p14:tracePt t="352056" x="10890250" y="5816600"/>
          <p14:tracePt t="352072" x="10693400" y="5778500"/>
          <p14:tracePt t="352089" x="10534650" y="5753100"/>
          <p14:tracePt t="352106" x="10483850" y="5740400"/>
          <p14:tracePt t="352122" x="10477500" y="5740400"/>
          <p14:tracePt t="352175" x="10471150" y="5740400"/>
          <p14:tracePt t="352183" x="10471150" y="5727700"/>
          <p14:tracePt t="352193" x="10471150" y="5721350"/>
          <p14:tracePt t="352209" x="10471150" y="5715000"/>
          <p14:tracePt t="352241" x="10471150" y="5708650"/>
          <p14:tracePt t="352447" x="10471150" y="5702300"/>
          <p14:tracePt t="352455" x="10502900" y="5689600"/>
          <p14:tracePt t="352463" x="10547350" y="5683250"/>
          <p14:tracePt t="352472" x="10585450" y="5670550"/>
          <p14:tracePt t="352489" x="10725150" y="5626100"/>
          <p14:tracePt t="352505" x="10839450" y="5613400"/>
          <p14:tracePt t="352522" x="10915650" y="5588000"/>
          <p14:tracePt t="352539" x="10985500" y="5588000"/>
          <p14:tracePt t="352556" x="11029950" y="5588000"/>
          <p14:tracePt t="352572" x="11068050" y="5588000"/>
          <p14:tracePt t="352589" x="11106150" y="5607050"/>
          <p14:tracePt t="352608" x="11163300" y="5626100"/>
          <p14:tracePt t="352623" x="11195050" y="5638800"/>
          <p14:tracePt t="352639" x="11220450" y="5645150"/>
          <p14:tracePt t="352655" x="11252200" y="5657850"/>
          <p14:tracePt t="352672" x="11277600" y="5664200"/>
          <p14:tracePt t="352689" x="11283950" y="5670550"/>
          <p14:tracePt t="352722" x="11290300" y="5670550"/>
          <p14:tracePt t="352791" x="11296650" y="5689600"/>
          <p14:tracePt t="352798" x="11296650" y="5715000"/>
          <p14:tracePt t="352809" x="11296650" y="5746750"/>
          <p14:tracePt t="352823" x="11277600" y="5803900"/>
          <p14:tracePt t="352838" x="11207750" y="5873750"/>
          <p14:tracePt t="352855" x="11118850" y="5930900"/>
          <p14:tracePt t="352872" x="11036300" y="5969000"/>
          <p14:tracePt t="352889" x="10941050" y="5981700"/>
          <p14:tracePt t="352905" x="10845800" y="5981700"/>
          <p14:tracePt t="352922" x="10763250" y="5975350"/>
          <p14:tracePt t="352939" x="10674350" y="5949950"/>
          <p14:tracePt t="352955" x="10579100" y="5911850"/>
          <p14:tracePt t="352972" x="10496550" y="5867400"/>
          <p14:tracePt t="352988" x="10433050" y="5829300"/>
          <p14:tracePt t="353005" x="10388600" y="5803900"/>
          <p14:tracePt t="353023" x="10344150" y="5765800"/>
          <p14:tracePt t="353039" x="10318750" y="5740400"/>
          <p14:tracePt t="353055" x="10312400" y="5721350"/>
          <p14:tracePt t="353072" x="10299700" y="5676900"/>
          <p14:tracePt t="353089" x="10299700" y="5613400"/>
          <p14:tracePt t="353105" x="10299700" y="5568950"/>
          <p14:tracePt t="353123" x="10325100" y="5505450"/>
          <p14:tracePt t="353139" x="10382250" y="5454650"/>
          <p14:tracePt t="353155" x="10477500" y="5410200"/>
          <p14:tracePt t="353172" x="10585450" y="5378450"/>
          <p14:tracePt t="353189" x="10706100" y="5359400"/>
          <p14:tracePt t="353207" x="10922000" y="5365750"/>
          <p14:tracePt t="353223" x="11029950" y="5378450"/>
          <p14:tracePt t="353239" x="11087100" y="5391150"/>
          <p14:tracePt t="353255" x="11125200" y="5403850"/>
          <p14:tracePt t="353272" x="11137900" y="5410200"/>
          <p14:tracePt t="355439" x="11131550" y="5410200"/>
          <p14:tracePt t="355463" x="11125200" y="5410200"/>
          <p14:tracePt t="361335" x="11112500" y="5410200"/>
          <p14:tracePt t="361342" x="11074400" y="5429250"/>
          <p14:tracePt t="361353" x="11042650" y="5454650"/>
          <p14:tracePt t="361369" x="10915650" y="5537200"/>
          <p14:tracePt t="361386" x="10737850" y="5632450"/>
          <p14:tracePt t="361402" x="10541000" y="5695950"/>
          <p14:tracePt t="361419" x="10375900" y="5753100"/>
          <p14:tracePt t="361435" x="10242550" y="5803900"/>
          <p14:tracePt t="361452" x="10109200" y="5842000"/>
          <p14:tracePt t="361469" x="9988550" y="5861050"/>
          <p14:tracePt t="361487" x="9734550" y="5880100"/>
          <p14:tracePt t="361502" x="9537700" y="5880100"/>
          <p14:tracePt t="361519" x="9251950" y="5854700"/>
          <p14:tracePt t="361536" x="8985250" y="5829300"/>
          <p14:tracePt t="361552" x="8724900" y="5791200"/>
          <p14:tracePt t="361569" x="8559800" y="5746750"/>
          <p14:tracePt t="361586" x="8451850" y="5708650"/>
          <p14:tracePt t="361602" x="8337550" y="5651500"/>
          <p14:tracePt t="361619" x="8197850" y="5588000"/>
          <p14:tracePt t="361635" x="8058150" y="5537200"/>
          <p14:tracePt t="361653" x="7912100" y="5480050"/>
          <p14:tracePt t="361669" x="7702550" y="5410200"/>
          <p14:tracePt t="361687" x="7448550" y="5321300"/>
          <p14:tracePt t="361703" x="7346950" y="5283200"/>
          <p14:tracePt t="361719" x="7277100" y="5245100"/>
          <p14:tracePt t="361735" x="7245350" y="5226050"/>
          <p14:tracePt t="361752" x="7226300" y="5213350"/>
          <p14:tracePt t="361769" x="7213600" y="5194300"/>
          <p14:tracePt t="361786" x="7213600" y="5187950"/>
          <p14:tracePt t="361802" x="7207250" y="5168900"/>
          <p14:tracePt t="361819" x="7213600" y="5111750"/>
          <p14:tracePt t="361835" x="7258050" y="5041900"/>
          <p14:tracePt t="361852" x="7340600" y="4921250"/>
          <p14:tracePt t="361857" x="7391400" y="4864100"/>
          <p14:tracePt t="361869" x="7442200" y="4826000"/>
          <p14:tracePt t="361887" x="7645400" y="4686300"/>
          <p14:tracePt t="361903" x="7772400" y="4629150"/>
          <p14:tracePt t="361919" x="7886700" y="4597400"/>
          <p14:tracePt t="361936" x="8001000" y="4591050"/>
          <p14:tracePt t="361952" x="8121650" y="4591050"/>
          <p14:tracePt t="361969" x="8280400" y="4591050"/>
          <p14:tracePt t="361985" x="8451850" y="4610100"/>
          <p14:tracePt t="362003" x="8566150" y="4616450"/>
          <p14:tracePt t="362019" x="8655050" y="4622800"/>
          <p14:tracePt t="362036" x="8724900" y="4629150"/>
          <p14:tracePt t="362052" x="8775700" y="4635500"/>
          <p14:tracePt t="362069" x="8813800" y="4641850"/>
          <p14:tracePt t="362085" x="8870950" y="4648200"/>
          <p14:tracePt t="362102" x="9017000" y="4660900"/>
          <p14:tracePt t="362119" x="9156700" y="4686300"/>
          <p14:tracePt t="362136" x="9251950" y="4692650"/>
          <p14:tracePt t="362152" x="9321800" y="4718050"/>
          <p14:tracePt t="362169" x="9385300" y="4743450"/>
          <p14:tracePt t="362186" x="9461500" y="4806950"/>
          <p14:tracePt t="362202" x="9550400" y="4870450"/>
          <p14:tracePt t="362219" x="9626600" y="4933950"/>
          <p14:tracePt t="362235" x="9715500" y="5016500"/>
          <p14:tracePt t="362252" x="9779000" y="5086350"/>
          <p14:tracePt t="362269" x="9842500" y="5168900"/>
          <p14:tracePt t="362285" x="9899650" y="5257800"/>
          <p14:tracePt t="362302" x="9956800" y="5384800"/>
          <p14:tracePt t="362319" x="9988550" y="5486400"/>
          <p14:tracePt t="362336" x="10013950" y="5588000"/>
          <p14:tracePt t="362352" x="10033000" y="5657850"/>
          <p14:tracePt t="362370" x="10045700" y="5695950"/>
          <p14:tracePt t="362385" x="10045700" y="5753100"/>
          <p14:tracePt t="362402" x="10045700" y="5829300"/>
          <p14:tracePt t="362419" x="10045700" y="5899150"/>
          <p14:tracePt t="362436" x="10033000" y="5956300"/>
          <p14:tracePt t="362452" x="10013950" y="5994400"/>
          <p14:tracePt t="362469" x="9975850" y="6045200"/>
          <p14:tracePt t="362487" x="9893300" y="6096000"/>
          <p14:tracePt t="362503" x="9810750" y="6121400"/>
          <p14:tracePt t="362519" x="9715500" y="6121400"/>
          <p14:tracePt t="362535" x="9588500" y="6127750"/>
          <p14:tracePt t="362552" x="9436100" y="6127750"/>
          <p14:tracePt t="362569" x="9290050" y="6127750"/>
          <p14:tracePt t="362585" x="9137650" y="6102350"/>
          <p14:tracePt t="362602" x="9029700" y="6076950"/>
          <p14:tracePt t="362619" x="8978900" y="6064250"/>
          <p14:tracePt t="362636" x="8959850" y="6051550"/>
          <p14:tracePt t="362652" x="8959850" y="6045200"/>
          <p14:tracePt t="362669" x="8959850" y="6032500"/>
          <p14:tracePt t="362687" x="8959850" y="6013450"/>
          <p14:tracePt t="362703" x="8966200" y="5994400"/>
          <p14:tracePt t="362719" x="8972550" y="5988050"/>
          <p14:tracePt t="362735" x="8985250" y="5975350"/>
          <p14:tracePt t="362752" x="9004300" y="5975350"/>
          <p14:tracePt t="362768" x="9004300" y="5969000"/>
          <p14:tracePt t="362903" x="8997950" y="5969000"/>
          <p14:tracePt t="362911" x="8947150" y="5956300"/>
          <p14:tracePt t="362920" x="8890000" y="5949950"/>
          <p14:tracePt t="362935" x="8763000" y="5911850"/>
          <p14:tracePt t="362952" x="8616950" y="5886450"/>
          <p14:tracePt t="362968" x="8509000" y="5867400"/>
          <p14:tracePt t="362985" x="8401050" y="5842000"/>
          <p14:tracePt t="363002" x="8318500" y="5822950"/>
          <p14:tracePt t="363019" x="8293100" y="5810250"/>
          <p14:tracePt t="363035" x="8274050" y="5803900"/>
          <p14:tracePt t="363052" x="8267700" y="5784850"/>
          <p14:tracePt t="363069" x="8248650" y="5746750"/>
          <p14:tracePt t="363085" x="8204200" y="5664200"/>
          <p14:tracePt t="363104" x="8121650" y="5492750"/>
          <p14:tracePt t="363119" x="8083550" y="5391150"/>
          <p14:tracePt t="363135" x="8070850" y="5340350"/>
          <p14:tracePt t="363152" x="8070850" y="5295900"/>
          <p14:tracePt t="363168" x="8089900" y="5232400"/>
          <p14:tracePt t="363185" x="8121650" y="5181600"/>
          <p14:tracePt t="363202" x="8197850" y="5111750"/>
          <p14:tracePt t="363219" x="8293100" y="5054600"/>
          <p14:tracePt t="363236" x="8420100" y="5003800"/>
          <p14:tracePt t="363252" x="8572500" y="4965700"/>
          <p14:tracePt t="363268" x="8731250" y="4921250"/>
          <p14:tracePt t="363285" x="8858250" y="4889500"/>
          <p14:tracePt t="363303" x="8953500" y="4864100"/>
          <p14:tracePt t="363318" x="8997950" y="4857750"/>
          <p14:tracePt t="363335" x="9061450" y="4857750"/>
          <p14:tracePt t="363352" x="9182100" y="4857750"/>
          <p14:tracePt t="363369" x="9347200" y="4864100"/>
          <p14:tracePt t="363385" x="9512300" y="4889500"/>
          <p14:tracePt t="363402" x="9632950" y="4908550"/>
          <p14:tracePt t="363419" x="9709150" y="4933950"/>
          <p14:tracePt t="363435" x="9772650" y="4965700"/>
          <p14:tracePt t="363452" x="9798050" y="4991100"/>
          <p14:tracePt t="363468" x="9817100" y="5035550"/>
          <p14:tracePt t="363485" x="9855200" y="5118100"/>
          <p14:tracePt t="363503" x="9937750" y="5308600"/>
          <p14:tracePt t="363519" x="9994900" y="5454650"/>
          <p14:tracePt t="363535" x="10039350" y="5575300"/>
          <p14:tracePt t="363552" x="10052050" y="5651500"/>
          <p14:tracePt t="363568" x="10052050" y="5727700"/>
          <p14:tracePt t="363585" x="10052050" y="5797550"/>
          <p14:tracePt t="363602" x="10039350" y="5854700"/>
          <p14:tracePt t="363618" x="10001250" y="5918200"/>
          <p14:tracePt t="363635" x="9937750" y="5994400"/>
          <p14:tracePt t="363651" x="9817100" y="6064250"/>
          <p14:tracePt t="363668" x="9652000" y="6096000"/>
          <p14:tracePt t="363685" x="9493250" y="6115050"/>
          <p14:tracePt t="363703" x="9220200" y="6115050"/>
          <p14:tracePt t="363718" x="9017000" y="6108700"/>
          <p14:tracePt t="363735" x="8870950" y="6108700"/>
          <p14:tracePt t="363752" x="8763000" y="6102350"/>
          <p14:tracePt t="363768" x="8686800" y="6096000"/>
          <p14:tracePt t="363785" x="8616950" y="6083300"/>
          <p14:tracePt t="363802" x="8528050" y="6051550"/>
          <p14:tracePt t="363818" x="8413750" y="6013450"/>
          <p14:tracePt t="363835" x="8267700" y="5943600"/>
          <p14:tracePt t="363852" x="8115300" y="5880100"/>
          <p14:tracePt t="363856" x="8070850" y="5867400"/>
          <p14:tracePt t="363868" x="8032750" y="5854700"/>
          <p14:tracePt t="363885" x="7975600" y="5822950"/>
          <p14:tracePt t="363903" x="7943850" y="5791200"/>
          <p14:tracePt t="363919" x="7937500" y="5784850"/>
          <p14:tracePt t="363935" x="7912100" y="5759450"/>
          <p14:tracePt t="363952" x="7867650" y="5715000"/>
          <p14:tracePt t="363968" x="7810500" y="5657850"/>
          <p14:tracePt t="363985" x="7753350" y="5607050"/>
          <p14:tracePt t="364001" x="7715250" y="5581650"/>
          <p14:tracePt t="364018" x="7715250" y="5575300"/>
          <p14:tracePt t="364063" x="7708900" y="5575300"/>
          <p14:tracePt t="364072" x="7702550" y="5575300"/>
          <p14:tracePt t="364085" x="7651750" y="5594350"/>
          <p14:tracePt t="364102" x="7518400" y="5632450"/>
          <p14:tracePt t="364118" x="7289800" y="5676900"/>
          <p14:tracePt t="364135" x="7150100" y="5683250"/>
          <p14:tracePt t="364151" x="7035800" y="5689600"/>
          <p14:tracePt t="364168" x="6946900" y="5689600"/>
          <p14:tracePt t="364185" x="6826250" y="5664200"/>
          <p14:tracePt t="364202" x="6686550" y="5632450"/>
          <p14:tracePt t="364218" x="6464300" y="5588000"/>
          <p14:tracePt t="364235" x="6070600" y="5518150"/>
          <p14:tracePt t="364251" x="5600700" y="5410200"/>
          <p14:tracePt t="364268" x="5041900" y="5245100"/>
          <p14:tracePt t="364285" x="4533900" y="5054600"/>
          <p14:tracePt t="364303" x="4121150" y="4864100"/>
          <p14:tracePt t="364319" x="4006850" y="4762500"/>
          <p14:tracePt t="364335" x="3917950" y="4654550"/>
          <p14:tracePt t="364351" x="3841750" y="4546600"/>
          <p14:tracePt t="364369" x="3752850" y="4438650"/>
          <p14:tracePt t="364385" x="3644900" y="4337050"/>
          <p14:tracePt t="364401" x="3524250" y="4229100"/>
          <p14:tracePt t="364418" x="3403600" y="4102100"/>
          <p14:tracePt t="364435" x="3270250" y="3962400"/>
          <p14:tracePt t="364452" x="3162300" y="3829050"/>
          <p14:tracePt t="364468" x="3035300" y="3740150"/>
          <p14:tracePt t="364485" x="2940050" y="3676650"/>
          <p14:tracePt t="364501" x="2857500" y="3638550"/>
          <p14:tracePt t="364519" x="2825750" y="3619500"/>
          <p14:tracePt t="364535" x="2781300" y="3587750"/>
          <p14:tracePt t="364551" x="2667000" y="3460750"/>
          <p14:tracePt t="364568" x="2559050" y="3352800"/>
          <p14:tracePt t="364585" x="2514600" y="3295650"/>
          <p14:tracePt t="364602" x="2508250" y="3225800"/>
          <p14:tracePt t="364618" x="2540000" y="3035300"/>
          <p14:tracePt t="364635" x="2616200" y="2870200"/>
          <p14:tracePt t="364652" x="2730500" y="2698750"/>
          <p14:tracePt t="364668" x="2889250" y="2578100"/>
          <p14:tracePt t="364685" x="3079750" y="2489200"/>
          <p14:tracePt t="364701" x="3270250" y="2444750"/>
          <p14:tracePt t="364719" x="3524250" y="2425700"/>
          <p14:tracePt t="364735" x="3632200" y="2425700"/>
          <p14:tracePt t="364751" x="3663950" y="2432050"/>
          <p14:tracePt t="364768" x="3670300" y="2432050"/>
          <p14:tracePt t="364785" x="3683000" y="2444750"/>
          <p14:tracePt t="364801" x="3702050" y="2457450"/>
          <p14:tracePt t="364819" x="3746500" y="2476500"/>
          <p14:tracePt t="364835" x="3790950" y="2508250"/>
          <p14:tracePt t="364851" x="3879850" y="2609850"/>
          <p14:tracePt t="364856" x="3930650" y="2673350"/>
          <p14:tracePt t="364868" x="3994150" y="2781300"/>
          <p14:tracePt t="364884" x="4146550" y="3028950"/>
          <p14:tracePt t="364903" x="4286250" y="3346450"/>
          <p14:tracePt t="364919" x="4356100" y="3556000"/>
          <p14:tracePt t="364935" x="4400550" y="3759200"/>
          <p14:tracePt t="364951" x="4419600" y="3968750"/>
          <p14:tracePt t="364968" x="4419600" y="4146550"/>
          <p14:tracePt t="364985" x="4419600" y="4337050"/>
          <p14:tracePt t="365002" x="4419600" y="4489450"/>
          <p14:tracePt t="365018" x="4400550" y="4559300"/>
          <p14:tracePt t="365035" x="4349750" y="4616450"/>
          <p14:tracePt t="365051" x="4241800" y="4673600"/>
          <p14:tracePt t="365068" x="4070350" y="4724400"/>
          <p14:tracePt t="365084" x="3854450" y="4775200"/>
          <p14:tracePt t="365101" x="3651250" y="4813300"/>
          <p14:tracePt t="365119" x="3390900" y="4845050"/>
          <p14:tracePt t="365135" x="3327400" y="4857750"/>
          <p14:tracePt t="365151" x="3314700" y="4857750"/>
          <p14:tracePt t="365168" x="3308350" y="4806950"/>
          <p14:tracePt t="365185" x="3308350" y="4679950"/>
          <p14:tracePt t="365201" x="3308350" y="4533900"/>
          <p14:tracePt t="365218" x="3276600" y="4305300"/>
          <p14:tracePt t="365234" x="3187700" y="3937000"/>
          <p14:tracePt t="365251" x="3060700" y="3524250"/>
          <p14:tracePt t="365268" x="2978150" y="3206750"/>
          <p14:tracePt t="365284" x="2952750" y="2971800"/>
          <p14:tracePt t="365301" x="2952750" y="2743200"/>
          <p14:tracePt t="365319" x="2978150" y="2495550"/>
          <p14:tracePt t="365335" x="3060700" y="2387600"/>
          <p14:tracePt t="365351" x="3206750" y="2298700"/>
          <p14:tracePt t="365368" x="3429000" y="2228850"/>
          <p14:tracePt t="365384" x="3740150" y="2171700"/>
          <p14:tracePt t="365401" x="3949700" y="2146300"/>
          <p14:tracePt t="365418" x="4095750" y="2139950"/>
          <p14:tracePt t="365434" x="4171950" y="2178050"/>
          <p14:tracePt t="365451" x="4229100" y="2292350"/>
          <p14:tracePt t="365467" x="4279900" y="2476500"/>
          <p14:tracePt t="365484" x="4356100" y="2736850"/>
          <p14:tracePt t="365501" x="4451350" y="3009900"/>
          <p14:tracePt t="365519" x="4546600" y="3270250"/>
          <p14:tracePt t="365535" x="4616450" y="3448050"/>
          <p14:tracePt t="365551" x="4718050" y="3625850"/>
          <p14:tracePt t="365568" x="4876800" y="3816350"/>
          <p14:tracePt t="365585" x="5384800" y="4216400"/>
          <p14:tracePt t="365601" x="6273800" y="4711700"/>
          <p14:tracePt t="365618" x="7531100" y="5251450"/>
          <p14:tracePt t="365635" x="8801100" y="5651500"/>
          <p14:tracePt t="365651" x="9709150" y="5810250"/>
          <p14:tracePt t="365668" x="10198100" y="5854700"/>
          <p14:tracePt t="365685" x="10325100" y="5861050"/>
          <p14:tracePt t="365701" x="10344150" y="5873750"/>
          <p14:tracePt t="365719" x="10350500" y="5911850"/>
          <p14:tracePt t="365735" x="10420350" y="6013450"/>
          <p14:tracePt t="365751" x="10490200" y="6102350"/>
          <p14:tracePt t="365767" x="10541000" y="6178550"/>
          <p14:tracePt t="365785" x="10585450" y="6254750"/>
          <p14:tracePt t="365801" x="10604500" y="6311900"/>
          <p14:tracePt t="365818" x="10604500" y="6369050"/>
          <p14:tracePt t="365834" x="10610850" y="6400800"/>
          <p14:tracePt t="365851" x="10610850" y="6438900"/>
          <p14:tracePt t="365855" x="10617200" y="6451600"/>
          <p14:tracePt t="365868" x="10617200" y="6457950"/>
          <p14:tracePt t="366063" x="10604500" y="6445250"/>
          <p14:tracePt t="366071" x="10591800" y="6426200"/>
          <p14:tracePt t="366079" x="10579100" y="6407150"/>
          <p14:tracePt t="366089" x="10566400" y="6394450"/>
          <p14:tracePt t="366101" x="10541000" y="6362700"/>
          <p14:tracePt t="366119" x="10471150" y="6305550"/>
          <p14:tracePt t="366134" x="10394950" y="6261100"/>
          <p14:tracePt t="366151" x="10331450" y="6223000"/>
          <p14:tracePt t="366168" x="10280650" y="6203950"/>
          <p14:tracePt t="366185" x="10242550" y="6197600"/>
          <p14:tracePt t="366201" x="10191750" y="6197600"/>
          <p14:tracePt t="366217" x="10166350" y="6197600"/>
          <p14:tracePt t="366234" x="10140950" y="6197600"/>
          <p14:tracePt t="366251" x="10128250" y="6197600"/>
          <p14:tracePt t="366268" x="10121900" y="6197600"/>
          <p14:tracePt t="367158" x="10128250" y="6197600"/>
          <p14:tracePt t="367230" x="10121900" y="6159500"/>
          <p14:tracePt t="367238" x="10109200" y="6146800"/>
          <p14:tracePt t="367246" x="10102850" y="6121400"/>
          <p14:tracePt t="367254" x="10090150" y="6083300"/>
          <p14:tracePt t="367267" x="10071100" y="6045200"/>
          <p14:tracePt t="367283" x="10052050" y="5994400"/>
          <p14:tracePt t="367300" x="10045700" y="5969000"/>
          <p14:tracePt t="367317" x="10045700" y="5962650"/>
          <p14:tracePt t="367374" x="10045700" y="5956300"/>
          <p14:tracePt t="367398" x="10045700" y="5949950"/>
          <p14:tracePt t="367406" x="10045700" y="5943600"/>
          <p14:tracePt t="367417" x="10045700" y="5930900"/>
          <p14:tracePt t="367433" x="10064750" y="5905500"/>
          <p14:tracePt t="367450" x="10083800" y="5892800"/>
          <p14:tracePt t="367467" x="10096500" y="5886450"/>
          <p14:tracePt t="367484" x="10134600" y="5880100"/>
          <p14:tracePt t="367500" x="10223500" y="5867400"/>
          <p14:tracePt t="367517" x="10356850" y="5842000"/>
          <p14:tracePt t="367534" x="10471150" y="5822950"/>
          <p14:tracePt t="367551" x="10699750" y="5835650"/>
          <p14:tracePt t="367567" x="10871200" y="5861050"/>
          <p14:tracePt t="367584" x="10947400" y="5873750"/>
          <p14:tracePt t="367600" x="10979150" y="5880100"/>
          <p14:tracePt t="367617" x="10979150" y="5886450"/>
          <p14:tracePt t="367634" x="10991850" y="5911850"/>
          <p14:tracePt t="367650" x="10998200" y="5962650"/>
          <p14:tracePt t="367667" x="11004550" y="6038850"/>
          <p14:tracePt t="367684" x="11004550" y="6115050"/>
          <p14:tracePt t="367700" x="10972800" y="6210300"/>
          <p14:tracePt t="367717" x="10915650" y="6286500"/>
          <p14:tracePt t="367735" x="10801350" y="6356350"/>
          <p14:tracePt t="367750" x="10744200" y="6369050"/>
          <p14:tracePt t="367767" x="10655300" y="6375400"/>
          <p14:tracePt t="367784" x="10541000" y="6369050"/>
          <p14:tracePt t="367800" x="10394950" y="6350000"/>
          <p14:tracePt t="367817" x="10248900" y="6311900"/>
          <p14:tracePt t="367833" x="10115550" y="6273800"/>
          <p14:tracePt t="367850" x="10013950" y="6229350"/>
          <p14:tracePt t="367867" x="9956800" y="6203950"/>
          <p14:tracePt t="367871" x="9944100" y="6197600"/>
          <p14:tracePt t="367895" x="9944100" y="6191250"/>
          <p14:tracePt t="367911" x="9944100" y="6184900"/>
          <p14:tracePt t="367921" x="9937750" y="6184900"/>
          <p14:tracePt t="367943" x="9931400" y="6184900"/>
          <p14:tracePt t="373199" x="9937750" y="6216650"/>
          <p14:tracePt t="373215" x="9963150" y="6267450"/>
          <p14:tracePt t="373232" x="9982200" y="6305550"/>
          <p14:tracePt t="373249" x="10007600" y="6343650"/>
          <p14:tracePt t="373266" x="10039350" y="6388100"/>
          <p14:tracePt t="373282" x="10058400" y="6407150"/>
          <p14:tracePt t="373299" x="10090150" y="6426200"/>
          <p14:tracePt t="373315" x="10109200" y="6432550"/>
          <p14:tracePt t="373332" x="10134600" y="6432550"/>
          <p14:tracePt t="373348" x="10153650" y="6432550"/>
          <p14:tracePt t="373365" x="10172700" y="6438900"/>
          <p14:tracePt t="373370" x="10179050" y="6438900"/>
          <p14:tracePt t="373385" x="10179050" y="6445250"/>
          <p14:tracePt t="373487" x="10185400" y="6445250"/>
          <p14:tracePt t="373495" x="10198100" y="6445250"/>
          <p14:tracePt t="373503" x="10217150" y="6445250"/>
          <p14:tracePt t="373515" x="10242550" y="6445250"/>
          <p14:tracePt t="373532" x="10280650" y="6438900"/>
          <p14:tracePt t="373549" x="10318750" y="6413500"/>
          <p14:tracePt t="373565" x="10344150" y="6400800"/>
          <p14:tracePt t="373583" x="10356850" y="6381750"/>
          <p14:tracePt t="373598" x="10356850" y="6375400"/>
          <p14:tracePt t="373615" x="10356850" y="6369050"/>
          <p14:tracePt t="373632" x="10356850" y="6362700"/>
          <p14:tracePt t="373648" x="10356850" y="6343650"/>
          <p14:tracePt t="373665" x="10356850" y="6330950"/>
          <p14:tracePt t="373682" x="10356850" y="6318250"/>
          <p14:tracePt t="373698" x="10356850" y="6311900"/>
          <p14:tracePt t="373715" x="10356850" y="6292850"/>
          <p14:tracePt t="373752" x="10356850" y="6286500"/>
          <p14:tracePt t="373807" x="10356850" y="6280150"/>
          <p14:tracePt t="373831" x="10350500" y="6273800"/>
          <p14:tracePt t="373839" x="10344150" y="6273800"/>
          <p14:tracePt t="373848" x="10344150" y="6267450"/>
          <p14:tracePt t="373865" x="10331450" y="6261100"/>
          <p14:tracePt t="373882" x="10325100" y="6254750"/>
          <p14:tracePt t="373899" x="10318750" y="6254750"/>
          <p14:tracePt t="373943" x="10318750" y="6248400"/>
          <p14:tracePt t="377071" x="10306050" y="6248400"/>
          <p14:tracePt t="377079" x="10115550" y="6229350"/>
          <p14:tracePt t="377087" x="9874250" y="6203950"/>
          <p14:tracePt t="377097" x="9531350" y="6134100"/>
          <p14:tracePt t="377114" x="8623300" y="5969000"/>
          <p14:tracePt t="377130" x="7232650" y="5581650"/>
          <p14:tracePt t="377148" x="5734050" y="5099050"/>
          <p14:tracePt t="377164" x="4356100" y="4603750"/>
          <p14:tracePt t="377181" x="3295650" y="4216400"/>
          <p14:tracePt t="377197" x="2698750" y="3987800"/>
          <p14:tracePt t="377215" x="2406650" y="3873500"/>
          <p14:tracePt t="377230" x="2254250" y="3829050"/>
          <p14:tracePt t="377247" x="2120900" y="3797300"/>
          <p14:tracePt t="377264" x="2000250" y="3790950"/>
          <p14:tracePt t="377281" x="1879600" y="3765550"/>
          <p14:tracePt t="377297" x="1822450" y="3759200"/>
          <p14:tracePt t="377314" x="1816100" y="3759200"/>
          <p14:tracePt t="377330" x="1809750" y="3759200"/>
          <p14:tracePt t="377383" x="1778000" y="3759200"/>
          <p14:tracePt t="377391" x="1733550" y="3752850"/>
          <p14:tracePt t="377401" x="1682750" y="3733800"/>
          <p14:tracePt t="377413" x="1612900" y="3708400"/>
          <p14:tracePt t="377430" x="1250950" y="3511550"/>
          <p14:tracePt t="377447" x="908050" y="3352800"/>
          <p14:tracePt t="377464" x="603250" y="3270250"/>
          <p14:tracePt t="377481" x="330200" y="3219450"/>
          <p14:tracePt t="377497" x="184150" y="3206750"/>
          <p14:tracePt t="377514" x="114300" y="3200400"/>
          <p14:tracePt t="377530" x="101600" y="3200400"/>
          <p14:tracePt t="377575" x="107950" y="3200400"/>
          <p14:tracePt t="377584" x="114300" y="3200400"/>
          <p14:tracePt t="377601" x="120650" y="3200400"/>
          <p14:tracePt t="377614" x="133350" y="3200400"/>
          <p14:tracePt t="377631" x="171450" y="3200400"/>
          <p14:tracePt t="377647" x="247650" y="3200400"/>
          <p14:tracePt t="377663" x="342900" y="3206750"/>
          <p14:tracePt t="377680" x="431800" y="3206750"/>
          <p14:tracePt t="377697" x="482600" y="3206750"/>
          <p14:tracePt t="377713" x="514350" y="3213100"/>
          <p14:tracePt t="377730" x="546100" y="3219450"/>
          <p14:tracePt t="377747" x="615950" y="3244850"/>
          <p14:tracePt t="377764" x="698500" y="3263900"/>
          <p14:tracePt t="377781" x="781050" y="3276600"/>
          <p14:tracePt t="377797" x="844550" y="3276600"/>
          <p14:tracePt t="377815" x="965200" y="3289300"/>
          <p14:tracePt t="377831" x="1104900" y="3295650"/>
          <p14:tracePt t="377847" x="1327150" y="3295650"/>
          <p14:tracePt t="377863" x="1695450" y="3295650"/>
          <p14:tracePt t="377881" x="2209800" y="3295650"/>
          <p14:tracePt t="377897" x="2774950" y="3295650"/>
          <p14:tracePt t="377914" x="3378200" y="3295650"/>
          <p14:tracePt t="377930" x="3937000" y="3295650"/>
          <p14:tracePt t="377947" x="4305300" y="3295650"/>
          <p14:tracePt t="377963" x="4514850" y="3302000"/>
          <p14:tracePt t="377981" x="4641850" y="3308350"/>
          <p14:tracePt t="377997" x="4730750" y="3327400"/>
          <p14:tracePt t="378015" x="4845050" y="3340100"/>
          <p14:tracePt t="378031" x="4965700" y="3365500"/>
          <p14:tracePt t="378047" x="5073650" y="3378200"/>
          <p14:tracePt t="378063" x="5156200" y="3397250"/>
          <p14:tracePt t="378080" x="5213350" y="3397250"/>
          <p14:tracePt t="378097" x="5264150" y="3403600"/>
          <p14:tracePt t="378114" x="5295900" y="3403600"/>
          <p14:tracePt t="378130" x="5302250" y="3403600"/>
          <p14:tracePt t="378146" x="5308600" y="3403600"/>
          <p14:tracePt t="378239" x="5302250" y="3403600"/>
          <p14:tracePt t="378248" x="5276850" y="3397250"/>
          <p14:tracePt t="378255" x="5257800" y="3390900"/>
          <p14:tracePt t="378263" x="5219700" y="3390900"/>
          <p14:tracePt t="378280" x="5086350" y="3390900"/>
          <p14:tracePt t="378297" x="4883150" y="3390900"/>
          <p14:tracePt t="378314" x="4654550" y="3390900"/>
          <p14:tracePt t="378330" x="4406900" y="3390900"/>
          <p14:tracePt t="378347" x="4146550" y="3390900"/>
          <p14:tracePt t="378364" x="3924300" y="3390900"/>
          <p14:tracePt t="378368" x="3810000" y="3390900"/>
          <p14:tracePt t="378381" x="3708400" y="3390900"/>
          <p14:tracePt t="378397" x="3505200" y="3390900"/>
          <p14:tracePt t="378413" x="3346450" y="3390900"/>
          <p14:tracePt t="378431" x="3105150" y="3384550"/>
          <p14:tracePt t="378447" x="2921000" y="3371850"/>
          <p14:tracePt t="378464" x="2724150" y="3365500"/>
          <p14:tracePt t="378480" x="2552700" y="3365500"/>
          <p14:tracePt t="378497" x="2451100" y="3365500"/>
          <p14:tracePt t="378513" x="2393950" y="3365500"/>
          <p14:tracePt t="378530" x="2374900" y="3365500"/>
          <p14:tracePt t="378563" x="2362200" y="3359150"/>
          <p14:tracePt t="378580" x="2279650" y="3359150"/>
          <p14:tracePt t="378597" x="2139950" y="3352800"/>
          <p14:tracePt t="378613" x="1955800" y="3340100"/>
          <p14:tracePt t="378631" x="1682750" y="3333750"/>
          <p14:tracePt t="378647" x="1485900" y="3333750"/>
          <p14:tracePt t="378664" x="1263650" y="3333750"/>
          <p14:tracePt t="378680" x="1073150" y="3333750"/>
          <p14:tracePt t="378697" x="958850" y="3333750"/>
          <p14:tracePt t="378714" x="901700" y="3333750"/>
          <p14:tracePt t="378730" x="889000" y="3333750"/>
          <p14:tracePt t="378903" x="895350" y="3333750"/>
          <p14:tracePt t="378911" x="908050" y="3327400"/>
          <p14:tracePt t="378918" x="952500" y="3314700"/>
          <p14:tracePt t="378930" x="984250" y="3314700"/>
          <p14:tracePt t="378947" x="1092200" y="3308350"/>
          <p14:tracePt t="378963" x="1231900" y="3295650"/>
          <p14:tracePt t="378980" x="1397000" y="3295650"/>
          <p14:tracePt t="378997" x="1568450" y="3295650"/>
          <p14:tracePt t="379013" x="1746250" y="3295650"/>
          <p14:tracePt t="379031" x="1987550" y="3295650"/>
          <p14:tracePt t="379047" x="2178050" y="3295650"/>
          <p14:tracePt t="379063" x="2349500" y="3295650"/>
          <p14:tracePt t="379080" x="2495550" y="3295650"/>
          <p14:tracePt t="379097" x="2635250" y="3295650"/>
          <p14:tracePt t="379113" x="2762250" y="3295650"/>
          <p14:tracePt t="379130" x="2876550" y="3295650"/>
          <p14:tracePt t="379147" x="2997200" y="3295650"/>
          <p14:tracePt t="379163" x="3143250" y="3295650"/>
          <p14:tracePt t="379179" x="3321050" y="3295650"/>
          <p14:tracePt t="379196" x="3473450" y="3295650"/>
          <p14:tracePt t="379214" x="3600450" y="3295650"/>
          <p14:tracePt t="379231" x="3746500" y="3302000"/>
          <p14:tracePt t="379247" x="3854450" y="3308350"/>
          <p14:tracePt t="379263" x="3956050" y="3308350"/>
          <p14:tracePt t="379280" x="4070350" y="3308350"/>
          <p14:tracePt t="379296" x="4165600" y="3314700"/>
          <p14:tracePt t="379313" x="4235450" y="3314700"/>
          <p14:tracePt t="379330" x="4298950" y="3321050"/>
          <p14:tracePt t="379347" x="4343400" y="3321050"/>
          <p14:tracePt t="379363" x="4356100" y="3321050"/>
          <p14:tracePt t="379367" x="4362450" y="3321050"/>
          <p14:tracePt t="379631" x="4330700" y="3321050"/>
          <p14:tracePt t="379639" x="4298950" y="3321050"/>
          <p14:tracePt t="379649" x="4235450" y="3321050"/>
          <p14:tracePt t="379663" x="4089400" y="3333750"/>
          <p14:tracePt t="379679" x="3873500" y="3333750"/>
          <p14:tracePt t="379696" x="3600450" y="3333750"/>
          <p14:tracePt t="379713" x="3251200" y="3333750"/>
          <p14:tracePt t="379730" x="2971800" y="3333750"/>
          <p14:tracePt t="379746" x="2711450" y="3333750"/>
          <p14:tracePt t="379763" x="2482850" y="3327400"/>
          <p14:tracePt t="379780" x="2266950" y="3327400"/>
          <p14:tracePt t="379796" x="2070100" y="3327400"/>
          <p14:tracePt t="379813" x="1879600" y="3327400"/>
          <p14:tracePt t="379831" x="1746250" y="3327400"/>
          <p14:tracePt t="379846" x="1574800" y="3327400"/>
          <p14:tracePt t="379863" x="1454150" y="3321050"/>
          <p14:tracePt t="379879" x="1333500" y="3314700"/>
          <p14:tracePt t="379896" x="1187450" y="3302000"/>
          <p14:tracePt t="379914" x="1009650" y="3295650"/>
          <p14:tracePt t="379930" x="869950" y="3289300"/>
          <p14:tracePt t="379947" x="742950" y="3289300"/>
          <p14:tracePt t="379963" x="685800" y="3289300"/>
          <p14:tracePt t="379980" x="673100" y="3289300"/>
          <p14:tracePt t="380119" x="711200" y="3289300"/>
          <p14:tracePt t="380128" x="742950" y="3282950"/>
          <p14:tracePt t="380135" x="793750" y="3282950"/>
          <p14:tracePt t="380146" x="863600" y="3282950"/>
          <p14:tracePt t="380163" x="1047750" y="3282950"/>
          <p14:tracePt t="380179" x="1333500" y="3282950"/>
          <p14:tracePt t="380196" x="1657350" y="3282950"/>
          <p14:tracePt t="380213" x="1981200" y="3282950"/>
          <p14:tracePt t="380231" x="2190750" y="3282950"/>
          <p14:tracePt t="380247" x="2463800" y="3282950"/>
          <p14:tracePt t="380263" x="2647950" y="3282950"/>
          <p14:tracePt t="380279" x="2794000" y="3282950"/>
          <p14:tracePt t="380296" x="2940050" y="3282950"/>
          <p14:tracePt t="380313" x="3098800" y="3282950"/>
          <p14:tracePt t="380330" x="3270250" y="3282950"/>
          <p14:tracePt t="380346" x="3448050" y="3282950"/>
          <p14:tracePt t="380363" x="3657600" y="3282950"/>
          <p14:tracePt t="380368" x="3759200" y="3282950"/>
          <p14:tracePt t="380380" x="3879850" y="3282950"/>
          <p14:tracePt t="380396" x="4044950" y="3289300"/>
          <p14:tracePt t="380413" x="4114800" y="3308350"/>
          <p14:tracePt t="380430" x="4133850" y="3308350"/>
          <p14:tracePt t="380599" x="4165600" y="3314700"/>
          <p14:tracePt t="380607" x="4222750" y="3321050"/>
          <p14:tracePt t="380616" x="4286250" y="3327400"/>
          <p14:tracePt t="380632" x="4445000" y="3333750"/>
          <p14:tracePt t="380647" x="4591050" y="3333750"/>
          <p14:tracePt t="380663" x="4641850" y="3333750"/>
          <p14:tracePt t="380679" x="4654550" y="3333750"/>
          <p14:tracePt t="380767" x="4648200" y="3333750"/>
          <p14:tracePt t="380775" x="4635500" y="3333750"/>
          <p14:tracePt t="380783" x="4610100" y="3340100"/>
          <p14:tracePt t="380796" x="4559300" y="3340100"/>
          <p14:tracePt t="380815" x="4318000" y="3340100"/>
          <p14:tracePt t="380830" x="4222750" y="3340100"/>
          <p14:tracePt t="380847" x="3854450" y="3340100"/>
          <p14:tracePt t="380864" x="3594100" y="3340100"/>
          <p14:tracePt t="380879" x="3263900" y="3340100"/>
          <p14:tracePt t="380896" x="2927350" y="3314700"/>
          <p14:tracePt t="380913" x="2667000" y="3314700"/>
          <p14:tracePt t="380929" x="2463800" y="3308350"/>
          <p14:tracePt t="380946" x="2298700" y="3308350"/>
          <p14:tracePt t="380962" x="2139950" y="3308350"/>
          <p14:tracePt t="380979" x="1987550" y="3308350"/>
          <p14:tracePt t="380996" x="1841500" y="3308350"/>
          <p14:tracePt t="381013" x="1701800" y="3308350"/>
          <p14:tracePt t="381030" x="1574800" y="3308350"/>
          <p14:tracePt t="381047" x="1441450" y="3308350"/>
          <p14:tracePt t="381063" x="1422400" y="3314700"/>
          <p14:tracePt t="381080" x="1416050" y="3314700"/>
          <p14:tracePt t="381151" x="1409700" y="3314700"/>
          <p14:tracePt t="381159" x="1403350" y="3314700"/>
          <p14:tracePt t="381183" x="1397000" y="3314700"/>
          <p14:tracePt t="381199" x="1390650" y="3314700"/>
          <p14:tracePt t="381487" x="1397000" y="3314700"/>
          <p14:tracePt t="381495" x="1403350" y="3314700"/>
          <p14:tracePt t="381503" x="1422400" y="3314700"/>
          <p14:tracePt t="381512" x="1435100" y="3314700"/>
          <p14:tracePt t="381529" x="1536700" y="3321050"/>
          <p14:tracePt t="381546" x="1714500" y="3327400"/>
          <p14:tracePt t="381563" x="2019300" y="3346450"/>
          <p14:tracePt t="381579" x="2254250" y="3359150"/>
          <p14:tracePt t="381596" x="2381250" y="3359150"/>
          <p14:tracePt t="381612" x="2413000" y="3359150"/>
          <p14:tracePt t="381649" x="2406650" y="3359150"/>
          <p14:tracePt t="381665" x="2406650" y="3365500"/>
          <p14:tracePt t="381681" x="2400300" y="3365500"/>
          <p14:tracePt t="381696" x="2381250" y="3365500"/>
          <p14:tracePt t="381712" x="2330450" y="3365500"/>
          <p14:tracePt t="381729" x="2216150" y="3352800"/>
          <p14:tracePt t="381746" x="2095500" y="3333750"/>
          <p14:tracePt t="381763" x="2025650" y="3308350"/>
          <p14:tracePt t="381779" x="2012950" y="3302000"/>
          <p14:tracePt t="381812" x="2019300" y="3276600"/>
          <p14:tracePt t="381829" x="2089150" y="3251200"/>
          <p14:tracePt t="381847" x="2336800" y="3194050"/>
          <p14:tracePt t="381863" x="2673350" y="3181350"/>
          <p14:tracePt t="381879" x="3060700" y="3181350"/>
          <p14:tracePt t="381895" x="3422650" y="3194050"/>
          <p14:tracePt t="381912" x="3632200" y="3213100"/>
          <p14:tracePt t="381928" x="3733800" y="3244850"/>
          <p14:tracePt t="381946" x="3759200" y="3270250"/>
          <p14:tracePt t="381962" x="3759200" y="3282950"/>
          <p14:tracePt t="381979" x="3759200" y="3308350"/>
          <p14:tracePt t="381995" x="3759200" y="3333750"/>
          <p14:tracePt t="382012" x="3759200" y="3346450"/>
          <p14:tracePt t="382029" x="3746500" y="3359150"/>
          <p14:tracePt t="382047" x="3733800" y="3371850"/>
          <p14:tracePt t="382063" x="3727450" y="3371850"/>
          <p14:tracePt t="382127" x="3721100" y="3365500"/>
          <p14:tracePt t="382135" x="3714750" y="3365500"/>
          <p14:tracePt t="382145" x="3714750" y="3359150"/>
          <p14:tracePt t="382162" x="3708400" y="3352800"/>
          <p14:tracePt t="382179" x="3708400" y="3340100"/>
          <p14:tracePt t="382196" x="3708400" y="3314700"/>
          <p14:tracePt t="382212" x="3708400" y="3276600"/>
          <p14:tracePt t="382229" x="3702050" y="3257550"/>
          <p14:tracePt t="382246" x="3702050" y="3244850"/>
          <p14:tracePt t="382296" x="3702050" y="3251200"/>
          <p14:tracePt t="382303" x="3702050" y="3276600"/>
          <p14:tracePt t="382312" x="3702050" y="3289300"/>
          <p14:tracePt t="382328" x="3683000" y="3327400"/>
          <p14:tracePt t="382346" x="3638550" y="3371850"/>
          <p14:tracePt t="382362" x="3511550" y="3403600"/>
          <p14:tracePt t="382379" x="3314700" y="3403600"/>
          <p14:tracePt t="382395" x="3022600" y="3384550"/>
          <p14:tracePt t="382412" x="2647950" y="3308350"/>
          <p14:tracePt t="382429" x="2381250" y="3257550"/>
          <p14:tracePt t="382447" x="2178050" y="3225800"/>
          <p14:tracePt t="382462" x="1962150" y="3206750"/>
          <p14:tracePt t="382478" x="1828800" y="3206750"/>
          <p14:tracePt t="382496" x="1676400" y="3206750"/>
          <p14:tracePt t="382512" x="1511300" y="3213100"/>
          <p14:tracePt t="382529" x="1320800" y="3213100"/>
          <p14:tracePt t="382545" x="1130300" y="3219450"/>
          <p14:tracePt t="382562" x="1022350" y="3225800"/>
          <p14:tracePt t="382579" x="971550" y="3225800"/>
          <p14:tracePt t="382595" x="958850" y="3232150"/>
          <p14:tracePt t="382687" x="984250" y="3232150"/>
          <p14:tracePt t="382696" x="1003300" y="3232150"/>
          <p14:tracePt t="382703" x="1035050" y="3232150"/>
          <p14:tracePt t="382712" x="1085850" y="3232150"/>
          <p14:tracePt t="382729" x="1244600" y="3232150"/>
          <p14:tracePt t="382745" x="1473200" y="3232150"/>
          <p14:tracePt t="382762" x="1790700" y="3232150"/>
          <p14:tracePt t="382778" x="2184400" y="3232150"/>
          <p14:tracePt t="382795" x="2635250" y="3232150"/>
          <p14:tracePt t="382812" x="3028950" y="3232150"/>
          <p14:tracePt t="382828" x="3295650" y="3232150"/>
          <p14:tracePt t="382845" x="3473450" y="3232150"/>
          <p14:tracePt t="382863" x="3594100" y="3232150"/>
          <p14:tracePt t="382879" x="3644900" y="3232150"/>
          <p14:tracePt t="382895" x="3695700" y="3232150"/>
          <p14:tracePt t="382912" x="3752850" y="3238500"/>
          <p14:tracePt t="382928" x="3822700" y="3238500"/>
          <p14:tracePt t="382945" x="3848100" y="3238500"/>
          <p14:tracePt t="382962" x="3860800" y="3238500"/>
          <p14:tracePt t="382979" x="3879850" y="3244850"/>
          <p14:tracePt t="382996" x="3898900" y="3244850"/>
          <p14:tracePt t="383012" x="3911600" y="3244850"/>
          <p14:tracePt t="383028" x="3917950" y="3244850"/>
          <p14:tracePt t="383183" x="3854450" y="3251200"/>
          <p14:tracePt t="383191" x="3778250" y="3270250"/>
          <p14:tracePt t="383199" x="3676650" y="3276600"/>
          <p14:tracePt t="383211" x="3511550" y="3302000"/>
          <p14:tracePt t="383228" x="3048000" y="3327400"/>
          <p14:tracePt t="383248" x="2266950" y="3327400"/>
          <p14:tracePt t="383263" x="1892300" y="3308350"/>
          <p14:tracePt t="383279" x="1657350" y="3289300"/>
          <p14:tracePt t="383295" x="1479550" y="3282950"/>
          <p14:tracePt t="383312" x="1339850" y="3282950"/>
          <p14:tracePt t="383328" x="1257300" y="3282950"/>
          <p14:tracePt t="383345" x="1200150" y="3282950"/>
          <p14:tracePt t="383361" x="1181100" y="3282950"/>
          <p14:tracePt t="383447" x="1168400" y="3282950"/>
          <p14:tracePt t="383455" x="1136650" y="3289300"/>
          <p14:tracePt t="383466" x="1117600" y="3295650"/>
          <p14:tracePt t="383479" x="1085850" y="3302000"/>
          <p14:tracePt t="383495" x="1066800" y="3308350"/>
          <p14:tracePt t="383535" x="1073150" y="3308350"/>
          <p14:tracePt t="383545" x="1079500" y="3308350"/>
          <p14:tracePt t="383562" x="1168400" y="3308350"/>
          <p14:tracePt t="383578" x="1314450" y="3308350"/>
          <p14:tracePt t="383595" x="1619250" y="3308350"/>
          <p14:tracePt t="383611" x="1968500" y="3308350"/>
          <p14:tracePt t="383628" x="2311400" y="3308350"/>
          <p14:tracePt t="383645" x="2546350" y="3308350"/>
          <p14:tracePt t="383661" x="2749550" y="3289300"/>
          <p14:tracePt t="383664" x="2832100" y="3289300"/>
          <p14:tracePt t="383678" x="2971800" y="3282950"/>
          <p14:tracePt t="383695" x="3111500" y="3282950"/>
          <p14:tracePt t="383712" x="3225800" y="3282950"/>
          <p14:tracePt t="383728" x="3378200" y="3282950"/>
          <p14:tracePt t="383745" x="3492500" y="3282950"/>
          <p14:tracePt t="383762" x="3568700" y="3282950"/>
          <p14:tracePt t="383778" x="3600450" y="3282950"/>
          <p14:tracePt t="383795" x="3613150" y="3276600"/>
          <p14:tracePt t="383828" x="3619500" y="3276600"/>
          <p14:tracePt t="383855" x="3625850" y="3276600"/>
          <p14:tracePt t="384039" x="3632200" y="3276600"/>
          <p14:tracePt t="384047" x="3651250" y="3276600"/>
          <p14:tracePt t="384055" x="3676650" y="3276600"/>
          <p14:tracePt t="384066" x="3708400" y="3276600"/>
          <p14:tracePt t="384079" x="3765550" y="3276600"/>
          <p14:tracePt t="384095" x="3860800" y="3295650"/>
          <p14:tracePt t="384111" x="3943350" y="3308350"/>
          <p14:tracePt t="384128" x="4019550" y="3321050"/>
          <p14:tracePt t="384145" x="4102100" y="3333750"/>
          <p14:tracePt t="384162" x="4152900" y="3346450"/>
          <p14:tracePt t="384178" x="4191000" y="3359150"/>
          <p14:tracePt t="384195" x="4216400" y="3365500"/>
          <p14:tracePt t="384212" x="4229100" y="3365500"/>
          <p14:tracePt t="384245" x="4235450" y="3365500"/>
          <p14:tracePt t="384879" x="4260850" y="3371850"/>
          <p14:tracePt t="384887" x="4324350" y="3390900"/>
          <p14:tracePt t="384896" x="4413250" y="3403600"/>
          <p14:tracePt t="384911" x="4724400" y="3467100"/>
          <p14:tracePt t="384928" x="5207000" y="3562350"/>
          <p14:tracePt t="384945" x="5822950" y="3702050"/>
          <p14:tracePt t="384961" x="6489700" y="3879850"/>
          <p14:tracePt t="384978" x="7118350" y="4102100"/>
          <p14:tracePt t="384995" x="7670800" y="4330700"/>
          <p14:tracePt t="385011" x="8159750" y="4533900"/>
          <p14:tracePt t="385028" x="8648700" y="4724400"/>
          <p14:tracePt t="385044" x="8991600" y="4864100"/>
          <p14:tracePt t="385061" x="9245600" y="4965700"/>
          <p14:tracePt t="385078" x="9455150" y="5048250"/>
          <p14:tracePt t="385095" x="9537700" y="5080000"/>
          <p14:tracePt t="385111" x="9601200" y="5118100"/>
          <p14:tracePt t="385128" x="9652000" y="5143500"/>
          <p14:tracePt t="385144" x="9721850" y="5181600"/>
          <p14:tracePt t="385161" x="9836150" y="5226050"/>
          <p14:tracePt t="385178" x="9969500" y="5270500"/>
          <p14:tracePt t="385194" x="10083800" y="5308600"/>
          <p14:tracePt t="385211" x="10172700" y="5346700"/>
          <p14:tracePt t="385228" x="10242550" y="5372100"/>
          <p14:tracePt t="385245" x="10274300" y="5391150"/>
          <p14:tracePt t="385261" x="10287000" y="5397500"/>
          <p14:tracePt t="385281" x="10293350" y="5397500"/>
          <p14:tracePt t="385294" x="10293350" y="5403850"/>
          <p14:tracePt t="385358" x="10299700" y="5416550"/>
          <p14:tracePt t="385367" x="10299700" y="5435600"/>
          <p14:tracePt t="385378" x="10306050" y="5448300"/>
          <p14:tracePt t="385395" x="10306050" y="5473700"/>
          <p14:tracePt t="385411" x="10312400" y="5499100"/>
          <p14:tracePt t="385427" x="10318750" y="5518150"/>
          <p14:tracePt t="385444" x="10318750" y="5537200"/>
          <p14:tracePt t="385461" x="10318750" y="5568950"/>
          <p14:tracePt t="385479" x="10293350" y="5645150"/>
          <p14:tracePt t="385494" x="10274300" y="5702300"/>
          <p14:tracePt t="385511" x="10261600" y="5753100"/>
          <p14:tracePt t="385527" x="10248900" y="5784850"/>
          <p14:tracePt t="385545" x="10242550" y="5822950"/>
          <p14:tracePt t="385561" x="10236200" y="5848350"/>
          <p14:tracePt t="385578" x="10229850" y="5867400"/>
          <p14:tracePt t="385595" x="10217150" y="5899150"/>
          <p14:tracePt t="385611" x="10204450" y="5943600"/>
          <p14:tracePt t="385628" x="10185400" y="5969000"/>
          <p14:tracePt t="385645" x="10160000" y="6000750"/>
          <p14:tracePt t="385661" x="10140950" y="6026150"/>
          <p14:tracePt t="385678" x="10121900" y="6051550"/>
          <p14:tracePt t="385695" x="10071100" y="6102350"/>
          <p14:tracePt t="385711" x="10052050" y="6127750"/>
          <p14:tracePt t="385728" x="10020300" y="6165850"/>
          <p14:tracePt t="385744" x="9994900" y="6184900"/>
          <p14:tracePt t="385761" x="9975850" y="6216650"/>
          <p14:tracePt t="385778" x="9956800" y="6242050"/>
          <p14:tracePt t="385794" x="9944100" y="6261100"/>
          <p14:tracePt t="385811" x="9944100" y="6267450"/>
          <p14:tracePt t="385828" x="9944100" y="6273800"/>
          <p14:tracePt t="385845" x="9937750" y="6273800"/>
          <p14:tracePt t="385991" x="9931400" y="6273800"/>
          <p14:tracePt t="386015" x="9931400" y="6267450"/>
          <p14:tracePt t="386063" x="9931400" y="6261100"/>
          <p14:tracePt t="386080" x="9931400" y="6254750"/>
          <p14:tracePt t="386096" x="9931400" y="6248400"/>
          <p14:tracePt t="386167" x="9931400" y="6242050"/>
          <p14:tracePt t="387431" x="9925050" y="6242050"/>
          <p14:tracePt t="387439" x="9893300" y="6235700"/>
          <p14:tracePt t="387447" x="9855200" y="6235700"/>
          <p14:tracePt t="387461" x="9836150" y="6229350"/>
          <p14:tracePt t="387479" x="9690100" y="6223000"/>
          <p14:tracePt t="387495" x="9575800" y="6216650"/>
          <p14:tracePt t="387511" x="9448800" y="6216650"/>
          <p14:tracePt t="387528" x="9328150" y="6216650"/>
          <p14:tracePt t="387543" x="9213850" y="6216650"/>
          <p14:tracePt t="387560" x="9131300" y="6229350"/>
          <p14:tracePt t="387578" x="9042400" y="6261100"/>
          <p14:tracePt t="387594" x="8947150" y="6305550"/>
          <p14:tracePt t="387610" x="8845550" y="6330950"/>
          <p14:tracePt t="387627" x="8769350" y="6356350"/>
          <p14:tracePt t="387643" x="8674100" y="6375400"/>
          <p14:tracePt t="387660" x="8604250" y="6394450"/>
          <p14:tracePt t="387677" x="8559800" y="6419850"/>
          <p14:tracePt t="387695" x="8540750" y="6451600"/>
          <p14:tracePt t="387711" x="8540750" y="6464300"/>
          <p14:tracePt t="387727" x="8540750" y="6470650"/>
          <p14:tracePt t="387760" x="8540750" y="6477000"/>
          <p14:tracePt t="387791" x="8553450" y="6483350"/>
          <p14:tracePt t="387799" x="8591550" y="6496050"/>
          <p14:tracePt t="387810" x="8623300" y="6496050"/>
          <p14:tracePt t="387827" x="8718550" y="6502400"/>
          <p14:tracePt t="387844" x="8782050" y="6502400"/>
          <p14:tracePt t="387860" x="8820150" y="6502400"/>
          <p14:tracePt t="387865" x="8826500" y="6502400"/>
          <p14:tracePt t="387877" x="8826500" y="6496050"/>
          <p14:tracePt t="387903" x="8826500" y="6489700"/>
          <p14:tracePt t="387918" x="8826500" y="6483350"/>
          <p14:tracePt t="387944" x="8826500" y="6477000"/>
          <p14:tracePt t="387951" x="8826500" y="6470650"/>
          <p14:tracePt t="387960" x="8820150" y="6464300"/>
          <p14:tracePt t="387977" x="8807450" y="6445250"/>
          <p14:tracePt t="387994" x="8782050" y="6426200"/>
          <p14:tracePt t="388010" x="8769350" y="6400800"/>
          <p14:tracePt t="388027" x="8763000" y="6388100"/>
          <p14:tracePt t="388043" x="8763000" y="6369050"/>
          <p14:tracePt t="388061" x="8769350" y="6324600"/>
          <p14:tracePt t="388076" x="8820150" y="6261100"/>
          <p14:tracePt t="388093" x="8896350" y="6197600"/>
          <p14:tracePt t="388111" x="9042400" y="6134100"/>
          <p14:tracePt t="388127" x="9182100" y="6127750"/>
          <p14:tracePt t="388143" x="9372600" y="6127750"/>
          <p14:tracePt t="388160" x="9563100" y="6127750"/>
          <p14:tracePt t="388177" x="9709150" y="6146800"/>
          <p14:tracePt t="388194" x="9766300" y="6159500"/>
          <p14:tracePt t="388210" x="9772650" y="6165850"/>
          <p14:tracePt t="388227" x="9772650" y="6191250"/>
          <p14:tracePt t="388243" x="9772650" y="6261100"/>
          <p14:tracePt t="388260" x="9772650" y="6337300"/>
          <p14:tracePt t="388277" x="9766300" y="6400800"/>
          <p14:tracePt t="388294" x="9709150" y="6489700"/>
          <p14:tracePt t="388311" x="9556750" y="6604000"/>
          <p14:tracePt t="388327" x="9442450" y="6661150"/>
          <p14:tracePt t="388344" x="9321800" y="6673850"/>
          <p14:tracePt t="388360" x="9213850" y="6673850"/>
          <p14:tracePt t="388377" x="9137650" y="6667500"/>
          <p14:tracePt t="388394" x="9074150" y="6642100"/>
          <p14:tracePt t="388410" x="9036050" y="6616700"/>
          <p14:tracePt t="388426" x="9004300" y="6591300"/>
          <p14:tracePt t="388444" x="8966200" y="6559550"/>
          <p14:tracePt t="388460" x="8934450" y="6540500"/>
          <p14:tracePt t="388477" x="8915400" y="6521450"/>
          <p14:tracePt t="388495" x="8896350" y="6508750"/>
          <p14:tracePt t="388511" x="8896350" y="6496050"/>
          <p14:tracePt t="388527" x="8890000" y="6477000"/>
          <p14:tracePt t="388543" x="8890000" y="6457950"/>
          <p14:tracePt t="388560" x="8890000" y="6426200"/>
          <p14:tracePt t="388577" x="8909050" y="6394450"/>
          <p14:tracePt t="388594" x="8940800" y="6362700"/>
          <p14:tracePt t="388610" x="8978900" y="6343650"/>
          <p14:tracePt t="388627" x="9004300" y="6337300"/>
          <p14:tracePt t="388643" x="9029700" y="6330950"/>
          <p14:tracePt t="388660" x="9042400" y="6330950"/>
          <p14:tracePt t="388677" x="9061450" y="6330950"/>
          <p14:tracePt t="388695" x="9086850" y="6330950"/>
          <p14:tracePt t="388711" x="9124950" y="6330950"/>
          <p14:tracePt t="388727" x="9144000" y="6337300"/>
          <p14:tracePt t="388943" x="9099550" y="6273800"/>
          <p14:tracePt t="388951" x="9017000" y="6203950"/>
          <p14:tracePt t="388959" x="8864600" y="6096000"/>
          <p14:tracePt t="388976" x="8229600" y="5734050"/>
          <p14:tracePt t="388995" x="7258050" y="5213350"/>
          <p14:tracePt t="389010" x="6083300" y="4679950"/>
          <p14:tracePt t="389027" x="4883150" y="4159250"/>
          <p14:tracePt t="389043" x="3937000" y="3848100"/>
          <p14:tracePt t="389060" x="3384550" y="3708400"/>
          <p14:tracePt t="389076" x="3092450" y="3613150"/>
          <p14:tracePt t="389093" x="2959100" y="3556000"/>
          <p14:tracePt t="389111" x="2895600" y="3530600"/>
          <p14:tracePt t="389127" x="2889250" y="3530600"/>
          <p14:tracePt t="389191" x="2876550" y="3517900"/>
          <p14:tracePt t="389199" x="2857500" y="3505200"/>
          <p14:tracePt t="389210" x="2838450" y="3492500"/>
          <p14:tracePt t="389227" x="2768600" y="3441700"/>
          <p14:tracePt t="389243" x="2660650" y="3333750"/>
          <p14:tracePt t="389259" x="2571750" y="3244850"/>
          <p14:tracePt t="389276" x="2501900" y="3175000"/>
          <p14:tracePt t="389293" x="2425700" y="3117850"/>
          <p14:tracePt t="389311" x="2362200" y="3067050"/>
          <p14:tracePt t="389327" x="2349500" y="3067050"/>
          <p14:tracePt t="389351" x="2343150" y="3060700"/>
          <p14:tracePt t="389360" x="2343150" y="3041650"/>
          <p14:tracePt t="389376" x="2362200" y="2990850"/>
          <p14:tracePt t="389393" x="2381250" y="2952750"/>
          <p14:tracePt t="389410" x="2413000" y="2901950"/>
          <p14:tracePt t="389426" x="2444750" y="2838450"/>
          <p14:tracePt t="389443" x="2489200" y="2762250"/>
          <p14:tracePt t="389460" x="2520950" y="2660650"/>
          <p14:tracePt t="389476" x="2540000" y="2578100"/>
          <p14:tracePt t="389493" x="2540000" y="2527300"/>
          <p14:tracePt t="389511" x="2540000" y="2457450"/>
          <p14:tracePt t="389527" x="2552700" y="2419350"/>
          <p14:tracePt t="389543" x="2565400" y="2374900"/>
          <p14:tracePt t="389560" x="2603500" y="2324100"/>
          <p14:tracePt t="389576" x="2641600" y="2266950"/>
          <p14:tracePt t="389593" x="2698750" y="2228850"/>
          <p14:tracePt t="389610" x="2743200" y="2197100"/>
          <p14:tracePt t="389626" x="2838450" y="2146300"/>
          <p14:tracePt t="389643" x="2921000" y="2108200"/>
          <p14:tracePt t="389660" x="2997200" y="2089150"/>
          <p14:tracePt t="389676" x="3054350" y="2082800"/>
          <p14:tracePt t="389693" x="3111500" y="2082800"/>
          <p14:tracePt t="389711" x="3289300" y="2133600"/>
          <p14:tracePt t="389726" x="3441700" y="2190750"/>
          <p14:tracePt t="389743" x="3600450" y="2260600"/>
          <p14:tracePt t="389759" x="3702050" y="2324100"/>
          <p14:tracePt t="389776" x="3752850" y="2368550"/>
          <p14:tracePt t="389793" x="3771900" y="2400300"/>
          <p14:tracePt t="389809" x="3771900" y="2457450"/>
          <p14:tracePt t="389826" x="3784600" y="2565400"/>
          <p14:tracePt t="389842" x="3803650" y="2673350"/>
          <p14:tracePt t="389859" x="3803650" y="2781300"/>
          <p14:tracePt t="389876" x="3803650" y="2857500"/>
          <p14:tracePt t="389881" x="3790950" y="2895600"/>
          <p14:tracePt t="389893" x="3778250" y="2927350"/>
          <p14:tracePt t="389909" x="3733800" y="2978150"/>
          <p14:tracePt t="389926" x="3619500" y="3028950"/>
          <p14:tracePt t="389943" x="3479800" y="3035300"/>
          <p14:tracePt t="389960" x="3302000" y="3048000"/>
          <p14:tracePt t="389976" x="3111500" y="3054350"/>
          <p14:tracePt t="389994" x="2933700" y="3054350"/>
          <p14:tracePt t="390009" x="2825750" y="3054350"/>
          <p14:tracePt t="390027" x="2730500" y="3054350"/>
          <p14:tracePt t="390043" x="2667000" y="3054350"/>
          <p14:tracePt t="390059" x="2603500" y="3048000"/>
          <p14:tracePt t="390076" x="2533650" y="3028950"/>
          <p14:tracePt t="390093" x="2489200" y="3003550"/>
          <p14:tracePt t="390111" x="2444750" y="2921000"/>
          <p14:tracePt t="390127" x="2432050" y="2863850"/>
          <p14:tracePt t="390142" x="2425700" y="2755900"/>
          <p14:tracePt t="390159" x="2419350" y="2654300"/>
          <p14:tracePt t="390176" x="2400300" y="2565400"/>
          <p14:tracePt t="390193" x="2393950" y="2489200"/>
          <p14:tracePt t="390210" x="2393950" y="2457450"/>
          <p14:tracePt t="390226" x="2393950" y="2406650"/>
          <p14:tracePt t="390243" x="2413000" y="2374900"/>
          <p14:tracePt t="390260" x="2451100" y="2317750"/>
          <p14:tracePt t="390277" x="2508250" y="2241550"/>
          <p14:tracePt t="390293" x="2578100" y="2165350"/>
          <p14:tracePt t="390310" x="2698750" y="2082800"/>
          <p14:tracePt t="390327" x="2901950" y="2019300"/>
          <p14:tracePt t="390343" x="3041650" y="1993900"/>
          <p14:tracePt t="390359" x="3117850" y="1974850"/>
          <p14:tracePt t="390377" x="3175000" y="1968500"/>
          <p14:tracePt t="390393" x="3219450" y="1968500"/>
          <p14:tracePt t="390409" x="3314700" y="1974850"/>
          <p14:tracePt t="390426" x="3435350" y="2006600"/>
          <p14:tracePt t="390443" x="3568700" y="2044700"/>
          <p14:tracePt t="390460" x="3683000" y="2076450"/>
          <p14:tracePt t="390476" x="3733800" y="2101850"/>
          <p14:tracePt t="390495" x="3740150" y="2114550"/>
          <p14:tracePt t="390509" x="3752850" y="2139950"/>
          <p14:tracePt t="390527" x="3771900" y="2228850"/>
          <p14:tracePt t="390543" x="3778250" y="2317750"/>
          <p14:tracePt t="390559" x="3778250" y="2438400"/>
          <p14:tracePt t="390576" x="3778250" y="2540000"/>
          <p14:tracePt t="390593" x="3765550" y="2635250"/>
          <p14:tracePt t="390609" x="3733800" y="2717800"/>
          <p14:tracePt t="390626" x="3683000" y="2768600"/>
          <p14:tracePt t="390643" x="3619500" y="2813050"/>
          <p14:tracePt t="390659" x="3543300" y="2857500"/>
          <p14:tracePt t="390676" x="3435350" y="2889250"/>
          <p14:tracePt t="390693" x="3333750" y="2914650"/>
          <p14:tracePt t="390709" x="3200400" y="2940050"/>
          <p14:tracePt t="390727" x="3016250" y="2971800"/>
          <p14:tracePt t="390743" x="2921000" y="2978150"/>
          <p14:tracePt t="390759" x="2832100" y="2978150"/>
          <p14:tracePt t="390776" x="2736850" y="2978150"/>
          <p14:tracePt t="390793" x="2660650" y="2978150"/>
          <p14:tracePt t="390809" x="2590800" y="2971800"/>
          <p14:tracePt t="390826" x="2540000" y="2952750"/>
          <p14:tracePt t="390842" x="2489200" y="2927350"/>
          <p14:tracePt t="390859" x="2406650" y="2882900"/>
          <p14:tracePt t="390876" x="2330450" y="2844800"/>
          <p14:tracePt t="390880" x="2305050" y="2813050"/>
          <p14:tracePt t="390893" x="2286000" y="2794000"/>
          <p14:tracePt t="390909" x="2266950" y="2755900"/>
          <p14:tracePt t="390927" x="2260600" y="2673350"/>
          <p14:tracePt t="390943" x="2260600" y="2628900"/>
          <p14:tracePt t="390959" x="2279650" y="2578100"/>
          <p14:tracePt t="390976" x="2305050" y="2514600"/>
          <p14:tracePt t="390994" x="2324100" y="2470150"/>
          <p14:tracePt t="391009" x="2349500" y="2432050"/>
          <p14:tracePt t="391026" x="2387600" y="2381250"/>
          <p14:tracePt t="391043" x="2438400" y="2317750"/>
          <p14:tracePt t="391059" x="2489200" y="2279650"/>
          <p14:tracePt t="391076" x="2552700" y="2235200"/>
          <p14:tracePt t="391092" x="2616200" y="2209800"/>
          <p14:tracePt t="391109" x="2679700" y="2190750"/>
          <p14:tracePt t="391127" x="2762250" y="2184400"/>
          <p14:tracePt t="391143" x="2851150" y="2184400"/>
          <p14:tracePt t="391159" x="2959100" y="2184400"/>
          <p14:tracePt t="391176" x="3073400" y="2184400"/>
          <p14:tracePt t="391192" x="3149600" y="2190750"/>
          <p14:tracePt t="391209" x="3194050" y="2203450"/>
          <p14:tracePt t="391226" x="3232150" y="2216150"/>
          <p14:tracePt t="391242" x="3270250" y="2235200"/>
          <p14:tracePt t="391259" x="3378200" y="2292350"/>
          <p14:tracePt t="391276" x="3498850" y="2362200"/>
          <p14:tracePt t="391292" x="3575050" y="2406650"/>
          <p14:tracePt t="391309" x="3606800" y="2444750"/>
          <p14:tracePt t="391327" x="3632200" y="2514600"/>
          <p14:tracePt t="391342" x="3638550" y="2571750"/>
          <p14:tracePt t="391359" x="3651250" y="2622550"/>
          <p14:tracePt t="391376" x="3657600" y="2667000"/>
          <p14:tracePt t="391393" x="3657600" y="2692400"/>
          <p14:tracePt t="391409" x="3657600" y="2724150"/>
          <p14:tracePt t="391426" x="3657600" y="2768600"/>
          <p14:tracePt t="391442" x="3644900" y="2794000"/>
          <p14:tracePt t="391459" x="3632200" y="2806700"/>
          <p14:tracePt t="391476" x="3632200" y="2813050"/>
          <p14:tracePt t="391599" x="3632200" y="2819400"/>
          <p14:tracePt t="391607" x="3644900" y="2838450"/>
          <p14:tracePt t="391615" x="3663950" y="2857500"/>
          <p14:tracePt t="391626" x="3689350" y="2882900"/>
          <p14:tracePt t="391643" x="3822700" y="3003550"/>
          <p14:tracePt t="391659" x="4305300" y="3352800"/>
          <p14:tracePt t="391676" x="5118100" y="3911600"/>
          <p14:tracePt t="391692" x="5810250" y="4394200"/>
          <p14:tracePt t="391709" x="6350000" y="4775200"/>
          <p14:tracePt t="391728" x="6750050" y="5111750"/>
          <p14:tracePt t="391743" x="6870700" y="5257800"/>
          <p14:tracePt t="391759" x="6991350" y="5397500"/>
          <p14:tracePt t="391776" x="7131050" y="5530850"/>
          <p14:tracePt t="391793" x="7302500" y="5645150"/>
          <p14:tracePt t="391809" x="7473950" y="5740400"/>
          <p14:tracePt t="391826" x="7632700" y="5810250"/>
          <p14:tracePt t="391842" x="7753350" y="5867400"/>
          <p14:tracePt t="391859" x="7848600" y="5899150"/>
          <p14:tracePt t="391875" x="7886700" y="5918200"/>
          <p14:tracePt t="391880" x="7905750" y="5924550"/>
          <p14:tracePt t="391892" x="7918450" y="5937250"/>
          <p14:tracePt t="391909" x="7981950" y="5962650"/>
          <p14:tracePt t="391925" x="8089900" y="6000750"/>
          <p14:tracePt t="391943" x="8293100" y="6076950"/>
          <p14:tracePt t="391959" x="8394700" y="6108700"/>
          <p14:tracePt t="391975" x="8509000" y="6172200"/>
          <p14:tracePt t="391993" x="8636000" y="6261100"/>
          <p14:tracePt t="392009" x="8763000" y="6343650"/>
          <p14:tracePt t="392025" x="8864600" y="6407150"/>
          <p14:tracePt t="392042" x="8972550" y="6489700"/>
          <p14:tracePt t="392058" x="9067800" y="6553200"/>
          <p14:tracePt t="392076" x="9137650" y="6604000"/>
          <p14:tracePt t="392092" x="9156700" y="6616700"/>
          <p14:tracePt t="392109" x="9163050" y="6629400"/>
          <p14:tracePt t="392127" x="9175750" y="6654800"/>
          <p14:tracePt t="392142" x="9188450" y="6673850"/>
          <p14:tracePt t="392158" x="9194800" y="6686550"/>
          <p14:tracePt t="392175" x="9194800" y="6692900"/>
          <p14:tracePt t="392192" x="9201150" y="6692900"/>
          <p14:tracePt t="392231" x="9175750" y="6692900"/>
          <p14:tracePt t="392242" x="9144000" y="6692900"/>
          <p14:tracePt t="392259" x="9086850" y="6692900"/>
          <p14:tracePt t="392276" x="9042400" y="6673850"/>
          <p14:tracePt t="392292" x="8997950" y="6648450"/>
          <p14:tracePt t="392309" x="8966200" y="6623050"/>
          <p14:tracePt t="392325" x="8940800" y="6591300"/>
          <p14:tracePt t="392343" x="8890000" y="6559550"/>
          <p14:tracePt t="392359" x="8864600" y="6534150"/>
          <p14:tracePt t="392375" x="8845550" y="6515100"/>
          <p14:tracePt t="392392" x="8839200" y="6508750"/>
          <p14:tracePt t="392409" x="8832850" y="6502400"/>
          <p14:tracePt t="392426" x="8826500" y="6502400"/>
          <p14:tracePt t="392442" x="8826500" y="6496050"/>
          <p14:tracePt t="392458" x="8826500" y="6483350"/>
          <p14:tracePt t="392496" x="8826500" y="6477000"/>
          <p14:tracePt t="399719" x="8801100" y="6477000"/>
          <p14:tracePt t="399727" x="8756650" y="6483350"/>
          <p14:tracePt t="399735" x="8743950" y="6489700"/>
          <p14:tracePt t="399744" x="8731250" y="6496050"/>
          <p14:tracePt t="399756" x="8712200" y="6496050"/>
          <p14:tracePt t="399773" x="8680450" y="6508750"/>
          <p14:tracePt t="399790" x="8642350" y="6515100"/>
          <p14:tracePt t="399806" x="8591550" y="6521450"/>
          <p14:tracePt t="399823" x="8547100" y="6521450"/>
          <p14:tracePt t="399840" x="8489950" y="6521450"/>
          <p14:tracePt t="399856" x="8439150" y="6521450"/>
          <p14:tracePt t="399873" x="8413750" y="6521450"/>
          <p14:tracePt t="399890" x="8388350" y="6521450"/>
          <p14:tracePt t="399907" x="8382000" y="6521450"/>
          <p14:tracePt t="399923" x="8375650" y="6521450"/>
          <p14:tracePt t="400039" x="8362950" y="6521450"/>
          <p14:tracePt t="400047" x="8343900" y="6508750"/>
          <p14:tracePt t="400056" x="8331200" y="6496050"/>
          <p14:tracePt t="400073" x="8312150" y="6477000"/>
          <p14:tracePt t="400089" x="8293100" y="6457950"/>
          <p14:tracePt t="400106" x="8280400" y="6445250"/>
          <p14:tracePt t="400123" x="8274050" y="6432550"/>
          <p14:tracePt t="400139" x="8267700" y="6419850"/>
          <p14:tracePt t="400156" x="8261350" y="6407150"/>
          <p14:tracePt t="400173" x="8255000" y="6388100"/>
          <p14:tracePt t="400191" x="8255000" y="6337300"/>
          <p14:tracePt t="400207" x="8255000" y="6292850"/>
          <p14:tracePt t="400223" x="8286750" y="6267450"/>
          <p14:tracePt t="400239" x="8369300" y="6229350"/>
          <p14:tracePt t="400256" x="8489950" y="6210300"/>
          <p14:tracePt t="400273" x="8597900" y="6210300"/>
          <p14:tracePt t="400289" x="8674100" y="6210300"/>
          <p14:tracePt t="400306" x="8712200" y="6229350"/>
          <p14:tracePt t="400323" x="8743950" y="6267450"/>
          <p14:tracePt t="400340" x="8769350" y="6318250"/>
          <p14:tracePt t="400356" x="8782050" y="6388100"/>
          <p14:tracePt t="400372" x="8782050" y="6464300"/>
          <p14:tracePt t="400377" x="8782050" y="6489700"/>
          <p14:tracePt t="400391" x="8763000" y="6527800"/>
          <p14:tracePt t="400408" x="8731250" y="6553200"/>
          <p14:tracePt t="400423" x="8705850" y="6559550"/>
          <p14:tracePt t="400439" x="8674100" y="6565900"/>
          <p14:tracePt t="400456" x="8648700" y="6572250"/>
          <p14:tracePt t="400559" x="8642350" y="6572250"/>
          <p14:tracePt t="400607" x="8636000" y="6572250"/>
          <p14:tracePt t="404887" x="8636000" y="6565900"/>
          <p14:tracePt t="404894" x="8636000" y="6559550"/>
          <p14:tracePt t="404905" x="8636000" y="6553200"/>
          <p14:tracePt t="404921" x="8636000" y="6540500"/>
          <p14:tracePt t="404955" x="8636000" y="6534150"/>
          <p14:tracePt t="411055" x="8629650" y="6534150"/>
          <p14:tracePt t="411072" x="8623300" y="6534150"/>
          <p14:tracePt t="413647" x="8616950" y="6534150"/>
          <p14:tracePt t="413655" x="8566150" y="6515100"/>
          <p14:tracePt t="413663" x="8489950" y="6470650"/>
          <p14:tracePt t="413672" x="8362950" y="6426200"/>
          <p14:tracePt t="413685" x="8223250" y="6356350"/>
          <p14:tracePt t="413703" x="7797800" y="6210300"/>
          <p14:tracePt t="413719" x="7581900" y="6127750"/>
          <p14:tracePt t="413735" x="7442200" y="6070600"/>
          <p14:tracePt t="413751" x="7366000" y="6038850"/>
          <p14:tracePt t="413768" x="7334250" y="6026150"/>
          <p14:tracePt t="413785" x="7296150" y="6013450"/>
          <p14:tracePt t="413802" x="7270750" y="6007100"/>
          <p14:tracePt t="413818" x="7258050" y="6000750"/>
          <p14:tracePt t="413835" x="7251700" y="5994400"/>
          <p14:tracePt t="414543" x="7245350" y="5994400"/>
          <p14:tracePt t="414552" x="7213600" y="5994400"/>
          <p14:tracePt t="414559" x="7188200" y="5994400"/>
          <p14:tracePt t="414568" x="7162800" y="5994400"/>
          <p14:tracePt t="414585" x="7131050" y="5994400"/>
          <p14:tracePt t="414601" x="7080250" y="5994400"/>
          <p14:tracePt t="414618" x="7061200" y="5988050"/>
          <p14:tracePt t="414634" x="7035800" y="5981700"/>
          <p14:tracePt t="414652" x="7023100" y="5981700"/>
          <p14:tracePt t="414668" x="7016750" y="5981700"/>
          <p14:tracePt t="414685" x="6997700" y="5975350"/>
          <p14:tracePt t="414701" x="6965950" y="5969000"/>
          <p14:tracePt t="414719" x="6921500" y="5949950"/>
          <p14:tracePt t="414735" x="6908800" y="5949950"/>
          <p14:tracePt t="414751" x="6902450" y="5943600"/>
          <p14:tracePt t="414784" x="6889750" y="5930900"/>
          <p14:tracePt t="414801" x="6883400" y="5880100"/>
          <p14:tracePt t="414818" x="6883400" y="5822950"/>
          <p14:tracePt t="414835" x="6883400" y="5772150"/>
          <p14:tracePt t="414852" x="6883400" y="5721350"/>
          <p14:tracePt t="414868" x="6896100" y="5702300"/>
          <p14:tracePt t="414885" x="6908800" y="5664200"/>
          <p14:tracePt t="414889" x="6915150" y="5645150"/>
          <p14:tracePt t="414901" x="6921500" y="5632450"/>
          <p14:tracePt t="414917" x="6927850" y="5619750"/>
          <p14:tracePt t="414935" x="6953250" y="5607050"/>
          <p14:tracePt t="414951" x="7004050" y="5594350"/>
          <p14:tracePt t="414967" x="7099300" y="5588000"/>
          <p14:tracePt t="414984" x="7270750" y="5575300"/>
          <p14:tracePt t="415001" x="7416800" y="5575300"/>
          <p14:tracePt t="415017" x="7505700" y="5575300"/>
          <p14:tracePt t="415035" x="7543800" y="5575300"/>
          <p14:tracePt t="415051" x="7550150" y="5575300"/>
          <p14:tracePt t="415068" x="7556500" y="5575300"/>
          <p14:tracePt t="415084" x="7562850" y="5575300"/>
          <p14:tracePt t="415101" x="7620000" y="5600700"/>
          <p14:tracePt t="415118" x="7670800" y="5626100"/>
          <p14:tracePt t="415135" x="7715250" y="5664200"/>
          <p14:tracePt t="415151" x="7721600" y="5670550"/>
          <p14:tracePt t="415168" x="7734300" y="5702300"/>
          <p14:tracePt t="415184" x="7734300" y="5734050"/>
          <p14:tracePt t="415201" x="7740650" y="5765800"/>
          <p14:tracePt t="415217" x="7740650" y="5803900"/>
          <p14:tracePt t="415235" x="7740650" y="5835650"/>
          <p14:tracePt t="415251" x="7715250" y="5861050"/>
          <p14:tracePt t="415268" x="7670800" y="5886450"/>
          <p14:tracePt t="415285" x="7613650" y="5905500"/>
          <p14:tracePt t="415301" x="7524750" y="5924550"/>
          <p14:tracePt t="415318" x="7416800" y="5943600"/>
          <p14:tracePt t="415334" x="7264400" y="5956300"/>
          <p14:tracePt t="415352" x="7162800" y="5962650"/>
          <p14:tracePt t="415367" x="7054850" y="5962650"/>
          <p14:tracePt t="415384" x="6946900" y="5962650"/>
          <p14:tracePt t="415401" x="6870700" y="5962650"/>
          <p14:tracePt t="415418" x="6813550" y="5956300"/>
          <p14:tracePt t="415434" x="6769100" y="5949950"/>
          <p14:tracePt t="415451" x="6737350" y="5943600"/>
          <p14:tracePt t="415467" x="6705600" y="5937250"/>
          <p14:tracePt t="415484" x="6692900" y="5937250"/>
          <p14:tracePt t="415501" x="6686550" y="5937250"/>
          <p14:tracePt t="415518" x="6686550" y="5930900"/>
          <p14:tracePt t="415711" x="6692900" y="5892800"/>
          <p14:tracePt t="415720" x="6718300" y="5854700"/>
          <p14:tracePt t="415726" x="6731000" y="5829300"/>
          <p14:tracePt t="415737" x="6750050" y="5791200"/>
          <p14:tracePt t="415751" x="6800850" y="5740400"/>
          <p14:tracePt t="415767" x="6845300" y="5683250"/>
          <p14:tracePt t="415784" x="6877050" y="5651500"/>
          <p14:tracePt t="415801" x="6921500" y="5632450"/>
          <p14:tracePt t="415818" x="6972300" y="5619750"/>
          <p14:tracePt t="415835" x="7035800" y="5613400"/>
          <p14:tracePt t="415851" x="7137400" y="5613400"/>
          <p14:tracePt t="415868" x="7283450" y="5613400"/>
          <p14:tracePt t="415872" x="7366000" y="5626100"/>
          <p14:tracePt t="415884" x="7467600" y="5638800"/>
          <p14:tracePt t="415901" x="7664450" y="5670550"/>
          <p14:tracePt t="415917" x="7797800" y="5689600"/>
          <p14:tracePt t="415935" x="7842250" y="5702300"/>
          <p14:tracePt t="415951" x="7848600" y="5715000"/>
          <p14:tracePt t="415968" x="7854950" y="5727700"/>
          <p14:tracePt t="415984" x="7861300" y="5753100"/>
          <p14:tracePt t="416001" x="7861300" y="5803900"/>
          <p14:tracePt t="416017" x="7861300" y="5861050"/>
          <p14:tracePt t="416035" x="7829550" y="5918200"/>
          <p14:tracePt t="416051" x="7797800" y="5962650"/>
          <p14:tracePt t="416067" x="7740650" y="6013450"/>
          <p14:tracePt t="416084" x="7715250" y="6032500"/>
          <p14:tracePt t="416100" x="7696200" y="6038850"/>
          <p14:tracePt t="416118" x="7689850" y="6038850"/>
          <p14:tracePt t="416207" x="7683500" y="6038850"/>
          <p14:tracePt t="416271" x="7689850" y="6032500"/>
          <p14:tracePt t="416279" x="7696200" y="6019800"/>
          <p14:tracePt t="416288" x="7715250" y="6007100"/>
          <p14:tracePt t="416301" x="7727950" y="6000750"/>
          <p14:tracePt t="416319" x="7759700" y="5975350"/>
          <p14:tracePt t="416336" x="7772400" y="5969000"/>
          <p14:tracePt t="416807" x="7816850" y="5924550"/>
          <p14:tracePt t="416815" x="7880350" y="5873750"/>
          <p14:tracePt t="416823" x="7950200" y="5816600"/>
          <p14:tracePt t="416834" x="8039100" y="5759450"/>
          <p14:tracePt t="416851" x="8388350" y="5530850"/>
          <p14:tracePt t="416867" x="8928100" y="5289550"/>
          <p14:tracePt t="416872" x="9150350" y="5187950"/>
          <p14:tracePt t="416884" x="9315450" y="5118100"/>
          <p14:tracePt t="416900" x="9512300" y="5022850"/>
          <p14:tracePt t="416919" x="9607550" y="4972050"/>
          <p14:tracePt t="416935" x="9632950" y="4965700"/>
          <p14:tracePt t="416951" x="9664700" y="4965700"/>
          <p14:tracePt t="416967" x="9683750" y="4972050"/>
          <p14:tracePt t="416984" x="9709150" y="4972050"/>
          <p14:tracePt t="417001" x="9728200" y="4978400"/>
          <p14:tracePt t="417017" x="9734550" y="4984750"/>
          <p14:tracePt t="417079" x="9747250" y="4984750"/>
          <p14:tracePt t="417087" x="9779000" y="4984750"/>
          <p14:tracePt t="417094" x="9810750" y="4984750"/>
          <p14:tracePt t="417104" x="9867900" y="4978400"/>
          <p14:tracePt t="417117" x="9931400" y="4953000"/>
          <p14:tracePt t="417135" x="10052050" y="4889500"/>
          <p14:tracePt t="417150" x="10090150" y="4870450"/>
          <p14:tracePt t="417168" x="10102850" y="4857750"/>
          <p14:tracePt t="417184" x="10102850" y="4851400"/>
          <p14:tracePt t="417247" x="10090150" y="4851400"/>
          <p14:tracePt t="417255" x="10083800" y="4851400"/>
          <p14:tracePt t="417263" x="10071100" y="4851400"/>
          <p14:tracePt t="417271" x="10058400" y="4851400"/>
          <p14:tracePt t="417283" x="10052050" y="4851400"/>
          <p14:tracePt t="417300" x="10039350" y="4851400"/>
          <p14:tracePt t="417318" x="10001250" y="4864100"/>
          <p14:tracePt t="417335" x="9861550" y="4933950"/>
          <p14:tracePt t="417351" x="9709150" y="4984750"/>
          <p14:tracePt t="417367" x="9467850" y="5060950"/>
          <p14:tracePt t="417384" x="9163050" y="5162550"/>
          <p14:tracePt t="417401" x="8877300" y="5245100"/>
          <p14:tracePt t="417417" x="8642350" y="5302250"/>
          <p14:tracePt t="417434" x="8432800" y="5327650"/>
          <p14:tracePt t="417451" x="8248650" y="5334000"/>
          <p14:tracePt t="417467" x="8058150" y="5353050"/>
          <p14:tracePt t="417483" x="7854950" y="5372100"/>
          <p14:tracePt t="417500" x="7683500" y="5397500"/>
          <p14:tracePt t="417517" x="7537450" y="5429250"/>
          <p14:tracePt t="417533" x="7442200" y="5448300"/>
          <p14:tracePt t="417550" x="7366000" y="5480050"/>
          <p14:tracePt t="417567" x="7327900" y="5492750"/>
          <p14:tracePt t="417583" x="7302500" y="5511800"/>
          <p14:tracePt t="417601" x="7283450" y="5524500"/>
          <p14:tracePt t="417617" x="7270750" y="5543550"/>
          <p14:tracePt t="417633" x="7270750" y="5562600"/>
          <p14:tracePt t="417650" x="7270750" y="5594350"/>
          <p14:tracePt t="417667" x="7277100" y="5626100"/>
          <p14:tracePt t="417684" x="7296150" y="5676900"/>
          <p14:tracePt t="417700" x="7308850" y="5734050"/>
          <p14:tracePt t="417717" x="7315200" y="5803900"/>
          <p14:tracePt t="417735" x="7315200" y="5854700"/>
          <p14:tracePt t="417752" x="7315200" y="5867400"/>
          <p14:tracePt t="417767" x="7315200" y="5880100"/>
          <p14:tracePt t="423031" x="7289800" y="5816600"/>
          <p14:tracePt t="423039" x="7264400" y="5740400"/>
          <p14:tracePt t="423048" x="7239000" y="5657850"/>
          <p14:tracePt t="423065" x="7124700" y="5334000"/>
          <p14:tracePt t="423082" x="7042150" y="5029200"/>
          <p14:tracePt t="423098" x="6978650" y="4819650"/>
          <p14:tracePt t="423116" x="6934200" y="4679950"/>
          <p14:tracePt t="423131" x="6927850" y="4629150"/>
          <p14:tracePt t="423149" x="6927850" y="4616450"/>
          <p14:tracePt t="423239" x="6927850" y="4654550"/>
          <p14:tracePt t="423247" x="6921500" y="4686300"/>
          <p14:tracePt t="423255" x="6915150" y="4730750"/>
          <p14:tracePt t="423265" x="6896100" y="4800600"/>
          <p14:tracePt t="423282" x="6889750" y="4908550"/>
          <p14:tracePt t="423299" x="6883400" y="4997450"/>
          <p14:tracePt t="423315" x="6877050" y="5022850"/>
          <p14:tracePt t="423332" x="6870700" y="5035550"/>
          <p14:tracePt t="423353" x="6864350" y="5035550"/>
          <p14:tracePt t="423365" x="6851650" y="5022850"/>
          <p14:tracePt t="423383" x="6788150" y="4902200"/>
          <p14:tracePt t="423399" x="6724650" y="4781550"/>
          <p14:tracePt t="423415" x="6661150" y="4616450"/>
          <p14:tracePt t="423432" x="6604000" y="4464050"/>
          <p14:tracePt t="423449" x="6553200" y="4305300"/>
          <p14:tracePt t="423465" x="6515100" y="4178300"/>
          <p14:tracePt t="423482" x="6502400" y="4108450"/>
          <p14:tracePt t="423498" x="6496050" y="4064000"/>
          <p14:tracePt t="423515" x="6483350" y="4025900"/>
          <p14:tracePt t="423532" x="6477000" y="4013200"/>
          <p14:tracePt t="423548" x="6477000" y="4006850"/>
          <p14:tracePt t="423565" x="6477000" y="4000500"/>
          <p14:tracePt t="423581" x="6477000" y="3987800"/>
          <p14:tracePt t="423599" x="6483350" y="3949700"/>
          <p14:tracePt t="423615" x="6508750" y="3905250"/>
          <p14:tracePt t="423631" x="6553200" y="3848100"/>
          <p14:tracePt t="423648" x="6597650" y="3803650"/>
          <p14:tracePt t="423665" x="6654800" y="3771900"/>
          <p14:tracePt t="423682" x="6711950" y="3740150"/>
          <p14:tracePt t="423698" x="6794500" y="3727450"/>
          <p14:tracePt t="423715" x="6883400" y="3721100"/>
          <p14:tracePt t="423731" x="6946900" y="3721100"/>
          <p14:tracePt t="423748" x="7010400" y="3721100"/>
          <p14:tracePt t="423765" x="7067550" y="3721100"/>
          <p14:tracePt t="423783" x="7137400" y="3740150"/>
          <p14:tracePt t="423799" x="7162800" y="3752850"/>
          <p14:tracePt t="423815" x="7194550" y="3771900"/>
          <p14:tracePt t="423831" x="7219950" y="3790950"/>
          <p14:tracePt t="423848" x="7239000" y="3810000"/>
          <p14:tracePt t="423865" x="7258050" y="3841750"/>
          <p14:tracePt t="423881" x="7302500" y="3886200"/>
          <p14:tracePt t="423898" x="7359650" y="3956050"/>
          <p14:tracePt t="423915" x="7429500" y="4019550"/>
          <p14:tracePt t="423932" x="7505700" y="4089400"/>
          <p14:tracePt t="423948" x="7550150" y="4140200"/>
          <p14:tracePt t="423965" x="7575550" y="4171950"/>
          <p14:tracePt t="423982" x="7594600" y="4203700"/>
          <p14:tracePt t="423999" x="7664450" y="4343400"/>
          <p14:tracePt t="424015" x="7734300" y="4483100"/>
          <p14:tracePt t="424031" x="7772400" y="4572000"/>
          <p14:tracePt t="424048" x="7816850" y="4667250"/>
          <p14:tracePt t="424065" x="7848600" y="4768850"/>
          <p14:tracePt t="424082" x="7867650" y="4838700"/>
          <p14:tracePt t="424098" x="7886700" y="4902200"/>
          <p14:tracePt t="424115" x="7899400" y="4978400"/>
          <p14:tracePt t="424131" x="7912100" y="5086350"/>
          <p14:tracePt t="424148" x="7918450" y="5213350"/>
          <p14:tracePt t="424165" x="7918450" y="5289550"/>
          <p14:tracePt t="424181" x="7918450" y="5346700"/>
          <p14:tracePt t="424199" x="7912100" y="5397500"/>
          <p14:tracePt t="424214" x="7886700" y="5429250"/>
          <p14:tracePt t="424231" x="7842250" y="5461000"/>
          <p14:tracePt t="424248" x="7791450" y="5480050"/>
          <p14:tracePt t="424264" x="7689850" y="5492750"/>
          <p14:tracePt t="424281" x="7569200" y="5511800"/>
          <p14:tracePt t="424298" x="7435850" y="5518150"/>
          <p14:tracePt t="424315" x="7277100" y="5518150"/>
          <p14:tracePt t="424331" x="7137400" y="5518150"/>
          <p14:tracePt t="424348" x="7029450" y="5518150"/>
          <p14:tracePt t="424364" x="6972300" y="5505450"/>
          <p14:tracePt t="424384" x="6934200" y="5486400"/>
          <p14:tracePt t="424399" x="6915150" y="5473700"/>
          <p14:tracePt t="424415" x="6908800" y="5467350"/>
          <p14:tracePt t="424432" x="6902450" y="5461000"/>
          <p14:tracePt t="424448" x="6896100" y="5461000"/>
          <p14:tracePt t="424639" x="6896100" y="5454650"/>
          <p14:tracePt t="424655" x="6896100" y="5448300"/>
          <p14:tracePt t="429959" x="6832600" y="5422900"/>
          <p14:tracePt t="429967" x="6781800" y="5416550"/>
          <p14:tracePt t="429975" x="6724650" y="5403850"/>
          <p14:tracePt t="429984" x="6648450" y="5391150"/>
          <p14:tracePt t="429996" x="6591300" y="5378450"/>
          <p14:tracePt t="430013" x="6470650" y="5346700"/>
          <p14:tracePt t="430029" x="6413500" y="5327650"/>
          <p14:tracePt t="430048" x="6400800" y="5321300"/>
          <p14:tracePt t="430247" x="6407150" y="5295900"/>
          <p14:tracePt t="430255" x="6438900" y="5251450"/>
          <p14:tracePt t="430265" x="6470650" y="5200650"/>
          <p14:tracePt t="430279" x="6527800" y="5118100"/>
          <p14:tracePt t="430296" x="6584950" y="5010150"/>
          <p14:tracePt t="430312" x="6616700" y="4883150"/>
          <p14:tracePt t="430329" x="6629400" y="4813300"/>
          <p14:tracePt t="430347" x="6629400" y="4756150"/>
          <p14:tracePt t="430363" x="6623050" y="4724400"/>
          <p14:tracePt t="430379" x="6616700" y="4705350"/>
          <p14:tracePt t="430397" x="6616700" y="4699000"/>
          <p14:tracePt t="430487" x="6610350" y="4699000"/>
          <p14:tracePt t="430496" x="6591300" y="4699000"/>
          <p14:tracePt t="430503" x="6584950" y="4699000"/>
          <p14:tracePt t="430513" x="6572250" y="4705350"/>
          <p14:tracePt t="430529" x="6553200" y="4711700"/>
          <p14:tracePt t="430545" x="6546850" y="4718050"/>
          <p14:tracePt t="430563" x="6540500" y="4724400"/>
          <p14:tracePt t="430579" x="6534150" y="4730750"/>
          <p14:tracePt t="430631" x="6527800" y="4730750"/>
          <p14:tracePt t="430847" x="6527800" y="4737100"/>
          <p14:tracePt t="430855" x="6527800" y="4775200"/>
          <p14:tracePt t="430866" x="6521450" y="4800600"/>
          <p14:tracePt t="430879" x="6508750" y="4876800"/>
          <p14:tracePt t="430896" x="6477000" y="4991100"/>
          <p14:tracePt t="430912" x="6413500" y="5149850"/>
          <p14:tracePt t="430929" x="6343650" y="5270500"/>
          <p14:tracePt t="430946" x="6235700" y="5340350"/>
          <p14:tracePt t="430963" x="6127750" y="5365750"/>
          <p14:tracePt t="430979" x="6057900" y="5365750"/>
          <p14:tracePt t="430995" x="6013450" y="5365750"/>
          <p14:tracePt t="431013" x="6000750" y="5359400"/>
          <p14:tracePt t="431029" x="5994400" y="5353050"/>
          <p14:tracePt t="431047" x="5969000" y="5340350"/>
          <p14:tracePt t="431063" x="5930900" y="5327650"/>
          <p14:tracePt t="431079" x="5886450" y="5308600"/>
          <p14:tracePt t="431096" x="5835650" y="5283200"/>
          <p14:tracePt t="431112" x="5797550" y="5264150"/>
          <p14:tracePt t="431129" x="5759450" y="5238750"/>
          <p14:tracePt t="431146" x="5721350" y="5219700"/>
          <p14:tracePt t="431163" x="5702300" y="5200650"/>
          <p14:tracePt t="431179" x="5689600" y="5187950"/>
          <p14:tracePt t="431196" x="5689600" y="5162550"/>
          <p14:tracePt t="431212" x="5689600" y="5137150"/>
          <p14:tracePt t="431229" x="5689600" y="5118100"/>
          <p14:tracePt t="431248" x="5715000" y="5080000"/>
          <p14:tracePt t="431262" x="5727700" y="5054600"/>
          <p14:tracePt t="431279" x="5759450" y="5035550"/>
          <p14:tracePt t="431296" x="5791200" y="5029200"/>
          <p14:tracePt t="431312" x="5835650" y="5010150"/>
          <p14:tracePt t="431329" x="5854700" y="4997450"/>
          <p14:tracePt t="431346" x="5880100" y="4991100"/>
          <p14:tracePt t="431362" x="5892800" y="4991100"/>
          <p14:tracePt t="431379" x="5911850" y="4991100"/>
          <p14:tracePt t="431396" x="5962650" y="4991100"/>
          <p14:tracePt t="431412" x="6070600" y="4991100"/>
          <p14:tracePt t="431429" x="6223000" y="4991100"/>
          <p14:tracePt t="431447" x="6521450" y="4997450"/>
          <p14:tracePt t="431463" x="6699250" y="5010150"/>
          <p14:tracePt t="431479" x="6832600" y="5022850"/>
          <p14:tracePt t="431496" x="6877050" y="5022850"/>
          <p14:tracePt t="431512" x="6896100" y="5022850"/>
          <p14:tracePt t="431529" x="6902450" y="5035550"/>
          <p14:tracePt t="431546" x="6915150" y="5048250"/>
          <p14:tracePt t="431562" x="6927850" y="5080000"/>
          <p14:tracePt t="431579" x="6946900" y="5162550"/>
          <p14:tracePt t="431595" x="6953250" y="5238750"/>
          <p14:tracePt t="431612" x="6953250" y="5283200"/>
          <p14:tracePt t="431628" x="6953250" y="5340350"/>
          <p14:tracePt t="431647" x="6915150" y="5429250"/>
          <p14:tracePt t="431663" x="6883400" y="5467350"/>
          <p14:tracePt t="431679" x="6838950" y="5505450"/>
          <p14:tracePt t="431696" x="6781800" y="5524500"/>
          <p14:tracePt t="431712" x="6699250" y="5530850"/>
          <p14:tracePt t="431729" x="6616700" y="5537200"/>
          <p14:tracePt t="431746" x="6515100" y="5537200"/>
          <p14:tracePt t="431762" x="6407150" y="5537200"/>
          <p14:tracePt t="431779" x="6248400" y="5518150"/>
          <p14:tracePt t="431795" x="6070600" y="5486400"/>
          <p14:tracePt t="431812" x="5930900" y="5467350"/>
          <p14:tracePt t="431829" x="5848350" y="5448300"/>
          <p14:tracePt t="431845" x="5797550" y="5435600"/>
          <p14:tracePt t="431863" x="5772150" y="5416550"/>
          <p14:tracePt t="431879" x="5759450" y="5397500"/>
          <p14:tracePt t="431895" x="5746750" y="5372100"/>
          <p14:tracePt t="431912" x="5740400" y="5346700"/>
          <p14:tracePt t="431928" x="5734050" y="5314950"/>
          <p14:tracePt t="431945" x="5727700" y="5276850"/>
          <p14:tracePt t="431962" x="5727700" y="5226050"/>
          <p14:tracePt t="431979" x="5727700" y="5194300"/>
          <p14:tracePt t="431996" x="5727700" y="5162550"/>
          <p14:tracePt t="432012" x="5727700" y="5137150"/>
          <p14:tracePt t="432029" x="5734050" y="5124450"/>
          <p14:tracePt t="432045" x="5746750" y="5118100"/>
          <p14:tracePt t="432064" x="5753100" y="5105400"/>
          <p14:tracePt t="432078" x="5759450" y="5099050"/>
          <p14:tracePt t="432096" x="5765800" y="5092700"/>
          <p14:tracePt t="432112" x="5784850" y="5086350"/>
          <p14:tracePt t="432128" x="5810250" y="5080000"/>
          <p14:tracePt t="432145" x="5867400" y="5060950"/>
          <p14:tracePt t="432162" x="5969000" y="5035550"/>
          <p14:tracePt t="432179" x="6108700" y="5016500"/>
          <p14:tracePt t="432195" x="6242050" y="4991100"/>
          <p14:tracePt t="432212" x="6330950" y="4978400"/>
          <p14:tracePt t="432228" x="6400800" y="4972050"/>
          <p14:tracePt t="432245" x="6419850" y="4972050"/>
          <p14:tracePt t="432262" x="6426200" y="4972050"/>
          <p14:tracePt t="433671" x="6432550" y="4965700"/>
          <p14:tracePt t="433680" x="6451600" y="4953000"/>
          <p14:tracePt t="433687" x="6477000" y="4953000"/>
          <p14:tracePt t="433697" x="6502400" y="4959350"/>
          <p14:tracePt t="433711" x="6546850" y="5003800"/>
          <p14:tracePt t="433728" x="6584950" y="5048250"/>
          <p14:tracePt t="433745" x="6610350" y="5099050"/>
          <p14:tracePt t="433761" x="6623050" y="5124450"/>
          <p14:tracePt t="433778" x="6623050" y="5156200"/>
          <p14:tracePt t="433794" x="6623050" y="5175250"/>
          <p14:tracePt t="433812" x="6604000" y="5187950"/>
          <p14:tracePt t="433828" x="6604000" y="5194300"/>
          <p14:tracePt t="433845" x="6597650" y="5194300"/>
          <p14:tracePt t="460311" x="6705600" y="5194300"/>
          <p14:tracePt t="460320" x="6851650" y="5162550"/>
          <p14:tracePt t="460327" x="7048500" y="5099050"/>
          <p14:tracePt t="460336" x="7156450" y="5060950"/>
          <p14:tracePt t="460353" x="7258050" y="5022850"/>
          <p14:tracePt t="460369" x="7283450" y="5010150"/>
          <p14:tracePt t="460386" x="7289800" y="5010150"/>
          <p14:tracePt t="460479" x="7289800" y="5003800"/>
          <p14:tracePt t="460488" x="7327900" y="4826000"/>
          <p14:tracePt t="460495" x="7404100" y="4508500"/>
          <p14:tracePt t="460506" x="7480300" y="4108450"/>
          <p14:tracePt t="460519" x="7562850" y="3587750"/>
          <p14:tracePt t="460536" x="7575550" y="3232150"/>
          <p14:tracePt t="460552" x="7524750" y="3022600"/>
          <p14:tracePt t="460569" x="7473950" y="2921000"/>
          <p14:tracePt t="460586" x="7435850" y="2857500"/>
          <p14:tracePt t="460602" x="7423150" y="2819400"/>
          <p14:tracePt t="460619" x="7416800" y="2787650"/>
          <p14:tracePt t="460636" x="7416800" y="2768600"/>
          <p14:tracePt t="460653" x="7397750" y="2736850"/>
          <p14:tracePt t="460669" x="7372350" y="2717800"/>
          <p14:tracePt t="460687" x="7340600" y="2686050"/>
          <p14:tracePt t="460703" x="7334250" y="2641600"/>
          <p14:tracePt t="460719" x="7315200" y="2590800"/>
          <p14:tracePt t="460735" x="7277100" y="2533650"/>
          <p14:tracePt t="460753" x="7251700" y="2482850"/>
          <p14:tracePt t="460769" x="7232650" y="2438400"/>
          <p14:tracePt t="460786" x="7207250" y="2362200"/>
          <p14:tracePt t="460802" x="7207250" y="2286000"/>
          <p14:tracePt t="460819" x="7207250" y="2216150"/>
          <p14:tracePt t="460836" x="7232650" y="2165350"/>
          <p14:tracePt t="460852" x="7289800" y="2095500"/>
          <p14:tracePt t="460868" x="7340600" y="2032000"/>
          <p14:tracePt t="460873" x="7359650" y="2019300"/>
          <p14:tracePt t="460886" x="7372350" y="2006600"/>
          <p14:tracePt t="460902" x="7397750" y="1993900"/>
          <p14:tracePt t="460919" x="7454900" y="1987550"/>
          <p14:tracePt t="460935" x="7518400" y="1987550"/>
          <p14:tracePt t="460952" x="7562850" y="1987550"/>
          <p14:tracePt t="460969" x="7613650" y="1987550"/>
          <p14:tracePt t="460986" x="7658100" y="2000250"/>
          <p14:tracePt t="461002" x="7708900" y="2057400"/>
          <p14:tracePt t="461019" x="7740650" y="2120900"/>
          <p14:tracePt t="461035" x="7766050" y="2222500"/>
          <p14:tracePt t="461052" x="7772400" y="2349500"/>
          <p14:tracePt t="461068" x="7772400" y="2495550"/>
          <p14:tracePt t="461086" x="7772400" y="2603500"/>
          <p14:tracePt t="461102" x="7727950" y="2755900"/>
          <p14:tracePt t="461119" x="7696200" y="2838450"/>
          <p14:tracePt t="461135" x="7664450" y="2914650"/>
          <p14:tracePt t="461152" x="7632700" y="3009900"/>
          <p14:tracePt t="461169" x="7588250" y="3124200"/>
          <p14:tracePt t="461185" x="7537450" y="3232150"/>
          <p14:tracePt t="461202" x="7499350" y="3308350"/>
          <p14:tracePt t="461219" x="7467600" y="3371850"/>
          <p14:tracePt t="461236" x="7416800" y="3422650"/>
          <p14:tracePt t="461252" x="7359650" y="3486150"/>
          <p14:tracePt t="461269" x="7245350" y="3568700"/>
          <p14:tracePt t="461286" x="7137400" y="3625850"/>
          <p14:tracePt t="461303" x="6896100" y="3702050"/>
          <p14:tracePt t="461319" x="6737350" y="3746500"/>
          <p14:tracePt t="461335" x="6584950" y="3778250"/>
          <p14:tracePt t="461352" x="6470650" y="3803650"/>
          <p14:tracePt t="461369" x="6394450" y="3810000"/>
          <p14:tracePt t="461386" x="6337300" y="3810000"/>
          <p14:tracePt t="461402" x="6280150" y="3790950"/>
          <p14:tracePt t="461419" x="6229350" y="3759200"/>
          <p14:tracePt t="461435" x="6197600" y="3721100"/>
          <p14:tracePt t="461452" x="6165850" y="3638550"/>
          <p14:tracePt t="461469" x="6134100" y="3530600"/>
          <p14:tracePt t="461487" x="6108700" y="3352800"/>
          <p14:tracePt t="461503" x="6108700" y="3213100"/>
          <p14:tracePt t="461518" x="6134100" y="3086100"/>
          <p14:tracePt t="461535" x="6229350" y="2946400"/>
          <p14:tracePt t="461553" x="6362700" y="2806700"/>
          <p14:tracePt t="461569" x="6553200" y="2679700"/>
          <p14:tracePt t="461585" x="6819900" y="2540000"/>
          <p14:tracePt t="461602" x="6985000" y="2451100"/>
          <p14:tracePt t="461619" x="7054850" y="2413000"/>
          <p14:tracePt t="461635" x="7118350" y="2387600"/>
          <p14:tracePt t="461652" x="7150100" y="2381250"/>
          <p14:tracePt t="461668" x="7162800" y="2381250"/>
          <p14:tracePt t="461686" x="7175500" y="2374900"/>
          <p14:tracePt t="461704" x="7251700" y="2381250"/>
          <p14:tracePt t="461719" x="7289800" y="2387600"/>
          <p14:tracePt t="461735" x="7321550" y="2400300"/>
          <p14:tracePt t="461752" x="7327900" y="2400300"/>
          <p14:tracePt t="461768" x="7340600" y="2400300"/>
          <p14:tracePt t="461785" x="7340600" y="2406650"/>
          <p14:tracePt t="461951" x="7378700" y="2406650"/>
          <p14:tracePt t="461959" x="7404100" y="2406650"/>
          <p14:tracePt t="461968" x="7435850" y="2406650"/>
          <p14:tracePt t="461985" x="7486650" y="2406650"/>
          <p14:tracePt t="462002" x="7531100" y="2413000"/>
          <p14:tracePt t="462019" x="7550150" y="2413000"/>
          <p14:tracePt t="462035" x="7562850" y="2419350"/>
          <p14:tracePt t="462052" x="7569200" y="2438400"/>
          <p14:tracePt t="462068" x="7581900" y="2470150"/>
          <p14:tracePt t="462085" x="7594600" y="2514600"/>
          <p14:tracePt t="462103" x="7620000" y="2609850"/>
          <p14:tracePt t="462118" x="7626350" y="2654300"/>
          <p14:tracePt t="462135" x="7626350" y="2679700"/>
          <p14:tracePt t="462152" x="7626350" y="2711450"/>
          <p14:tracePt t="462169" x="7626350" y="2755900"/>
          <p14:tracePt t="462186" x="7626350" y="2794000"/>
          <p14:tracePt t="462202" x="7620000" y="2838450"/>
          <p14:tracePt t="462218" x="7600950" y="2889250"/>
          <p14:tracePt t="462235" x="7581900" y="2927350"/>
          <p14:tracePt t="462252" x="7569200" y="2965450"/>
          <p14:tracePt t="462269" x="7550150" y="2990850"/>
          <p14:tracePt t="462287" x="7531100" y="3035300"/>
          <p14:tracePt t="462303" x="7518400" y="3054350"/>
          <p14:tracePt t="462318" x="7512050" y="3073400"/>
          <p14:tracePt t="462335" x="7493000" y="3098800"/>
          <p14:tracePt t="462352" x="7473950" y="3136900"/>
          <p14:tracePt t="462369" x="7461250" y="3155950"/>
          <p14:tracePt t="462385" x="7448550" y="3175000"/>
          <p14:tracePt t="462401" x="7442200" y="3187700"/>
          <p14:tracePt t="463888" x="7429500" y="3187700"/>
          <p14:tracePt t="463895" x="7372350" y="3194050"/>
          <p14:tracePt t="463905" x="7308850" y="3213100"/>
          <p14:tracePt t="463919" x="7188200" y="3232150"/>
          <p14:tracePt t="463935" x="7067550" y="3257550"/>
          <p14:tracePt t="463951" x="6902450" y="3282950"/>
          <p14:tracePt t="463968" x="6775450" y="3314700"/>
          <p14:tracePt t="463984" x="6635750" y="3333750"/>
          <p14:tracePt t="464001" x="6502400" y="3340100"/>
          <p14:tracePt t="464018" x="6343650" y="3340100"/>
          <p14:tracePt t="464034" x="6197600" y="3340100"/>
          <p14:tracePt t="464051" x="6057900" y="3340100"/>
          <p14:tracePt t="464068" x="5962650" y="3340100"/>
          <p14:tracePt t="464085" x="5905500" y="3346450"/>
          <p14:tracePt t="464101" x="5873750" y="3346450"/>
          <p14:tracePt t="464119" x="5835650" y="3346450"/>
          <p14:tracePt t="464135" x="5810250" y="3346450"/>
          <p14:tracePt t="464151" x="5791200" y="3340100"/>
          <p14:tracePt t="464168" x="5765800" y="3327400"/>
          <p14:tracePt t="464185" x="5740400" y="3314700"/>
          <p14:tracePt t="464201" x="5727700" y="3308350"/>
          <p14:tracePt t="464218" x="5715000" y="3308350"/>
          <p14:tracePt t="464263" x="5715000" y="3295650"/>
          <p14:tracePt t="464272" x="5715000" y="3282950"/>
          <p14:tracePt t="464284" x="5715000" y="3263900"/>
          <p14:tracePt t="464302" x="5715000" y="3238500"/>
          <p14:tracePt t="464320" x="5708650" y="3213100"/>
          <p14:tracePt t="464335" x="5695950" y="3194050"/>
          <p14:tracePt t="464351" x="5689600" y="3187700"/>
          <p14:tracePt t="464368" x="5683250" y="3175000"/>
          <p14:tracePt t="464385" x="5664200" y="3149600"/>
          <p14:tracePt t="464401" x="5645150" y="3098800"/>
          <p14:tracePt t="464418" x="5613400" y="3035300"/>
          <p14:tracePt t="464434" x="5581650" y="2990850"/>
          <p14:tracePt t="464451" x="5568950" y="2971800"/>
          <p14:tracePt t="464468" x="5562600" y="2959100"/>
          <p14:tracePt t="464484" x="5562600" y="2940050"/>
          <p14:tracePt t="464501" x="5562600" y="2921000"/>
          <p14:tracePt t="464519" x="5562600" y="2882900"/>
          <p14:tracePt t="464535" x="5581650" y="2838450"/>
          <p14:tracePt t="464551" x="5613400" y="2787650"/>
          <p14:tracePt t="464568" x="5670550" y="2692400"/>
          <p14:tracePt t="464584" x="5727700" y="2628900"/>
          <p14:tracePt t="464601" x="5765800" y="2571750"/>
          <p14:tracePt t="464618" x="5803900" y="2533650"/>
          <p14:tracePt t="464634" x="5835650" y="2501900"/>
          <p14:tracePt t="464651" x="5867400" y="2482850"/>
          <p14:tracePt t="464668" x="5911850" y="2463800"/>
          <p14:tracePt t="464685" x="5981700" y="2451100"/>
          <p14:tracePt t="464701" x="6089650" y="2438400"/>
          <p14:tracePt t="464719" x="6229350" y="2432050"/>
          <p14:tracePt t="464734" x="6299200" y="2432050"/>
          <p14:tracePt t="464751" x="6350000" y="2432050"/>
          <p14:tracePt t="464767" x="6381750" y="2432050"/>
          <p14:tracePt t="464784" x="6407150" y="2432050"/>
          <p14:tracePt t="464801" x="6451600" y="2451100"/>
          <p14:tracePt t="464817" x="6502400" y="2482850"/>
          <p14:tracePt t="464834" x="6546850" y="2514600"/>
          <p14:tracePt t="464851" x="6604000" y="2559050"/>
          <p14:tracePt t="464868" x="6629400" y="2584450"/>
          <p14:tracePt t="464872" x="6642100" y="2603500"/>
          <p14:tracePt t="464884" x="6661150" y="2616200"/>
          <p14:tracePt t="464904" x="6686550" y="2654300"/>
          <p14:tracePt t="464919" x="6692900" y="2686050"/>
          <p14:tracePt t="464935" x="6692900" y="2717800"/>
          <p14:tracePt t="464951" x="6699250" y="2749550"/>
          <p14:tracePt t="464967" x="6699250" y="2781300"/>
          <p14:tracePt t="464984" x="6699250" y="2819400"/>
          <p14:tracePt t="465001" x="6673850" y="2870200"/>
          <p14:tracePt t="465018" x="6642100" y="2927350"/>
          <p14:tracePt t="465034" x="6604000" y="2984500"/>
          <p14:tracePt t="465051" x="6553200" y="3028950"/>
          <p14:tracePt t="465067" x="6489700" y="3073400"/>
          <p14:tracePt t="465084" x="6413500" y="3105150"/>
          <p14:tracePt t="465101" x="6311900" y="3149600"/>
          <p14:tracePt t="465119" x="6140450" y="3187700"/>
          <p14:tracePt t="465135" x="6019800" y="3200400"/>
          <p14:tracePt t="465151" x="5892800" y="3200400"/>
          <p14:tracePt t="465167" x="5791200" y="3200400"/>
          <p14:tracePt t="465184" x="5727700" y="3200400"/>
          <p14:tracePt t="465201" x="5676900" y="3200400"/>
          <p14:tracePt t="465218" x="5651500" y="3200400"/>
          <p14:tracePt t="465234" x="5638800" y="3200400"/>
          <p14:tracePt t="465251" x="5626100" y="3200400"/>
          <p14:tracePt t="465304" x="5626100" y="3194050"/>
          <p14:tracePt t="467391" x="5645150" y="3194050"/>
          <p14:tracePt t="467399" x="5651500" y="3194050"/>
          <p14:tracePt t="467407" x="5657850" y="3194050"/>
          <p14:tracePt t="467417" x="5683250" y="3194050"/>
          <p14:tracePt t="467434" x="5835650" y="3162300"/>
          <p14:tracePt t="467450" x="5962650" y="3155950"/>
          <p14:tracePt t="467467" x="6115050" y="3130550"/>
          <p14:tracePt t="467483" x="6235700" y="3111500"/>
          <p14:tracePt t="467500" x="6305550" y="3098800"/>
          <p14:tracePt t="467517" x="6356350" y="3092450"/>
          <p14:tracePt t="467533" x="6369050" y="3092450"/>
          <p14:tracePt t="467550" x="6375400" y="3092450"/>
          <p14:tracePt t="470215" x="6515100" y="2978150"/>
          <p14:tracePt t="470223" x="6838950" y="2711450"/>
          <p14:tracePt t="470232" x="7251700" y="2381250"/>
          <p14:tracePt t="470249" x="7905750" y="1746250"/>
          <p14:tracePt t="470266" x="8362950" y="1136650"/>
          <p14:tracePt t="470283" x="8712200" y="463550"/>
          <p14:tracePt t="470299" x="8959850" y="0"/>
          <p14:tracePt t="470316" x="9029700" y="0"/>
          <p14:tracePt t="470332" x="8991600" y="0"/>
          <p14:tracePt t="470349" x="8890000" y="0"/>
          <p14:tracePt t="470368" x="8750300" y="0"/>
          <p14:tracePt t="470384" x="8705850" y="0"/>
          <p14:tracePt t="470431" x="8705850" y="12700"/>
          <p14:tracePt t="470438" x="8680450" y="69850"/>
          <p14:tracePt t="470449" x="8661400" y="127000"/>
          <p14:tracePt t="470466" x="8629650" y="266700"/>
          <p14:tracePt t="470482" x="8597900" y="400050"/>
          <p14:tracePt t="470499" x="8553450" y="533400"/>
          <p14:tracePt t="470516" x="8515350" y="654050"/>
          <p14:tracePt t="470532" x="8458200" y="742950"/>
          <p14:tracePt t="470549" x="8375650" y="819150"/>
          <p14:tracePt t="470567" x="8210550" y="882650"/>
          <p14:tracePt t="470583" x="8089900" y="908050"/>
          <p14:tracePt t="470599" x="7962900" y="927100"/>
          <p14:tracePt t="470616" x="7804150" y="952500"/>
          <p14:tracePt t="470632" x="7607300" y="996950"/>
          <p14:tracePt t="470649" x="7385050" y="1066800"/>
          <p14:tracePt t="470666" x="7175500" y="1130300"/>
          <p14:tracePt t="470682" x="6985000" y="1193800"/>
          <p14:tracePt t="470699" x="6807200" y="1244600"/>
          <p14:tracePt t="470716" x="6654800" y="1289050"/>
          <p14:tracePt t="470732" x="6578600" y="1308100"/>
          <p14:tracePt t="470749" x="6534150" y="1320800"/>
          <p14:tracePt t="470766" x="6515100" y="1320800"/>
          <p14:tracePt t="470783" x="6508750" y="1320800"/>
          <p14:tracePt t="471023" x="6502400" y="1339850"/>
          <p14:tracePt t="471031" x="6470650" y="1390650"/>
          <p14:tracePt t="471039" x="6451600" y="1416050"/>
          <p14:tracePt t="471049" x="6438900" y="1441450"/>
          <p14:tracePt t="471065" x="6407150" y="1492250"/>
          <p14:tracePt t="471082" x="6369050" y="1549400"/>
          <p14:tracePt t="471098" x="6330950" y="1612900"/>
          <p14:tracePt t="471116" x="6267450" y="1708150"/>
          <p14:tracePt t="471133" x="6191250" y="1797050"/>
          <p14:tracePt t="471149" x="6108700" y="1898650"/>
          <p14:tracePt t="471167" x="5949950" y="2070100"/>
          <p14:tracePt t="471183" x="5873750" y="2159000"/>
          <p14:tracePt t="471199" x="5784850" y="2247900"/>
          <p14:tracePt t="471216" x="5734050" y="2292350"/>
          <p14:tracePt t="471232" x="5721350" y="2305050"/>
          <p14:tracePt t="472911" x="5734050" y="2298700"/>
          <p14:tracePt t="472919" x="5740400" y="2286000"/>
          <p14:tracePt t="472927" x="5753100" y="2279650"/>
          <p14:tracePt t="472936" x="5759450" y="2260600"/>
          <p14:tracePt t="472948" x="5784850" y="2235200"/>
          <p14:tracePt t="472965" x="5867400" y="2146300"/>
          <p14:tracePt t="472982" x="6000750" y="2082800"/>
          <p14:tracePt t="472999" x="6229350" y="2051050"/>
          <p14:tracePt t="473015" x="6388100" y="1974850"/>
          <p14:tracePt t="473032" x="6508750" y="1885950"/>
          <p14:tracePt t="473048" x="6521450" y="1879600"/>
          <p14:tracePt t="473065" x="6477000" y="1892300"/>
          <p14:tracePt t="473082" x="6178550" y="2019300"/>
          <p14:tracePt t="473098" x="5759450" y="2165350"/>
          <p14:tracePt t="473115" x="5746750" y="2203450"/>
          <p14:tracePt t="473131" x="5746750" y="2209800"/>
          <p14:tracePt t="473148" x="5746750" y="2235200"/>
          <p14:tracePt t="473165" x="5746750" y="2266950"/>
          <p14:tracePt t="473183" x="5791200" y="2368550"/>
          <p14:tracePt t="473199" x="5867400" y="2482850"/>
          <p14:tracePt t="473215" x="5969000" y="2603500"/>
          <p14:tracePt t="473231" x="6045200" y="2660650"/>
          <p14:tracePt t="473248" x="6153150" y="2717800"/>
          <p14:tracePt t="473265" x="6305550" y="2813050"/>
          <p14:tracePt t="473281" x="6502400" y="2940050"/>
          <p14:tracePt t="473298" x="6661150" y="3079750"/>
          <p14:tracePt t="473315" x="6756400" y="3155950"/>
          <p14:tracePt t="473332" x="6832600" y="3213100"/>
          <p14:tracePt t="473348" x="6883400" y="3225800"/>
          <p14:tracePt t="473364" x="6902450" y="3225800"/>
          <p14:tracePt t="473381" x="6908800" y="3225800"/>
          <p14:tracePt t="473385" x="6915150" y="3225800"/>
          <p14:tracePt t="473400" x="6927850" y="3200400"/>
          <p14:tracePt t="473415" x="6965950" y="3117850"/>
          <p14:tracePt t="473431" x="6997700" y="3003550"/>
          <p14:tracePt t="473449" x="7016750" y="2876550"/>
          <p14:tracePt t="473465" x="7023100" y="2749550"/>
          <p14:tracePt t="473482" x="7029450" y="2647950"/>
          <p14:tracePt t="473498" x="7054850" y="2559050"/>
          <p14:tracePt t="473514" x="7080250" y="2451100"/>
          <p14:tracePt t="473532" x="7124700" y="2336800"/>
          <p14:tracePt t="473548" x="7162800" y="2273300"/>
          <p14:tracePt t="473565" x="7169150" y="2241550"/>
          <p14:tracePt t="473584" x="7169150" y="2222500"/>
          <p14:tracePt t="473599" x="7169150" y="2216150"/>
          <p14:tracePt t="473615" x="7143750" y="2184400"/>
          <p14:tracePt t="473631" x="7131050" y="2171700"/>
          <p14:tracePt t="473649" x="7124700" y="2165350"/>
          <p14:tracePt t="473681" x="7137400" y="2165350"/>
          <p14:tracePt t="473698" x="7181850" y="2165350"/>
          <p14:tracePt t="473714" x="7239000" y="2152650"/>
          <p14:tracePt t="473731" x="7302500" y="2127250"/>
          <p14:tracePt t="473748" x="7359650" y="2108200"/>
          <p14:tracePt t="473765" x="7385050" y="2095500"/>
          <p14:tracePt t="473781" x="7404100" y="2089150"/>
          <p14:tracePt t="473799" x="7442200" y="2076450"/>
          <p14:tracePt t="473815" x="7486650" y="2070100"/>
          <p14:tracePt t="473831" x="7531100" y="2044700"/>
          <p14:tracePt t="473848" x="7569200" y="2019300"/>
          <p14:tracePt t="473865" x="7613650" y="2000250"/>
          <p14:tracePt t="473881" x="7645400" y="1981200"/>
          <p14:tracePt t="473898" x="7677150" y="1968500"/>
          <p14:tracePt t="473915" x="7721600" y="1955800"/>
          <p14:tracePt t="473931" x="7797800" y="1943100"/>
          <p14:tracePt t="473948" x="7912100" y="1930400"/>
          <p14:tracePt t="473965" x="8026400" y="1911350"/>
          <p14:tracePt t="473981" x="8128000" y="1898650"/>
          <p14:tracePt t="473999" x="8248650" y="1873250"/>
          <p14:tracePt t="474015" x="8318500" y="1873250"/>
          <p14:tracePt t="474031" x="8369300" y="1873250"/>
          <p14:tracePt t="474048" x="8413750" y="1873250"/>
          <p14:tracePt t="474065" x="8489950" y="1879600"/>
          <p14:tracePt t="474081" x="8553450" y="1885950"/>
          <p14:tracePt t="474098" x="8610600" y="1892300"/>
          <p14:tracePt t="474115" x="8642350" y="1898650"/>
          <p14:tracePt t="474131" x="8680450" y="1905000"/>
          <p14:tracePt t="474148" x="8712200" y="1917700"/>
          <p14:tracePt t="474164" x="8769350" y="1936750"/>
          <p14:tracePt t="474182" x="8820150" y="1955800"/>
          <p14:tracePt t="474199" x="8953500" y="2000250"/>
          <p14:tracePt t="474215" x="9080500" y="2032000"/>
          <p14:tracePt t="474231" x="9188450" y="2076450"/>
          <p14:tracePt t="474248" x="9309100" y="2095500"/>
          <p14:tracePt t="474264" x="9423400" y="2120900"/>
          <p14:tracePt t="474281" x="9531350" y="2139950"/>
          <p14:tracePt t="474298" x="9652000" y="2171700"/>
          <p14:tracePt t="474314" x="9753600" y="2190750"/>
          <p14:tracePt t="474331" x="9842500" y="2222500"/>
          <p14:tracePt t="474348" x="9906000" y="2247900"/>
          <p14:tracePt t="474364" x="9925050" y="2260600"/>
          <p14:tracePt t="474381" x="9937750" y="2266950"/>
          <p14:tracePt t="474385" x="9944100" y="2273300"/>
          <p14:tracePt t="474399" x="9975850" y="2292350"/>
          <p14:tracePt t="474415" x="10026650" y="2324100"/>
          <p14:tracePt t="474431" x="10102850" y="2362200"/>
          <p14:tracePt t="474448" x="10210800" y="2400300"/>
          <p14:tracePt t="474465" x="10287000" y="2432050"/>
          <p14:tracePt t="474481" x="10337800" y="2457450"/>
          <p14:tracePt t="474497" x="10382250" y="2482850"/>
          <p14:tracePt t="474514" x="10426700" y="2514600"/>
          <p14:tracePt t="474531" x="10477500" y="2546350"/>
          <p14:tracePt t="474548" x="10553700" y="2597150"/>
          <p14:tracePt t="474564" x="10636250" y="2654300"/>
          <p14:tracePt t="474581" x="10725150" y="2711450"/>
          <p14:tracePt t="474598" x="10769600" y="2743200"/>
          <p14:tracePt t="474615" x="10826750" y="2787650"/>
          <p14:tracePt t="474632" x="10845800" y="2819400"/>
          <p14:tracePt t="474648" x="10858500" y="2832100"/>
          <p14:tracePt t="474665" x="10864850" y="2857500"/>
          <p14:tracePt t="474681" x="10871200" y="2882900"/>
          <p14:tracePt t="474698" x="10890250" y="2908300"/>
          <p14:tracePt t="474714" x="10909300" y="2940050"/>
          <p14:tracePt t="474731" x="10922000" y="2965450"/>
          <p14:tracePt t="474748" x="10934700" y="2990850"/>
          <p14:tracePt t="474764" x="10947400" y="3016250"/>
          <p14:tracePt t="474781" x="10960100" y="3035300"/>
          <p14:tracePt t="474797" x="10966450" y="3054350"/>
          <p14:tracePt t="474815" x="10985500" y="3092450"/>
          <p14:tracePt t="474832" x="10998200" y="3124200"/>
          <p14:tracePt t="474847" x="11017250" y="3149600"/>
          <p14:tracePt t="474864" x="11036300" y="3175000"/>
          <p14:tracePt t="474881" x="11049000" y="3200400"/>
          <p14:tracePt t="474898" x="11061700" y="3232150"/>
          <p14:tracePt t="474914" x="11080750" y="3263900"/>
          <p14:tracePt t="474931" x="11112500" y="3321050"/>
          <p14:tracePt t="474948" x="11144250" y="3365500"/>
          <p14:tracePt t="474965" x="11163300" y="3397250"/>
          <p14:tracePt t="474981" x="11182350" y="3435350"/>
          <p14:tracePt t="474998" x="11201400" y="3467100"/>
          <p14:tracePt t="475015" x="11220450" y="3543300"/>
          <p14:tracePt t="475031" x="11239500" y="3613150"/>
          <p14:tracePt t="475048" x="11264900" y="3683000"/>
          <p14:tracePt t="475064" x="11283950" y="3727450"/>
          <p14:tracePt t="475081" x="11296650" y="3759200"/>
          <p14:tracePt t="475098" x="11303000" y="3790950"/>
          <p14:tracePt t="475114" x="11309350" y="3835400"/>
          <p14:tracePt t="475131" x="11322050" y="3892550"/>
          <p14:tracePt t="475148" x="11334750" y="3937000"/>
          <p14:tracePt t="475164" x="11353800" y="3981450"/>
          <p14:tracePt t="475182" x="11372850" y="4044950"/>
          <p14:tracePt t="475199" x="11404600" y="4140200"/>
          <p14:tracePt t="475215" x="11417300" y="4171950"/>
          <p14:tracePt t="475231" x="11423650" y="4222750"/>
          <p14:tracePt t="475247" x="11423650" y="4286250"/>
          <p14:tracePt t="475265" x="11423650" y="4381500"/>
          <p14:tracePt t="475281" x="11423650" y="4476750"/>
          <p14:tracePt t="475298" x="11423650" y="4552950"/>
          <p14:tracePt t="475314" x="11423650" y="4622800"/>
          <p14:tracePt t="475331" x="11423650" y="4686300"/>
          <p14:tracePt t="475348" x="11410950" y="4737100"/>
          <p14:tracePt t="475364" x="11391900" y="4775200"/>
          <p14:tracePt t="475380" x="11379200" y="4806950"/>
          <p14:tracePt t="475385" x="11366500" y="4832350"/>
          <p14:tracePt t="475398" x="11353800" y="4851400"/>
          <p14:tracePt t="475415" x="11290300" y="4914900"/>
          <p14:tracePt t="475431" x="11195050" y="4972050"/>
          <p14:tracePt t="475447" x="11087100" y="5060950"/>
          <p14:tracePt t="475464" x="11010900" y="5137150"/>
          <p14:tracePt t="475481" x="10928350" y="5238750"/>
          <p14:tracePt t="475498" x="10858500" y="5321300"/>
          <p14:tracePt t="475514" x="10795000" y="5416550"/>
          <p14:tracePt t="475531" x="10744200" y="5486400"/>
          <p14:tracePt t="475548" x="10687050" y="5543550"/>
          <p14:tracePt t="475564" x="10598150" y="5594350"/>
          <p14:tracePt t="475581" x="10483850" y="5645150"/>
          <p14:tracePt t="475597" x="10401300" y="5683250"/>
          <p14:tracePt t="475615" x="10236200" y="5746750"/>
          <p14:tracePt t="475631" x="10160000" y="5778500"/>
          <p14:tracePt t="475647" x="10083800" y="5797550"/>
          <p14:tracePt t="475664" x="10001250" y="5816600"/>
          <p14:tracePt t="475681" x="9880600" y="5842000"/>
          <p14:tracePt t="475697" x="9759950" y="5886450"/>
          <p14:tracePt t="475714" x="9632950" y="5930900"/>
          <p14:tracePt t="475731" x="9531350" y="5962650"/>
          <p14:tracePt t="475748" x="9461500" y="5988050"/>
          <p14:tracePt t="475764" x="9385300" y="5994400"/>
          <p14:tracePt t="475780" x="9315450" y="6007100"/>
          <p14:tracePt t="475797" x="9251950" y="6007100"/>
          <p14:tracePt t="475816" x="9144000" y="6007100"/>
          <p14:tracePt t="475831" x="9074150" y="6000750"/>
          <p14:tracePt t="475847" x="8966200" y="5981700"/>
          <p14:tracePt t="475864" x="8845550" y="5956300"/>
          <p14:tracePt t="475881" x="8724900" y="5937250"/>
          <p14:tracePt t="475897" x="8591550" y="5892800"/>
          <p14:tracePt t="475914" x="8477250" y="5861050"/>
          <p14:tracePt t="475931" x="8369300" y="5829300"/>
          <p14:tracePt t="475947" x="8280400" y="5810250"/>
          <p14:tracePt t="475964" x="8197850" y="5784850"/>
          <p14:tracePt t="475980" x="8102600" y="5753100"/>
          <p14:tracePt t="475998" x="7981950" y="5721350"/>
          <p14:tracePt t="476015" x="7785100" y="5664200"/>
          <p14:tracePt t="476031" x="7645400" y="5632450"/>
          <p14:tracePt t="476047" x="7512050" y="5588000"/>
          <p14:tracePt t="476064" x="7378700" y="5556250"/>
          <p14:tracePt t="476081" x="7239000" y="5505450"/>
          <p14:tracePt t="476098" x="7105650" y="5467350"/>
          <p14:tracePt t="476114" x="6940550" y="5416550"/>
          <p14:tracePt t="476131" x="6737350" y="5372100"/>
          <p14:tracePt t="476147" x="6483350" y="5289550"/>
          <p14:tracePt t="476164" x="6311900" y="5213350"/>
          <p14:tracePt t="476180" x="6216650" y="5149850"/>
          <p14:tracePt t="476199" x="6115050" y="5035550"/>
          <p14:tracePt t="476215" x="6070600" y="4946650"/>
          <p14:tracePt t="476230" x="6013450" y="4832350"/>
          <p14:tracePt t="476247" x="5949950" y="4711700"/>
          <p14:tracePt t="476264" x="5886450" y="4552950"/>
          <p14:tracePt t="476281" x="5803900" y="4362450"/>
          <p14:tracePt t="476297" x="5715000" y="4095750"/>
          <p14:tracePt t="476314" x="5657850" y="3898900"/>
          <p14:tracePt t="476330" x="5645150" y="3752850"/>
          <p14:tracePt t="476347" x="5632450" y="3613150"/>
          <p14:tracePt t="476364" x="5638800" y="3492500"/>
          <p14:tracePt t="476381" x="5638800" y="3409950"/>
          <p14:tracePt t="476385" x="5651500" y="3352800"/>
          <p14:tracePt t="476400" x="5670550" y="3244850"/>
          <p14:tracePt t="476415" x="5683250" y="3143250"/>
          <p14:tracePt t="476431" x="5702300" y="3035300"/>
          <p14:tracePt t="476447" x="5721350" y="2914650"/>
          <p14:tracePt t="476464" x="5753100" y="2844800"/>
          <p14:tracePt t="476480" x="5778500" y="2806700"/>
          <p14:tracePt t="476497" x="5822950" y="2762250"/>
          <p14:tracePt t="476514" x="5880100" y="2717800"/>
          <p14:tracePt t="476531" x="5918200" y="2679700"/>
          <p14:tracePt t="476548" x="5949950" y="2647950"/>
          <p14:tracePt t="476564" x="5969000" y="2622550"/>
          <p14:tracePt t="476580" x="5981700" y="2609850"/>
          <p14:tracePt t="476815" x="6000750" y="2616200"/>
          <p14:tracePt t="476823" x="6038850" y="2654300"/>
          <p14:tracePt t="476834" x="6070600" y="2692400"/>
          <p14:tracePt t="476847" x="6153150" y="2813050"/>
          <p14:tracePt t="476864" x="6248400" y="2940050"/>
          <p14:tracePt t="476880" x="6324600" y="3035300"/>
          <p14:tracePt t="476897" x="6388100" y="3124200"/>
          <p14:tracePt t="476913" x="6432550" y="3168650"/>
          <p14:tracePt t="476930" x="6445250" y="3194050"/>
          <p14:tracePt t="476947" x="6451600" y="3200400"/>
        </p14:tracePtLst>
      </p14:laserTraceLst>
    </p:ext>
  </p:extLs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idx="4294967295"/>
          </p:nvPr>
        </p:nvSpPr>
        <p:spPr>
          <a:xfrm>
            <a:off x="1845285" y="123813"/>
            <a:ext cx="8524875"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err="1">
                <a:solidFill>
                  <a:srgbClr val="1974CF"/>
                </a:solidFill>
                <a:latin typeface="Calibri" panose="020F0502020204030204" pitchFamily="34" charset="0"/>
                <a:cs typeface="Calibri" panose="020F0502020204030204" pitchFamily="34" charset="0"/>
              </a:rPr>
              <a:t>Toepassing</a:t>
            </a:r>
            <a:r>
              <a:rPr lang="en-US" altLang="nl-BE" sz="3200" dirty="0">
                <a:solidFill>
                  <a:srgbClr val="1974CF"/>
                </a:solidFill>
                <a:latin typeface="Calibri" panose="020F0502020204030204" pitchFamily="34" charset="0"/>
                <a:cs typeface="Calibri" panose="020F0502020204030204" pitchFamily="34" charset="0"/>
              </a:rPr>
              <a:t> van </a:t>
            </a:r>
            <a:r>
              <a:rPr lang="en-US" altLang="nl-BE" sz="3200" dirty="0" err="1">
                <a:solidFill>
                  <a:srgbClr val="1974CF"/>
                </a:solidFill>
                <a:latin typeface="Calibri" panose="020F0502020204030204" pitchFamily="34" charset="0"/>
                <a:cs typeface="Calibri" panose="020F0502020204030204" pitchFamily="34" charset="0"/>
              </a:rPr>
              <a:t>concepten</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err="1">
                <a:solidFill>
                  <a:srgbClr val="1974CF"/>
                </a:solidFill>
                <a:latin typeface="Calibri" panose="020F0502020204030204" pitchFamily="34" charset="0"/>
                <a:cs typeface="Calibri" panose="020F0502020204030204" pitchFamily="34" charset="0"/>
              </a:rPr>
              <a:t>Virale</a:t>
            </a:r>
            <a:r>
              <a:rPr lang="en-US" altLang="nl-BE" sz="3200" dirty="0">
                <a:solidFill>
                  <a:srgbClr val="1974CF"/>
                </a:solidFill>
                <a:latin typeface="Calibri" panose="020F0502020204030204" pitchFamily="34" charset="0"/>
                <a:cs typeface="Calibri" panose="020F0502020204030204" pitchFamily="34" charset="0"/>
              </a:rPr>
              <a:t> hepatitis</a:t>
            </a:r>
          </a:p>
        </p:txBody>
      </p:sp>
    </p:spTree>
    <p:extLst>
      <p:ext uri="{BB962C8B-B14F-4D97-AF65-F5344CB8AC3E}">
        <p14:creationId xmlns:p14="http://schemas.microsoft.com/office/powerpoint/2010/main" val="13330485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idx="4294967295"/>
          </p:nvPr>
        </p:nvSpPr>
        <p:spPr>
          <a:xfrm>
            <a:off x="1845285" y="459438"/>
            <a:ext cx="8524875" cy="443198"/>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Viral Hepatitis</a:t>
            </a:r>
          </a:p>
        </p:txBody>
      </p:sp>
      <p:sp>
        <p:nvSpPr>
          <p:cNvPr id="344067" name="Rectangle 3"/>
          <p:cNvSpPr>
            <a:spLocks noGrp="1" noChangeArrowheads="1"/>
          </p:cNvSpPr>
          <p:nvPr>
            <p:ph type="body" idx="4294967295"/>
          </p:nvPr>
        </p:nvSpPr>
        <p:spPr>
          <a:xfrm>
            <a:off x="838200" y="1620142"/>
            <a:ext cx="10515600" cy="4351338"/>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dirty="0">
                <a:latin typeface="Calibri" panose="020F0502020204030204" pitchFamily="34" charset="0"/>
                <a:cs typeface="Calibri" panose="020F0502020204030204" pitchFamily="34" charset="0"/>
              </a:rPr>
              <a:t>Pathophysiology</a:t>
            </a:r>
          </a:p>
          <a:p>
            <a:pPr marL="0" indent="0" eaLnBrk="1" hangingPunct="1">
              <a:buNone/>
            </a:pPr>
            <a:r>
              <a:rPr lang="en-US" altLang="nl-BE" sz="2400" dirty="0">
                <a:latin typeface="Calibri" panose="020F0502020204030204" pitchFamily="34" charset="0"/>
                <a:cs typeface="Calibri" panose="020F0502020204030204" pitchFamily="34" charset="0"/>
              </a:rPr>
              <a:t>Clinical manifestations</a:t>
            </a:r>
          </a:p>
          <a:p>
            <a:pPr marL="0" indent="0" eaLnBrk="1" hangingPunct="1">
              <a:buNone/>
            </a:pPr>
            <a:r>
              <a:rPr lang="en-US" altLang="nl-BE" sz="2400" dirty="0">
                <a:latin typeface="Calibri" panose="020F0502020204030204" pitchFamily="34" charset="0"/>
                <a:cs typeface="Calibri" panose="020F0502020204030204" pitchFamily="34" charset="0"/>
              </a:rPr>
              <a:t>Diagnostic criteria</a:t>
            </a:r>
          </a:p>
          <a:p>
            <a:pPr marL="0" indent="0" eaLnBrk="1" hangingPunct="1">
              <a:buNone/>
            </a:pPr>
            <a:r>
              <a:rPr lang="en-US" altLang="nl-BE" sz="2400" dirty="0">
                <a:latin typeface="Calibri" panose="020F0502020204030204" pitchFamily="34" charset="0"/>
                <a:cs typeface="Calibri" panose="020F0502020204030204" pitchFamily="34" charset="0"/>
              </a:rPr>
              <a:t>Treatment</a:t>
            </a:r>
          </a:p>
        </p:txBody>
      </p:sp>
    </p:spTree>
    <p:extLst>
      <p:ext uri="{BB962C8B-B14F-4D97-AF65-F5344CB8AC3E}">
        <p14:creationId xmlns:p14="http://schemas.microsoft.com/office/powerpoint/2010/main" val="15836653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idx="4294967295"/>
          </p:nvPr>
        </p:nvSpPr>
        <p:spPr>
          <a:xfrm>
            <a:off x="2448676" y="460472"/>
            <a:ext cx="7290778"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Viral Hepatitis </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Pathophysiology</a:t>
            </a:r>
          </a:p>
        </p:txBody>
      </p:sp>
      <p:sp>
        <p:nvSpPr>
          <p:cNvPr id="346115" name="Rectangle 3"/>
          <p:cNvSpPr>
            <a:spLocks noGrp="1" noChangeArrowheads="1"/>
          </p:cNvSpPr>
          <p:nvPr>
            <p:ph type="body" idx="4294967295"/>
          </p:nvPr>
        </p:nvSpPr>
        <p:spPr>
          <a:xfrm>
            <a:off x="820616" y="1610797"/>
            <a:ext cx="11371384" cy="3468688"/>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dirty="0" err="1">
                <a:latin typeface="Calibri" panose="020F0502020204030204" pitchFamily="34" charset="0"/>
                <a:cs typeface="Calibri" panose="020F0502020204030204" pitchFamily="34" charset="0"/>
              </a:rPr>
              <a:t>Hepar</a:t>
            </a:r>
            <a:r>
              <a:rPr lang="en-US" altLang="nl-BE" sz="2400" dirty="0">
                <a:latin typeface="Calibri" panose="020F0502020204030204" pitchFamily="34" charset="0"/>
                <a:cs typeface="Calibri" panose="020F0502020204030204" pitchFamily="34" charset="0"/>
              </a:rPr>
              <a:t> = lever </a:t>
            </a: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Hepatitis = lever </a:t>
            </a:r>
            <a:r>
              <a:rPr lang="en-US" altLang="nl-BE" sz="2400" dirty="0" err="1">
                <a:latin typeface="Calibri" panose="020F0502020204030204" pitchFamily="34" charset="0"/>
                <a:cs typeface="Calibri" panose="020F0502020204030204" pitchFamily="34" charset="0"/>
              </a:rPr>
              <a:t>ontsteking</a:t>
            </a: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verschillende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oorzaken</a:t>
            </a:r>
            <a:r>
              <a:rPr lang="en-US" altLang="nl-BE" sz="2400" dirty="0">
                <a:latin typeface="Calibri" panose="020F0502020204030204" pitchFamily="34" charset="0"/>
                <a:cs typeface="Calibri" panose="020F0502020204030204" pitchFamily="34" charset="0"/>
              </a:rPr>
              <a:t> (alcohol, </a:t>
            </a:r>
            <a:r>
              <a:rPr lang="en-US" altLang="nl-BE" sz="2400" dirty="0" err="1">
                <a:latin typeface="Calibri" panose="020F0502020204030204" pitchFamily="34" charset="0"/>
                <a:cs typeface="Calibri" panose="020F0502020204030204" pitchFamily="34" charset="0"/>
              </a:rPr>
              <a:t>immuun</a:t>
            </a:r>
            <a:r>
              <a:rPr lang="en-US" altLang="nl-BE" sz="2400" dirty="0">
                <a:latin typeface="Calibri" panose="020F0502020204030204" pitchFamily="34" charset="0"/>
                <a:cs typeface="Calibri" panose="020F0502020204030204" pitchFamily="34" charset="0"/>
              </a:rPr>
              <a:t>, virus)</a:t>
            </a: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err="1">
                <a:latin typeface="Calibri" panose="020F0502020204030204" pitchFamily="34" charset="0"/>
                <a:cs typeface="Calibri" panose="020F0502020204030204" pitchFamily="34" charset="0"/>
              </a:rPr>
              <a:t>Virale</a:t>
            </a:r>
            <a:r>
              <a:rPr lang="en-US" altLang="nl-BE" sz="2400" dirty="0">
                <a:latin typeface="Calibri" panose="020F0502020204030204" pitchFamily="34" charset="0"/>
                <a:cs typeface="Calibri" panose="020F0502020204030204" pitchFamily="34" charset="0"/>
              </a:rPr>
              <a:t> hepatitis</a:t>
            </a:r>
          </a:p>
          <a:p>
            <a:pPr marL="0" indent="0" eaLnBrk="1" hangingPunct="1">
              <a:buNone/>
            </a:pPr>
            <a:r>
              <a:rPr lang="en-US" altLang="nl-BE" sz="2400" dirty="0">
                <a:latin typeface="Calibri" panose="020F0502020204030204" pitchFamily="34" charset="0"/>
                <a:cs typeface="Calibri" panose="020F0502020204030204" pitchFamily="34" charset="0"/>
              </a:rPr>
              <a:t>- acute or chronic inflammation of the liver </a:t>
            </a:r>
            <a:r>
              <a:rPr lang="en-US" altLang="nl-BE" sz="2400" dirty="0" err="1">
                <a:latin typeface="Calibri" panose="020F0502020204030204" pitchFamily="34" charset="0"/>
                <a:cs typeface="Calibri" panose="020F0502020204030204" pitchFamily="34" charset="0"/>
              </a:rPr>
              <a:t>t.g.v.</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infectie</a:t>
            </a:r>
            <a:r>
              <a:rPr lang="en-US" altLang="nl-BE" sz="2400" dirty="0">
                <a:latin typeface="Calibri" panose="020F0502020204030204" pitchFamily="34" charset="0"/>
                <a:cs typeface="Calibri" panose="020F0502020204030204" pitchFamily="34" charset="0"/>
              </a:rPr>
              <a:t> met </a:t>
            </a:r>
            <a:r>
              <a:rPr lang="en-US" altLang="nl-BE" sz="2400" dirty="0" err="1">
                <a:latin typeface="Calibri" panose="020F0502020204030204" pitchFamily="34" charset="0"/>
                <a:cs typeface="Calibri" panose="020F0502020204030204" pitchFamily="34" charset="0"/>
              </a:rPr>
              <a:t>een</a:t>
            </a:r>
            <a:r>
              <a:rPr lang="en-US" altLang="nl-BE" sz="2400" dirty="0">
                <a:latin typeface="Calibri" panose="020F0502020204030204" pitchFamily="34" charset="0"/>
                <a:cs typeface="Calibri" panose="020F0502020204030204" pitchFamily="34" charset="0"/>
              </a:rPr>
              <a:t> virus</a:t>
            </a:r>
          </a:p>
        </p:txBody>
      </p:sp>
    </p:spTree>
    <p:extLst>
      <p:ext uri="{BB962C8B-B14F-4D97-AF65-F5344CB8AC3E}">
        <p14:creationId xmlns:p14="http://schemas.microsoft.com/office/powerpoint/2010/main" val="13080732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idx="4294967295"/>
          </p:nvPr>
        </p:nvSpPr>
        <p:spPr>
          <a:xfrm>
            <a:off x="2438402" y="460472"/>
            <a:ext cx="7290778"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Viral Hepatitis </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Pathophysiology</a:t>
            </a:r>
          </a:p>
        </p:txBody>
      </p:sp>
      <p:sp>
        <p:nvSpPr>
          <p:cNvPr id="346115" name="Rectangle 3"/>
          <p:cNvSpPr>
            <a:spLocks noGrp="1" noChangeArrowheads="1"/>
          </p:cNvSpPr>
          <p:nvPr>
            <p:ph type="body" idx="4294967295"/>
          </p:nvPr>
        </p:nvSpPr>
        <p:spPr>
          <a:xfrm>
            <a:off x="820616" y="1610797"/>
            <a:ext cx="11371384" cy="3468688"/>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b="1" dirty="0" err="1">
                <a:latin typeface="Calibri" panose="020F0502020204030204" pitchFamily="34" charset="0"/>
                <a:cs typeface="Calibri" panose="020F0502020204030204" pitchFamily="34" charset="0"/>
              </a:rPr>
              <a:t>Besmettingsroute</a:t>
            </a:r>
            <a:r>
              <a:rPr lang="en-US" altLang="nl-BE" sz="2400" b="1" dirty="0">
                <a:latin typeface="Calibri" panose="020F0502020204030204" pitchFamily="34" charset="0"/>
                <a:cs typeface="Calibri" panose="020F0502020204030204" pitchFamily="34" charset="0"/>
              </a:rPr>
              <a:t> </a:t>
            </a:r>
          </a:p>
          <a:p>
            <a:pPr marL="0" indent="0" eaLnBrk="1" hangingPunct="1">
              <a:buNone/>
            </a:pPr>
            <a:r>
              <a:rPr lang="en-US" altLang="nl-BE" sz="2400" dirty="0">
                <a:latin typeface="Calibri" panose="020F0502020204030204" pitchFamily="34" charset="0"/>
                <a:cs typeface="Calibri" panose="020F0502020204030204" pitchFamily="34" charset="0"/>
              </a:rPr>
              <a:t>  - fecal-oral route or direct contact met </a:t>
            </a:r>
            <a:r>
              <a:rPr lang="en-US" altLang="nl-BE" sz="2400" dirty="0" err="1">
                <a:latin typeface="Calibri" panose="020F0502020204030204" pitchFamily="34" charset="0"/>
                <a:cs typeface="Calibri" panose="020F0502020204030204" pitchFamily="34" charset="0"/>
              </a:rPr>
              <a:t>bloed</a:t>
            </a:r>
            <a:r>
              <a:rPr lang="en-US" altLang="nl-BE" sz="2400" dirty="0">
                <a:latin typeface="Calibri" panose="020F0502020204030204" pitchFamily="34" charset="0"/>
                <a:cs typeface="Calibri" panose="020F0502020204030204" pitchFamily="34" charset="0"/>
              </a:rPr>
              <a:t>/</a:t>
            </a:r>
            <a:r>
              <a:rPr lang="en-US" altLang="nl-BE" sz="2400" dirty="0" err="1">
                <a:latin typeface="Calibri" panose="020F0502020204030204" pitchFamily="34" charset="0"/>
                <a:cs typeface="Calibri" panose="020F0502020204030204" pitchFamily="34" charset="0"/>
              </a:rPr>
              <a:t>lichaamsvochten</a:t>
            </a:r>
            <a:r>
              <a:rPr lang="en-US" altLang="nl-BE" sz="2400" dirty="0">
                <a:latin typeface="Calibri" panose="020F0502020204030204" pitchFamily="34" charset="0"/>
                <a:cs typeface="Calibri" panose="020F0502020204030204" pitchFamily="34" charset="0"/>
              </a:rPr>
              <a:t> van </a:t>
            </a:r>
            <a:r>
              <a:rPr lang="en-US" altLang="nl-BE" sz="2400" dirty="0" err="1">
                <a:latin typeface="Calibri" panose="020F0502020204030204" pitchFamily="34" charset="0"/>
                <a:cs typeface="Calibri" panose="020F0502020204030204" pitchFamily="34" charset="0"/>
              </a:rPr>
              <a:t>geïnfecteerd</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persoon</a:t>
            </a: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sym typeface="Wingdings" pitchFamily="2" charset="2"/>
              </a:rPr>
              <a:t>  - </a:t>
            </a:r>
            <a:r>
              <a:rPr lang="en-US" altLang="nl-BE" sz="2400" dirty="0" err="1">
                <a:latin typeface="Calibri" panose="020F0502020204030204" pitchFamily="34" charset="0"/>
                <a:cs typeface="Calibri" panose="020F0502020204030204" pitchFamily="34" charset="0"/>
                <a:sym typeface="Wingdings" pitchFamily="2" charset="2"/>
              </a:rPr>
              <a:t>voorbeelden</a:t>
            </a:r>
            <a:endParaRPr lang="en-US" altLang="nl-BE" sz="2400" dirty="0">
              <a:latin typeface="Calibri" panose="020F0502020204030204" pitchFamily="34" charset="0"/>
              <a:cs typeface="Calibri" panose="020F0502020204030204" pitchFamily="34" charset="0"/>
              <a:sym typeface="Wingdings" pitchFamily="2" charset="2"/>
            </a:endParaRPr>
          </a:p>
          <a:p>
            <a:pPr marL="0" indent="0" eaLnBrk="1" hangingPunct="1">
              <a:buNone/>
            </a:pPr>
            <a:r>
              <a:rPr lang="en-US" altLang="nl-BE" sz="2400" dirty="0">
                <a:latin typeface="Calibri" panose="020F0502020204030204" pitchFamily="34" charset="0"/>
                <a:cs typeface="Calibri" panose="020F0502020204030204" pitchFamily="34" charset="0"/>
                <a:sym typeface="Wingdings" pitchFamily="2" charset="2"/>
              </a:rPr>
              <a:t>	</a:t>
            </a:r>
            <a:r>
              <a:rPr lang="en-US" altLang="nl-BE" sz="2400" dirty="0" err="1">
                <a:latin typeface="Calibri" panose="020F0502020204030204" pitchFamily="34" charset="0"/>
                <a:cs typeface="Calibri" panose="020F0502020204030204" pitchFamily="34" charset="0"/>
              </a:rPr>
              <a:t>faeco-oraal</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persoon</a:t>
            </a:r>
            <a:r>
              <a:rPr lang="en-US" altLang="nl-BE" sz="2400" dirty="0">
                <a:latin typeface="Calibri" panose="020F0502020204030204" pitchFamily="34" charset="0"/>
                <a:cs typeface="Calibri" panose="020F0502020204030204" pitchFamily="34" charset="0"/>
              </a:rPr>
              <a:t> in </a:t>
            </a:r>
            <a:r>
              <a:rPr lang="en-US" altLang="nl-BE" sz="2400" dirty="0" err="1">
                <a:latin typeface="Calibri" panose="020F0502020204030204" pitchFamily="34" charset="0"/>
                <a:cs typeface="Calibri" panose="020F0502020204030204" pitchFamily="34" charset="0"/>
              </a:rPr>
              <a:t>horeca</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wast</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handen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onvoldoende</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na</a:t>
            </a:r>
            <a:r>
              <a:rPr lang="en-US" altLang="nl-BE" sz="2400" dirty="0">
                <a:latin typeface="Calibri" panose="020F0502020204030204" pitchFamily="34" charset="0"/>
                <a:cs typeface="Calibri" panose="020F0502020204030204" pitchFamily="34" charset="0"/>
              </a:rPr>
              <a:t> toilet 		blood/body fluids	health care workers; </a:t>
            </a:r>
            <a:r>
              <a:rPr lang="en-US" altLang="nl-BE" sz="2400" dirty="0" err="1">
                <a:latin typeface="Calibri" panose="020F0502020204030204" pitchFamily="34" charset="0"/>
                <a:cs typeface="Calibri" panose="020F0502020204030204" pitchFamily="34" charset="0"/>
              </a:rPr>
              <a:t>transfusie</a:t>
            </a:r>
            <a:r>
              <a:rPr lang="en-US" altLang="nl-BE" sz="2400" dirty="0">
                <a:latin typeface="Calibri" panose="020F0502020204030204" pitchFamily="34" charset="0"/>
                <a:cs typeface="Calibri" panose="020F0502020204030204" pitchFamily="34" charset="0"/>
              </a:rPr>
              <a:t> met </a:t>
            </a:r>
            <a:r>
              <a:rPr lang="en-US" altLang="nl-BE" sz="2400" dirty="0" err="1">
                <a:latin typeface="Calibri" panose="020F0502020204030204" pitchFamily="34" charset="0"/>
                <a:cs typeface="Calibri" panose="020F0502020204030204" pitchFamily="34" charset="0"/>
              </a:rPr>
              <a:t>besmet</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bloed</a:t>
            </a:r>
            <a:r>
              <a:rPr lang="en-US" altLang="nl-BE" sz="2400" dirty="0">
                <a:latin typeface="Calibri" panose="020F0502020204030204" pitchFamily="34" charset="0"/>
                <a:cs typeface="Calibri" panose="020F0502020204030204" pitchFamily="34" charset="0"/>
              </a:rPr>
              <a:t> </a:t>
            </a: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Result</a:t>
            </a:r>
            <a:r>
              <a:rPr lang="en-US" altLang="nl-BE" sz="2400" dirty="0">
                <a:latin typeface="Calibri" panose="020F0502020204030204" pitchFamily="34" charset="0"/>
                <a:cs typeface="Calibri" panose="020F0502020204030204" pitchFamily="34" charset="0"/>
              </a:rPr>
              <a:t> = varying levels of hepatic necrosis</a:t>
            </a:r>
          </a:p>
        </p:txBody>
      </p:sp>
    </p:spTree>
    <p:extLst>
      <p:ext uri="{BB962C8B-B14F-4D97-AF65-F5344CB8AC3E}">
        <p14:creationId xmlns:p14="http://schemas.microsoft.com/office/powerpoint/2010/main" val="10153271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p:cNvSpPr>
            <a:spLocks noGrp="1"/>
          </p:cNvSpPr>
          <p:nvPr>
            <p:ph type="title" idx="4294967295"/>
          </p:nvPr>
        </p:nvSpPr>
        <p:spPr>
          <a:xfrm>
            <a:off x="4390784" y="376348"/>
            <a:ext cx="3393341" cy="97503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Viral Hepatitis</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Types</a:t>
            </a:r>
          </a:p>
        </p:txBody>
      </p:sp>
      <p:sp>
        <p:nvSpPr>
          <p:cNvPr id="3" name="TextBox 2">
            <a:extLst>
              <a:ext uri="{FF2B5EF4-FFF2-40B4-BE49-F238E27FC236}">
                <a16:creationId xmlns:a16="http://schemas.microsoft.com/office/drawing/2014/main" id="{398333E6-8984-9CA1-EA5E-EF8E2836394D}"/>
              </a:ext>
            </a:extLst>
          </p:cNvPr>
          <p:cNvSpPr txBox="1"/>
          <p:nvPr/>
        </p:nvSpPr>
        <p:spPr>
          <a:xfrm>
            <a:off x="8382000" y="1520787"/>
            <a:ext cx="3613647" cy="3139321"/>
          </a:xfrm>
          <a:prstGeom prst="rect">
            <a:avLst/>
          </a:prstGeom>
          <a:noFill/>
        </p:spPr>
        <p:txBody>
          <a:bodyPr wrap="square">
            <a:spAutoFit/>
          </a:bodyPr>
          <a:lstStyle/>
          <a:p>
            <a:pPr eaLnBrk="1" hangingPunct="1"/>
            <a:r>
              <a:rPr lang="nl-BE" altLang="nl-BE" b="1" dirty="0">
                <a:latin typeface="Calibri" panose="020F0502020204030204" pitchFamily="34" charset="0"/>
                <a:cs typeface="Calibri" panose="020F0502020204030204" pitchFamily="34" charset="0"/>
              </a:rPr>
              <a:t>Wat te kennen ?</a:t>
            </a:r>
            <a:endParaRPr lang="nl-BE" altLang="nl-BE" dirty="0">
              <a:latin typeface="Calibri" panose="020F0502020204030204" pitchFamily="34" charset="0"/>
              <a:cs typeface="Calibri" panose="020F0502020204030204" pitchFamily="34" charset="0"/>
            </a:endParaRP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Transmissie</a:t>
            </a:r>
          </a:p>
          <a:p>
            <a:pPr eaLnBrk="1" hangingPunct="1"/>
            <a:r>
              <a:rPr lang="nl-BE" altLang="nl-BE" dirty="0">
                <a:latin typeface="Calibri" panose="020F0502020204030204" pitchFamily="34" charset="0"/>
                <a:cs typeface="Calibri" panose="020F0502020204030204" pitchFamily="34" charset="0"/>
              </a:rPr>
              <a:t>Carrier state </a:t>
            </a:r>
          </a:p>
          <a:p>
            <a:pPr eaLnBrk="1" hangingPunct="1"/>
            <a:r>
              <a:rPr lang="nl-BE" altLang="nl-BE" dirty="0">
                <a:latin typeface="Calibri" panose="020F0502020204030204" pitchFamily="34" charset="0"/>
                <a:cs typeface="Calibri" panose="020F0502020204030204" pitchFamily="34" charset="0"/>
              </a:rPr>
              <a:t>Chronic evolution</a:t>
            </a:r>
          </a:p>
          <a:p>
            <a:pPr eaLnBrk="1" hangingPunct="1"/>
            <a:r>
              <a:rPr lang="nl-BE" altLang="nl-BE" dirty="0">
                <a:latin typeface="Calibri" panose="020F0502020204030204" pitchFamily="34" charset="0"/>
                <a:cs typeface="Calibri" panose="020F0502020204030204" pitchFamily="34" charset="0"/>
              </a:rPr>
              <a:t>Vaccin</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dirty="0">
                <a:latin typeface="Calibri" panose="020F0502020204030204" pitchFamily="34" charset="0"/>
                <a:cs typeface="Calibri" panose="020F0502020204030204" pitchFamily="34" charset="0"/>
              </a:rPr>
              <a:t>Hep C - oorzaak van leverkanker</a:t>
            </a:r>
          </a:p>
          <a:p>
            <a:pPr eaLnBrk="1" hangingPunct="1"/>
            <a:r>
              <a:rPr lang="nl-BE" altLang="nl-BE" dirty="0">
                <a:latin typeface="Calibri" panose="020F0502020204030204" pitchFamily="34" charset="0"/>
                <a:cs typeface="Calibri" panose="020F0502020204030204" pitchFamily="34" charset="0"/>
              </a:rPr>
              <a:t>           - goed te behandelen  ($$$)</a:t>
            </a:r>
          </a:p>
          <a:p>
            <a:pPr eaLnBrk="1" hangingPunct="1"/>
            <a:endParaRPr lang="nl-BE" altLang="nl-BE" dirty="0">
              <a:latin typeface="Calibri" panose="020F0502020204030204" pitchFamily="34" charset="0"/>
              <a:cs typeface="Calibri" panose="020F0502020204030204" pitchFamily="34" charset="0"/>
            </a:endParaRPr>
          </a:p>
          <a:p>
            <a:pPr eaLnBrk="1" hangingPunct="1"/>
            <a:r>
              <a:rPr lang="nl-BE" altLang="nl-BE" i="1" u="sng" dirty="0">
                <a:latin typeface="Calibri" panose="020F0502020204030204" pitchFamily="34" charset="0"/>
                <a:cs typeface="Calibri" panose="020F0502020204030204" pitchFamily="34" charset="0"/>
              </a:rPr>
              <a:t>Niets</a:t>
            </a:r>
            <a:r>
              <a:rPr lang="nl-BE" altLang="nl-BE" dirty="0">
                <a:latin typeface="Calibri" panose="020F0502020204030204" pitchFamily="34" charset="0"/>
                <a:cs typeface="Calibri" panose="020F0502020204030204" pitchFamily="34" charset="0"/>
              </a:rPr>
              <a:t> kennen over Hepatitis D en E</a:t>
            </a:r>
            <a:endParaRPr lang="nl-NL" altLang="nl-BE"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D220310-6A89-CDD1-C1B5-4135E270E431}"/>
              </a:ext>
            </a:extLst>
          </p:cNvPr>
          <p:cNvGrpSpPr/>
          <p:nvPr/>
        </p:nvGrpSpPr>
        <p:grpSpPr>
          <a:xfrm>
            <a:off x="794228" y="1802258"/>
            <a:ext cx="7307904" cy="3821676"/>
            <a:chOff x="88526" y="2149011"/>
            <a:chExt cx="7307904" cy="3821676"/>
          </a:xfrm>
        </p:grpSpPr>
        <p:pic>
          <p:nvPicPr>
            <p:cNvPr id="348163" name="Picture 3" descr="table_5.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8526" y="2149011"/>
              <a:ext cx="4082782" cy="382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able_5.3.jpg">
              <a:extLst>
                <a:ext uri="{FF2B5EF4-FFF2-40B4-BE49-F238E27FC236}">
                  <a16:creationId xmlns:a16="http://schemas.microsoft.com/office/drawing/2014/main" id="{584B9DE4-AAF4-5EEF-DB64-ED4DDF4D95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4171308" y="2149012"/>
              <a:ext cx="3225122" cy="382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table_5.3.jpg">
            <a:extLst>
              <a:ext uri="{FF2B5EF4-FFF2-40B4-BE49-F238E27FC236}">
                <a16:creationId xmlns:a16="http://schemas.microsoft.com/office/drawing/2014/main" id="{AF5AD4A8-7FFB-85F1-BDF2-FF74DA59C7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003176" y="3823854"/>
            <a:ext cx="5949796" cy="1487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4871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idx="4294967295"/>
          </p:nvPr>
        </p:nvSpPr>
        <p:spPr>
          <a:xfrm>
            <a:off x="1843111" y="479550"/>
            <a:ext cx="8524875"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Acute Viral Hepatitis </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Clinical Manifestations</a:t>
            </a:r>
          </a:p>
        </p:txBody>
      </p:sp>
      <p:sp>
        <p:nvSpPr>
          <p:cNvPr id="350211" name="Rectangle 3"/>
          <p:cNvSpPr>
            <a:spLocks noGrp="1" noChangeArrowheads="1"/>
          </p:cNvSpPr>
          <p:nvPr>
            <p:ph type="body" idx="4294967295"/>
          </p:nvPr>
        </p:nvSpPr>
        <p:spPr>
          <a:xfrm>
            <a:off x="811658" y="1624770"/>
            <a:ext cx="9959163" cy="4370387"/>
          </a:xfrm>
        </p:spPr>
        <p:txBody>
          <a:bodyPr vert="horz" wrap="square" lIns="92075" tIns="46038" rIns="92075" bIns="46038" numCol="1" anchor="t" anchorCtr="0" compatLnSpc="1">
            <a:prstTxWarp prst="textNoShape">
              <a:avLst/>
            </a:prstTxWarp>
            <a:noAutofit/>
          </a:bodyPr>
          <a:lstStyle/>
          <a:p>
            <a:pPr marL="0" indent="0" eaLnBrk="1" hangingPunct="1">
              <a:buNone/>
            </a:pPr>
            <a:r>
              <a:rPr lang="en-US" altLang="nl-BE" sz="2000" b="1" dirty="0" err="1">
                <a:latin typeface="Calibri" panose="020F0502020204030204" pitchFamily="34" charset="0"/>
                <a:cs typeface="Calibri" panose="020F0502020204030204" pitchFamily="34" charset="0"/>
              </a:rPr>
              <a:t>Prodromen</a:t>
            </a: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vermoeidheid</a:t>
            </a:r>
            <a:endParaRPr lang="en-US" altLang="nl-BE" sz="2000" dirty="0">
              <a:latin typeface="Calibri" panose="020F0502020204030204" pitchFamily="34" charset="0"/>
              <a:cs typeface="Calibri" panose="020F0502020204030204" pitchFamily="34" charset="0"/>
            </a:endParaRPr>
          </a:p>
          <a:p>
            <a:pPr marL="0" indent="0" eaLnBrk="1" hangingPunct="1">
              <a:buNone/>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anorexie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vermageren</a:t>
            </a:r>
            <a:r>
              <a:rPr lang="en-US" altLang="nl-BE" sz="2000" dirty="0">
                <a:latin typeface="Calibri" panose="020F0502020204030204" pitchFamily="34" charset="0"/>
                <a:cs typeface="Calibri" panose="020F0502020204030204" pitchFamily="34" charset="0"/>
              </a:rPr>
              <a:t>)</a:t>
            </a:r>
          </a:p>
          <a:p>
            <a:pPr marL="0" indent="0" eaLnBrk="1" hangingPunct="1">
              <a:buNone/>
            </a:pPr>
            <a:r>
              <a:rPr lang="en-US" altLang="nl-BE" sz="2000" dirty="0">
                <a:latin typeface="Calibri" panose="020F0502020204030204" pitchFamily="34" charset="0"/>
                <a:cs typeface="Calibri" panose="020F0502020204030204" pitchFamily="34" charset="0"/>
              </a:rPr>
              <a:t>	- low-grade fever</a:t>
            </a:r>
          </a:p>
          <a:p>
            <a:pPr marL="0" indent="0" eaLnBrk="1" hangingPunct="1">
              <a:buNone/>
            </a:pPr>
            <a:endParaRPr lang="en-US" altLang="nl-BE" sz="200" dirty="0">
              <a:latin typeface="Calibri" panose="020F0502020204030204" pitchFamily="34" charset="0"/>
              <a:cs typeface="Calibri" panose="020F0502020204030204" pitchFamily="34" charset="0"/>
            </a:endParaRPr>
          </a:p>
          <a:p>
            <a:pPr marL="0" indent="0" eaLnBrk="1" hangingPunct="1">
              <a:buNone/>
            </a:pPr>
            <a:r>
              <a:rPr lang="en-US" altLang="nl-BE" sz="2000" b="1" dirty="0" err="1">
                <a:latin typeface="Calibri" panose="020F0502020204030204" pitchFamily="34" charset="0"/>
                <a:cs typeface="Calibri" panose="020F0502020204030204" pitchFamily="34" charset="0"/>
              </a:rPr>
              <a:t>Symptomen</a:t>
            </a: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geelzucht</a:t>
            </a:r>
            <a:r>
              <a:rPr lang="en-US" altLang="nl-BE" sz="2000" dirty="0">
                <a:latin typeface="Calibri" panose="020F0502020204030204" pitchFamily="34" charset="0"/>
                <a:cs typeface="Calibri" panose="020F0502020204030204" pitchFamily="34" charset="0"/>
              </a:rPr>
              <a:t> (icterus)</a:t>
            </a:r>
          </a:p>
          <a:p>
            <a:pPr marL="0" indent="0" eaLnBrk="1" hangingPunct="1">
              <a:buNone/>
            </a:pPr>
            <a:r>
              <a:rPr lang="en-US" altLang="nl-BE" sz="2000" dirty="0">
                <a:latin typeface="Calibri" panose="020F0502020204030204" pitchFamily="34" charset="0"/>
                <a:cs typeface="Calibri" panose="020F0502020204030204" pitchFamily="34" charset="0"/>
              </a:rPr>
              <a:t>	- hepatomegaly (</a:t>
            </a:r>
            <a:r>
              <a:rPr lang="en-US" altLang="nl-BE" sz="2000" dirty="0" err="1">
                <a:latin typeface="Calibri" panose="020F0502020204030204" pitchFamily="34" charset="0"/>
                <a:cs typeface="Calibri" panose="020F0502020204030204" pitchFamily="34" charset="0"/>
              </a:rPr>
              <a:t>vergrootte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gezwollen</a:t>
            </a:r>
            <a:r>
              <a:rPr lang="en-US" altLang="nl-BE" sz="2000" dirty="0">
                <a:latin typeface="Calibri" panose="020F0502020204030204" pitchFamily="34" charset="0"/>
                <a:cs typeface="Calibri" panose="020F0502020204030204" pitchFamily="34" charset="0"/>
              </a:rPr>
              <a:t> lever)</a:t>
            </a:r>
          </a:p>
          <a:p>
            <a:pPr marL="0" indent="0" eaLnBrk="1" hangingPunct="1">
              <a:buNone/>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licht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gekleurde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stoelgang</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eerder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ontkleuring</a:t>
            </a:r>
            <a:r>
              <a:rPr lang="en-US" altLang="nl-BE" sz="2000" dirty="0">
                <a:latin typeface="Calibri" panose="020F0502020204030204" pitchFamily="34" charset="0"/>
                <a:cs typeface="Calibri" panose="020F0502020204030204" pitchFamily="34" charset="0"/>
              </a:rPr>
              <a:t>)</a:t>
            </a:r>
          </a:p>
          <a:p>
            <a:pPr marL="0" indent="0" eaLnBrk="1" hangingPunct="1">
              <a:buNone/>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donkere</a:t>
            </a:r>
            <a:r>
              <a:rPr lang="en-US" altLang="nl-BE" sz="2000" dirty="0">
                <a:latin typeface="Calibri" panose="020F0502020204030204" pitchFamily="34" charset="0"/>
                <a:cs typeface="Calibri" panose="020F0502020204030204" pitchFamily="34" charset="0"/>
              </a:rPr>
              <a:t> urine</a:t>
            </a:r>
          </a:p>
          <a:p>
            <a:pPr marL="0" indent="0" eaLnBrk="1" hangingPunct="1">
              <a:buNone/>
            </a:pPr>
            <a:endParaRPr lang="en-US" altLang="nl-BE" sz="200" dirty="0">
              <a:latin typeface="Calibri" panose="020F0502020204030204" pitchFamily="34" charset="0"/>
              <a:cs typeface="Calibri" panose="020F0502020204030204" pitchFamily="34" charset="0"/>
            </a:endParaRPr>
          </a:p>
          <a:p>
            <a:pPr marL="0" indent="0" eaLnBrk="1" hangingPunct="1">
              <a:buNone/>
            </a:pPr>
            <a:r>
              <a:rPr lang="en-US" altLang="nl-BE" sz="2000" b="1" dirty="0" err="1">
                <a:latin typeface="Calibri" panose="020F0502020204030204" pitchFamily="34" charset="0"/>
                <a:cs typeface="Calibri" panose="020F0502020204030204" pitchFamily="34" charset="0"/>
              </a:rPr>
              <a:t>Herstel</a:t>
            </a: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000" dirty="0">
                <a:latin typeface="Calibri" panose="020F0502020204030204" pitchFamily="34" charset="0"/>
                <a:cs typeface="Calibri" panose="020F0502020204030204" pitchFamily="34" charset="0"/>
              </a:rPr>
              <a:t>	- lever </a:t>
            </a:r>
            <a:r>
              <a:rPr lang="en-US" altLang="nl-BE" sz="2000" dirty="0" err="1">
                <a:latin typeface="Calibri" panose="020F0502020204030204" pitchFamily="34" charset="0"/>
                <a:cs typeface="Calibri" panose="020F0502020204030204" pitchFamily="34" charset="0"/>
              </a:rPr>
              <a:t>heeft</a:t>
            </a:r>
            <a:r>
              <a:rPr lang="en-US" altLang="nl-BE" sz="2000" dirty="0">
                <a:latin typeface="Calibri" panose="020F0502020204030204" pitchFamily="34" charset="0"/>
                <a:cs typeface="Calibri" panose="020F0502020204030204" pitchFamily="34" charset="0"/>
              </a:rPr>
              <a:t> </a:t>
            </a:r>
            <a:r>
              <a:rPr lang="en-US" altLang="nl-BE" sz="2000" i="1" u="sng" dirty="0" err="1">
                <a:latin typeface="Calibri" panose="020F0502020204030204" pitchFamily="34" charset="0"/>
                <a:cs typeface="Calibri" panose="020F0502020204030204" pitchFamily="34" charset="0"/>
              </a:rPr>
              <a:t>enorme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capaciteit</a:t>
            </a:r>
            <a:r>
              <a:rPr lang="en-US" altLang="nl-BE" sz="2000" dirty="0">
                <a:latin typeface="Calibri" panose="020F0502020204030204" pitchFamily="34" charset="0"/>
                <a:cs typeface="Calibri" panose="020F0502020204030204" pitchFamily="34" charset="0"/>
              </a:rPr>
              <a:t> om </a:t>
            </a:r>
            <a:r>
              <a:rPr lang="en-US" altLang="nl-BE" sz="2000" dirty="0" err="1">
                <a:latin typeface="Calibri" panose="020F0502020204030204" pitchFamily="34" charset="0"/>
                <a:cs typeface="Calibri" panose="020F0502020204030204" pitchFamily="34" charset="0"/>
              </a:rPr>
              <a:t>te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herstellen</a:t>
            </a:r>
            <a:endParaRPr lang="en-US" altLang="nl-BE" sz="2000" dirty="0">
              <a:latin typeface="Calibri" panose="020F0502020204030204" pitchFamily="34" charset="0"/>
              <a:cs typeface="Calibri" panose="020F0502020204030204" pitchFamily="34" charset="0"/>
            </a:endParaRPr>
          </a:p>
          <a:p>
            <a:pPr marL="0" indent="0">
              <a:buNone/>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hepatomegalie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blijft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enkele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weken</a:t>
            </a:r>
            <a:endParaRPr lang="en-US" altLang="nl-B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9939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78782F-C919-F97A-6291-E87A940F470F}"/>
              </a:ext>
            </a:extLst>
          </p:cNvPr>
          <p:cNvSpPr txBox="1"/>
          <p:nvPr/>
        </p:nvSpPr>
        <p:spPr>
          <a:xfrm>
            <a:off x="4556672" y="1569080"/>
            <a:ext cx="3157785" cy="461665"/>
          </a:xfrm>
          <a:prstGeom prst="rect">
            <a:avLst/>
          </a:prstGeom>
          <a:noFill/>
        </p:spPr>
        <p:txBody>
          <a:bodyPr wrap="square">
            <a:spAutoFit/>
          </a:bodyPr>
          <a:lstStyle/>
          <a:p>
            <a:pPr algn="ctr" eaLnBrk="1" hangingPunct="1"/>
            <a:r>
              <a:rPr lang="nl-BE" altLang="nl-BE" sz="2400" b="1" dirty="0">
                <a:latin typeface="Calibri" panose="020F0502020204030204" pitchFamily="34" charset="0"/>
                <a:cs typeface="Calibri" panose="020F0502020204030204" pitchFamily="34" charset="0"/>
              </a:rPr>
              <a:t>Gal = product van lever</a:t>
            </a:r>
            <a:endParaRPr lang="nl-BE" altLang="nl-BE" sz="24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DC93800-EA87-57DE-87C7-0BBB852F0972}"/>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FE23DF9-17F4-8D0F-56EE-ADE438B80DEC}"/>
              </a:ext>
            </a:extLst>
          </p:cNvPr>
          <p:cNvSpPr txBox="1"/>
          <p:nvPr/>
        </p:nvSpPr>
        <p:spPr>
          <a:xfrm>
            <a:off x="7792424" y="2451064"/>
            <a:ext cx="4458444" cy="3416320"/>
          </a:xfrm>
          <a:prstGeom prst="rect">
            <a:avLst/>
          </a:prstGeom>
          <a:noFill/>
        </p:spPr>
        <p:txBody>
          <a:bodyPr wrap="square">
            <a:spAutoFit/>
          </a:bodyPr>
          <a:lstStyle/>
          <a:p>
            <a:pPr eaLnBrk="1" hangingPunct="1"/>
            <a:r>
              <a:rPr lang="nl-BE" altLang="nl-BE" sz="2400" b="1" dirty="0">
                <a:latin typeface="Calibri" panose="020F0502020204030204" pitchFamily="34" charset="0"/>
                <a:cs typeface="Calibri" panose="020F0502020204030204" pitchFamily="34" charset="0"/>
              </a:rPr>
              <a:t>Dysfunctie </a:t>
            </a:r>
            <a:r>
              <a:rPr lang="nl-BE" altLang="nl-BE" sz="2400" b="1" dirty="0">
                <a:latin typeface="Calibri" panose="020F0502020204030204" pitchFamily="34" charset="0"/>
                <a:cs typeface="Calibri" panose="020F0502020204030204" pitchFamily="34" charset="0"/>
                <a:sym typeface="Wingdings" pitchFamily="2" charset="2"/>
              </a:rPr>
              <a:t> </a:t>
            </a:r>
            <a:r>
              <a:rPr lang="nl-BE" altLang="nl-BE" sz="2400" b="1" dirty="0">
                <a:latin typeface="Calibri" panose="020F0502020204030204" pitchFamily="34" charset="0"/>
                <a:cs typeface="Calibri" panose="020F0502020204030204" pitchFamily="34" charset="0"/>
              </a:rPr>
              <a:t>symptoom</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steatorroe (vetdiarree) </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clay stool (klei kleur)	</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vrij bilirubine</a:t>
            </a:r>
          </a:p>
          <a:p>
            <a:pPr eaLnBrk="1" hangingPunct="1"/>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gele verkleuring huid (icterus)</a:t>
            </a:r>
          </a:p>
          <a:p>
            <a:pPr eaLnBrk="1" hangingPunct="1"/>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donkere urine</a:t>
            </a:r>
          </a:p>
        </p:txBody>
      </p:sp>
      <p:sp>
        <p:nvSpPr>
          <p:cNvPr id="7" name="TextBox 6">
            <a:extLst>
              <a:ext uri="{FF2B5EF4-FFF2-40B4-BE49-F238E27FC236}">
                <a16:creationId xmlns:a16="http://schemas.microsoft.com/office/drawing/2014/main" id="{58A3E576-044E-EEAA-0A65-B93E4261EB4B}"/>
              </a:ext>
            </a:extLst>
          </p:cNvPr>
          <p:cNvSpPr txBox="1"/>
          <p:nvPr/>
        </p:nvSpPr>
        <p:spPr>
          <a:xfrm>
            <a:off x="785129" y="2451064"/>
            <a:ext cx="6929328" cy="3416320"/>
          </a:xfrm>
          <a:prstGeom prst="rect">
            <a:avLst/>
          </a:prstGeom>
          <a:noFill/>
        </p:spPr>
        <p:txBody>
          <a:bodyPr wrap="square">
            <a:spAutoFit/>
          </a:bodyPr>
          <a:lstStyle/>
          <a:p>
            <a:pPr eaLnBrk="1" hangingPunct="1"/>
            <a:r>
              <a:rPr lang="nl-BE" altLang="nl-BE" sz="2400" b="1" dirty="0">
                <a:latin typeface="Calibri" panose="020F0502020204030204" pitchFamily="34" charset="0"/>
                <a:cs typeface="Calibri" panose="020F0502020204030204" pitchFamily="34" charset="0"/>
              </a:rPr>
              <a:t>Bevat 		    Functie 				</a:t>
            </a:r>
            <a:endParaRPr lang="nl-BE" altLang="nl-BE" sz="2400" dirty="0">
              <a:latin typeface="Calibri" panose="020F0502020204030204" pitchFamily="34" charset="0"/>
              <a:cs typeface="Calibri" panose="020F0502020204030204" pitchFamily="34" charset="0"/>
            </a:endParaRP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galzouten 	    lossen vet op (emulsie)	</a:t>
            </a:r>
          </a:p>
          <a:p>
            <a:pPr eaLnBrk="1" hangingPunct="1"/>
            <a:r>
              <a:rPr lang="nl-BE" altLang="nl-BE" sz="1600" dirty="0">
                <a:latin typeface="Calibri" panose="020F0502020204030204" pitchFamily="34" charset="0"/>
                <a:cs typeface="Calibri" panose="020F0502020204030204" pitchFamily="34" charset="0"/>
              </a:rPr>
              <a:t>(bile salts) </a:t>
            </a:r>
            <a:r>
              <a:rPr lang="nl-BE" altLang="nl-BE" sz="2400" dirty="0">
                <a:latin typeface="Calibri" panose="020F0502020204030204" pitchFamily="34" charset="0"/>
                <a:cs typeface="Calibri" panose="020F0502020204030204" pitchFamily="34" charset="0"/>
              </a:rPr>
              <a:t>	   	    </a:t>
            </a:r>
            <a:r>
              <a:rPr lang="nl-BE" altLang="nl-BE" sz="2400" dirty="0">
                <a:latin typeface="Calibri" panose="020F0502020204030204" pitchFamily="34" charset="0"/>
                <a:cs typeface="Calibri" panose="020F0502020204030204" pitchFamily="34" charset="0"/>
                <a:sym typeface="Wingdings" pitchFamily="2" charset="2"/>
              </a:rPr>
              <a:t> facilteren vetopname in darm</a:t>
            </a:r>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		    geven stoelgang donker kleur  	</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bilirubine 	   hemoglobine afbraakproduct (RBC)</a:t>
            </a:r>
          </a:p>
          <a:p>
            <a:pPr eaLnBrk="1" hangingPunct="1"/>
            <a:r>
              <a:rPr lang="nl-BE" altLang="nl-BE" sz="2400" dirty="0">
                <a:latin typeface="Calibri" panose="020F0502020204030204" pitchFamily="34" charset="0"/>
                <a:cs typeface="Calibri" panose="020F0502020204030204" pitchFamily="34" charset="0"/>
              </a:rPr>
              <a:t>		   wordt gebonden en oplosbaar 			   gemaakt door lever	</a:t>
            </a:r>
          </a:p>
        </p:txBody>
      </p:sp>
    </p:spTree>
    <p:extLst>
      <p:ext uri="{BB962C8B-B14F-4D97-AF65-F5344CB8AC3E}">
        <p14:creationId xmlns:p14="http://schemas.microsoft.com/office/powerpoint/2010/main" val="31650048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 descr="figure_5.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365947"/>
            <a:ext cx="4282121" cy="485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img2.tfd.com/mk/B/X2604-B-1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61296" y="1365947"/>
            <a:ext cx="2983865" cy="4825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CECA8F-DCBF-EDF1-A3E1-317E6E452D5A}"/>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4747B0B-E2F3-078F-60F3-A75EE16AD099}"/>
              </a:ext>
            </a:extLst>
          </p:cNvPr>
          <p:cNvSpPr txBox="1"/>
          <p:nvPr/>
        </p:nvSpPr>
        <p:spPr>
          <a:xfrm>
            <a:off x="362208" y="5638221"/>
            <a:ext cx="2327945" cy="369332"/>
          </a:xfrm>
          <a:prstGeom prst="rect">
            <a:avLst/>
          </a:prstGeom>
          <a:noFill/>
        </p:spPr>
        <p:txBody>
          <a:bodyPr wrap="none" rtlCol="0">
            <a:spAutoFit/>
          </a:bodyPr>
          <a:lstStyle/>
          <a:p>
            <a:r>
              <a:rPr lang="en-US" dirty="0"/>
              <a:t>Schema </a:t>
            </a:r>
            <a:r>
              <a:rPr lang="en-US" dirty="0" err="1"/>
              <a:t>niet</a:t>
            </a:r>
            <a:r>
              <a:rPr lang="en-US" dirty="0"/>
              <a:t> </a:t>
            </a:r>
            <a:r>
              <a:rPr lang="en-US" dirty="0" err="1"/>
              <a:t>te</a:t>
            </a:r>
            <a:r>
              <a:rPr lang="en-US" dirty="0"/>
              <a:t> </a:t>
            </a:r>
            <a:r>
              <a:rPr lang="en-US" dirty="0" err="1"/>
              <a:t>kennen</a:t>
            </a:r>
            <a:endParaRPr lang="en-US" dirty="0"/>
          </a:p>
        </p:txBody>
      </p:sp>
    </p:spTree>
    <p:extLst>
      <p:ext uri="{BB962C8B-B14F-4D97-AF65-F5344CB8AC3E}">
        <p14:creationId xmlns:p14="http://schemas.microsoft.com/office/powerpoint/2010/main" val="4263331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andere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4" name="Rectangle 3">
            <a:extLst>
              <a:ext uri="{FF2B5EF4-FFF2-40B4-BE49-F238E27FC236}">
                <a16:creationId xmlns:a16="http://schemas.microsoft.com/office/drawing/2014/main" id="{5C87E440-DAFE-4063-7C18-D5FA41B24113}"/>
              </a:ext>
            </a:extLst>
          </p:cNvPr>
          <p:cNvSpPr/>
          <p:nvPr/>
        </p:nvSpPr>
        <p:spPr>
          <a:xfrm>
            <a:off x="827810" y="5724939"/>
            <a:ext cx="11009694" cy="8688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8616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 descr="figure_5.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5865" y="1371600"/>
            <a:ext cx="4282121" cy="485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img2.tfd.com/mk/B/X2604-B-1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1161" y="1371600"/>
            <a:ext cx="2983865" cy="4825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CECA8F-DCBF-EDF1-A3E1-317E6E452D5A}"/>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
        <p:nvSpPr>
          <p:cNvPr id="2" name="Right Arrow 1">
            <a:extLst>
              <a:ext uri="{FF2B5EF4-FFF2-40B4-BE49-F238E27FC236}">
                <a16:creationId xmlns:a16="http://schemas.microsoft.com/office/drawing/2014/main" id="{24FC6B48-3744-EBD3-1BC7-A147FD61A912}"/>
              </a:ext>
            </a:extLst>
          </p:cNvPr>
          <p:cNvSpPr/>
          <p:nvPr/>
        </p:nvSpPr>
        <p:spPr>
          <a:xfrm>
            <a:off x="2337891" y="1592926"/>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43288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 descr="figure_5.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5865" y="1371600"/>
            <a:ext cx="4282121" cy="485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img2.tfd.com/mk/B/X2604-B-1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1161" y="1371600"/>
            <a:ext cx="2983865" cy="4825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CECA8F-DCBF-EDF1-A3E1-317E6E452D5A}"/>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
        <p:nvSpPr>
          <p:cNvPr id="2" name="Right Arrow 1">
            <a:extLst>
              <a:ext uri="{FF2B5EF4-FFF2-40B4-BE49-F238E27FC236}">
                <a16:creationId xmlns:a16="http://schemas.microsoft.com/office/drawing/2014/main" id="{24FC6B48-3744-EBD3-1BC7-A147FD61A912}"/>
              </a:ext>
            </a:extLst>
          </p:cNvPr>
          <p:cNvSpPr/>
          <p:nvPr/>
        </p:nvSpPr>
        <p:spPr>
          <a:xfrm>
            <a:off x="2337891" y="1592926"/>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A6B3894F-C42D-BB9C-1BBB-E20D4BF4DF13}"/>
              </a:ext>
            </a:extLst>
          </p:cNvPr>
          <p:cNvSpPr/>
          <p:nvPr/>
        </p:nvSpPr>
        <p:spPr>
          <a:xfrm>
            <a:off x="3219964" y="2145954"/>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9410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 descr="figure_5.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5865" y="1371600"/>
            <a:ext cx="4282121" cy="485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img2.tfd.com/mk/B/X2604-B-1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1161" y="1371600"/>
            <a:ext cx="2983865" cy="4825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CECA8F-DCBF-EDF1-A3E1-317E6E452D5A}"/>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
        <p:nvSpPr>
          <p:cNvPr id="2" name="Right Arrow 1">
            <a:extLst>
              <a:ext uri="{FF2B5EF4-FFF2-40B4-BE49-F238E27FC236}">
                <a16:creationId xmlns:a16="http://schemas.microsoft.com/office/drawing/2014/main" id="{24FC6B48-3744-EBD3-1BC7-A147FD61A912}"/>
              </a:ext>
            </a:extLst>
          </p:cNvPr>
          <p:cNvSpPr/>
          <p:nvPr/>
        </p:nvSpPr>
        <p:spPr>
          <a:xfrm>
            <a:off x="2337891" y="1592926"/>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A6B3894F-C42D-BB9C-1BBB-E20D4BF4DF13}"/>
              </a:ext>
            </a:extLst>
          </p:cNvPr>
          <p:cNvSpPr/>
          <p:nvPr/>
        </p:nvSpPr>
        <p:spPr>
          <a:xfrm>
            <a:off x="3219964" y="2145954"/>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1E54F94-2A60-4994-2A55-9C12519221B4}"/>
              </a:ext>
            </a:extLst>
          </p:cNvPr>
          <p:cNvCxnSpPr/>
          <p:nvPr/>
        </p:nvCxnSpPr>
        <p:spPr>
          <a:xfrm>
            <a:off x="3906982" y="3666836"/>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82BEF4A-462B-D3A3-C68F-0B3F63BD2E1D}"/>
              </a:ext>
            </a:extLst>
          </p:cNvPr>
          <p:cNvCxnSpPr/>
          <p:nvPr/>
        </p:nvCxnSpPr>
        <p:spPr>
          <a:xfrm>
            <a:off x="4826000" y="3588328"/>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914D32-54FA-3B62-E13B-3E8644B1003C}"/>
              </a:ext>
            </a:extLst>
          </p:cNvPr>
          <p:cNvCxnSpPr/>
          <p:nvPr/>
        </p:nvCxnSpPr>
        <p:spPr>
          <a:xfrm>
            <a:off x="3505202" y="3971639"/>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3753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 descr="figure_5.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5865" y="1371600"/>
            <a:ext cx="4282121" cy="485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img2.tfd.com/mk/B/X2604-B-1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1161" y="1371600"/>
            <a:ext cx="2983865" cy="4825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CECA8F-DCBF-EDF1-A3E1-317E6E452D5A}"/>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
        <p:nvSpPr>
          <p:cNvPr id="2" name="Right Arrow 1">
            <a:extLst>
              <a:ext uri="{FF2B5EF4-FFF2-40B4-BE49-F238E27FC236}">
                <a16:creationId xmlns:a16="http://schemas.microsoft.com/office/drawing/2014/main" id="{24FC6B48-3744-EBD3-1BC7-A147FD61A912}"/>
              </a:ext>
            </a:extLst>
          </p:cNvPr>
          <p:cNvSpPr/>
          <p:nvPr/>
        </p:nvSpPr>
        <p:spPr>
          <a:xfrm>
            <a:off x="2337891" y="1592926"/>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A6B3894F-C42D-BB9C-1BBB-E20D4BF4DF13}"/>
              </a:ext>
            </a:extLst>
          </p:cNvPr>
          <p:cNvSpPr/>
          <p:nvPr/>
        </p:nvSpPr>
        <p:spPr>
          <a:xfrm>
            <a:off x="3219964" y="2145954"/>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FB0565-A86C-2450-29FE-AFD323B93FB9}"/>
              </a:ext>
            </a:extLst>
          </p:cNvPr>
          <p:cNvSpPr txBox="1"/>
          <p:nvPr/>
        </p:nvSpPr>
        <p:spPr>
          <a:xfrm>
            <a:off x="3005718" y="2330681"/>
            <a:ext cx="851515" cy="1938992"/>
          </a:xfrm>
          <a:prstGeom prst="rect">
            <a:avLst/>
          </a:prstGeom>
          <a:noFill/>
        </p:spPr>
        <p:txBody>
          <a:bodyPr wrap="none" rtlCol="0">
            <a:spAutoFit/>
          </a:bodyPr>
          <a:lstStyle/>
          <a:p>
            <a:r>
              <a:rPr lang="en-US" sz="12000" dirty="0"/>
              <a:t>x</a:t>
            </a:r>
          </a:p>
        </p:txBody>
      </p:sp>
      <p:cxnSp>
        <p:nvCxnSpPr>
          <p:cNvPr id="11" name="Straight Connector 10">
            <a:extLst>
              <a:ext uri="{FF2B5EF4-FFF2-40B4-BE49-F238E27FC236}">
                <a16:creationId xmlns:a16="http://schemas.microsoft.com/office/drawing/2014/main" id="{80BD137B-0EF8-FD54-878C-2015C7D9F0D5}"/>
              </a:ext>
            </a:extLst>
          </p:cNvPr>
          <p:cNvCxnSpPr/>
          <p:nvPr/>
        </p:nvCxnSpPr>
        <p:spPr>
          <a:xfrm>
            <a:off x="3906982" y="3602184"/>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6CBFE8A-77DA-5EC2-4770-37A5E39521F1}"/>
              </a:ext>
            </a:extLst>
          </p:cNvPr>
          <p:cNvCxnSpPr/>
          <p:nvPr/>
        </p:nvCxnSpPr>
        <p:spPr>
          <a:xfrm>
            <a:off x="4826000" y="3523676"/>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1D6BDC-F5E2-7EF4-7490-52A1E3E5CD01}"/>
              </a:ext>
            </a:extLst>
          </p:cNvPr>
          <p:cNvCxnSpPr/>
          <p:nvPr/>
        </p:nvCxnSpPr>
        <p:spPr>
          <a:xfrm>
            <a:off x="3505202" y="3906987"/>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9668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3" descr="figure_5.1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5865" y="1371600"/>
            <a:ext cx="4282121" cy="485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img2.tfd.com/mk/B/X2604-B-16.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1161" y="1371600"/>
            <a:ext cx="2983865" cy="48256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CECA8F-DCBF-EDF1-A3E1-317E6E452D5A}"/>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D8E6C0F0-BBBD-5874-26D6-DE63688B3420}"/>
              </a:ext>
            </a:extLst>
          </p:cNvPr>
          <p:cNvCxnSpPr>
            <a:cxnSpLocks/>
          </p:cNvCxnSpPr>
          <p:nvPr/>
        </p:nvCxnSpPr>
        <p:spPr>
          <a:xfrm>
            <a:off x="5589091" y="2879090"/>
            <a:ext cx="674255" cy="529778"/>
          </a:xfrm>
          <a:prstGeom prst="straightConnector1">
            <a:avLst/>
          </a:prstGeom>
          <a:ln w="6985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A226868-C88F-8CAC-F33A-56034195A847}"/>
              </a:ext>
            </a:extLst>
          </p:cNvPr>
          <p:cNvCxnSpPr>
            <a:cxnSpLocks/>
          </p:cNvCxnSpPr>
          <p:nvPr/>
        </p:nvCxnSpPr>
        <p:spPr>
          <a:xfrm>
            <a:off x="4995974" y="4841817"/>
            <a:ext cx="454572" cy="567599"/>
          </a:xfrm>
          <a:prstGeom prst="straightConnector1">
            <a:avLst/>
          </a:prstGeom>
          <a:ln w="6985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256B4EB-E7C2-41CD-7420-B89115DD8C05}"/>
              </a:ext>
            </a:extLst>
          </p:cNvPr>
          <p:cNvSpPr txBox="1"/>
          <p:nvPr/>
        </p:nvSpPr>
        <p:spPr>
          <a:xfrm>
            <a:off x="6263346" y="3408868"/>
            <a:ext cx="969689" cy="369332"/>
          </a:xfrm>
          <a:prstGeom prst="rect">
            <a:avLst/>
          </a:prstGeom>
          <a:solidFill>
            <a:schemeClr val="bg1"/>
          </a:solidFill>
          <a:ln>
            <a:solidFill>
              <a:schemeClr val="tx1"/>
            </a:solidFill>
          </a:ln>
        </p:spPr>
        <p:txBody>
          <a:bodyPr wrap="none" rtlCol="0">
            <a:spAutoFit/>
          </a:bodyPr>
          <a:lstStyle/>
          <a:p>
            <a:r>
              <a:rPr lang="en-US" dirty="0">
                <a:solidFill>
                  <a:srgbClr val="00B050"/>
                </a:solidFill>
              </a:rPr>
              <a:t>ICTERUS</a:t>
            </a:r>
          </a:p>
        </p:txBody>
      </p:sp>
      <p:sp>
        <p:nvSpPr>
          <p:cNvPr id="17" name="TextBox 16">
            <a:extLst>
              <a:ext uri="{FF2B5EF4-FFF2-40B4-BE49-F238E27FC236}">
                <a16:creationId xmlns:a16="http://schemas.microsoft.com/office/drawing/2014/main" id="{06375607-8CFA-B9FD-6C89-7FB423D37C1B}"/>
              </a:ext>
            </a:extLst>
          </p:cNvPr>
          <p:cNvSpPr txBox="1"/>
          <p:nvPr/>
        </p:nvSpPr>
        <p:spPr>
          <a:xfrm>
            <a:off x="5488569" y="5448871"/>
            <a:ext cx="1742785" cy="369332"/>
          </a:xfrm>
          <a:prstGeom prst="rect">
            <a:avLst/>
          </a:prstGeom>
          <a:solidFill>
            <a:schemeClr val="bg1"/>
          </a:solidFill>
          <a:ln>
            <a:solidFill>
              <a:schemeClr val="tx1"/>
            </a:solidFill>
          </a:ln>
        </p:spPr>
        <p:txBody>
          <a:bodyPr wrap="none" rtlCol="0">
            <a:spAutoFit/>
          </a:bodyPr>
          <a:lstStyle/>
          <a:p>
            <a:r>
              <a:rPr lang="en-US" dirty="0">
                <a:solidFill>
                  <a:srgbClr val="00B050"/>
                </a:solidFill>
              </a:rPr>
              <a:t>DONKERE URINE</a:t>
            </a:r>
          </a:p>
        </p:txBody>
      </p:sp>
      <p:cxnSp>
        <p:nvCxnSpPr>
          <p:cNvPr id="19" name="Straight Arrow Connector 18">
            <a:extLst>
              <a:ext uri="{FF2B5EF4-FFF2-40B4-BE49-F238E27FC236}">
                <a16:creationId xmlns:a16="http://schemas.microsoft.com/office/drawing/2014/main" id="{0C1F3A39-12C2-9ABF-B280-C83929371ABD}"/>
              </a:ext>
            </a:extLst>
          </p:cNvPr>
          <p:cNvCxnSpPr>
            <a:cxnSpLocks/>
          </p:cNvCxnSpPr>
          <p:nvPr/>
        </p:nvCxnSpPr>
        <p:spPr>
          <a:xfrm>
            <a:off x="5639891" y="2874472"/>
            <a:ext cx="0" cy="1794163"/>
          </a:xfrm>
          <a:prstGeom prst="straightConnector1">
            <a:avLst/>
          </a:prstGeom>
          <a:ln w="69850">
            <a:solidFill>
              <a:srgbClr val="00B050"/>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30071D1-9E40-BC25-191E-A8E8417BBE27}"/>
              </a:ext>
            </a:extLst>
          </p:cNvPr>
          <p:cNvCxnSpPr>
            <a:cxnSpLocks/>
          </p:cNvCxnSpPr>
          <p:nvPr/>
        </p:nvCxnSpPr>
        <p:spPr>
          <a:xfrm flipH="1">
            <a:off x="5099564" y="4668635"/>
            <a:ext cx="540327" cy="0"/>
          </a:xfrm>
          <a:prstGeom prst="straightConnector1">
            <a:avLst/>
          </a:prstGeom>
          <a:ln w="6985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586882E-C951-5C40-CC44-E237A607AD77}"/>
              </a:ext>
            </a:extLst>
          </p:cNvPr>
          <p:cNvSpPr txBox="1"/>
          <p:nvPr/>
        </p:nvSpPr>
        <p:spPr>
          <a:xfrm>
            <a:off x="834718" y="5704509"/>
            <a:ext cx="1945725" cy="369332"/>
          </a:xfrm>
          <a:prstGeom prst="rect">
            <a:avLst/>
          </a:prstGeom>
          <a:solidFill>
            <a:schemeClr val="bg1"/>
          </a:solidFill>
          <a:ln>
            <a:solidFill>
              <a:schemeClr val="tx1"/>
            </a:solidFill>
          </a:ln>
        </p:spPr>
        <p:txBody>
          <a:bodyPr wrap="none" rtlCol="0">
            <a:spAutoFit/>
          </a:bodyPr>
          <a:lstStyle/>
          <a:p>
            <a:r>
              <a:rPr lang="en-US" dirty="0">
                <a:solidFill>
                  <a:srgbClr val="00B050"/>
                </a:solidFill>
              </a:rPr>
              <a:t>BLEKE STOELGANG</a:t>
            </a:r>
          </a:p>
        </p:txBody>
      </p:sp>
      <p:sp>
        <p:nvSpPr>
          <p:cNvPr id="31" name="TextBox 30">
            <a:extLst>
              <a:ext uri="{FF2B5EF4-FFF2-40B4-BE49-F238E27FC236}">
                <a16:creationId xmlns:a16="http://schemas.microsoft.com/office/drawing/2014/main" id="{A91EA611-EB0A-91C0-A279-97BD7FC49B39}"/>
              </a:ext>
            </a:extLst>
          </p:cNvPr>
          <p:cNvSpPr txBox="1"/>
          <p:nvPr/>
        </p:nvSpPr>
        <p:spPr>
          <a:xfrm>
            <a:off x="4092453" y="5633537"/>
            <a:ext cx="385042" cy="646331"/>
          </a:xfrm>
          <a:prstGeom prst="rect">
            <a:avLst/>
          </a:prstGeom>
          <a:noFill/>
        </p:spPr>
        <p:txBody>
          <a:bodyPr wrap="none" rtlCol="0">
            <a:spAutoFit/>
          </a:bodyPr>
          <a:lstStyle/>
          <a:p>
            <a:r>
              <a:rPr lang="en-US" sz="3600" dirty="0"/>
              <a:t>x</a:t>
            </a:r>
          </a:p>
        </p:txBody>
      </p:sp>
      <p:cxnSp>
        <p:nvCxnSpPr>
          <p:cNvPr id="32" name="Straight Arrow Connector 31">
            <a:extLst>
              <a:ext uri="{FF2B5EF4-FFF2-40B4-BE49-F238E27FC236}">
                <a16:creationId xmlns:a16="http://schemas.microsoft.com/office/drawing/2014/main" id="{C5C29CF6-28F1-D690-B991-D3E086C5D127}"/>
              </a:ext>
            </a:extLst>
          </p:cNvPr>
          <p:cNvCxnSpPr>
            <a:cxnSpLocks/>
          </p:cNvCxnSpPr>
          <p:nvPr/>
        </p:nvCxnSpPr>
        <p:spPr>
          <a:xfrm flipH="1">
            <a:off x="2780443" y="6073841"/>
            <a:ext cx="1341292" cy="0"/>
          </a:xfrm>
          <a:prstGeom prst="straightConnector1">
            <a:avLst/>
          </a:prstGeom>
          <a:ln w="6985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Right Arrow 4">
            <a:extLst>
              <a:ext uri="{FF2B5EF4-FFF2-40B4-BE49-F238E27FC236}">
                <a16:creationId xmlns:a16="http://schemas.microsoft.com/office/drawing/2014/main" id="{63786041-B6A3-0CB3-ECB3-A838FA1A5C43}"/>
              </a:ext>
            </a:extLst>
          </p:cNvPr>
          <p:cNvSpPr/>
          <p:nvPr/>
        </p:nvSpPr>
        <p:spPr>
          <a:xfrm>
            <a:off x="4825873" y="2465935"/>
            <a:ext cx="526473" cy="369455"/>
          </a:xfrm>
          <a:prstGeom prst="rightArrow">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DE3446C-3D15-4F79-5FA1-46BB7B8A6814}"/>
              </a:ext>
            </a:extLst>
          </p:cNvPr>
          <p:cNvSpPr txBox="1"/>
          <p:nvPr/>
        </p:nvSpPr>
        <p:spPr>
          <a:xfrm>
            <a:off x="3005718" y="2330681"/>
            <a:ext cx="851515" cy="1938992"/>
          </a:xfrm>
          <a:prstGeom prst="rect">
            <a:avLst/>
          </a:prstGeom>
          <a:noFill/>
        </p:spPr>
        <p:txBody>
          <a:bodyPr wrap="none" rtlCol="0">
            <a:spAutoFit/>
          </a:bodyPr>
          <a:lstStyle/>
          <a:p>
            <a:r>
              <a:rPr lang="en-US" sz="12000" dirty="0"/>
              <a:t>x</a:t>
            </a:r>
          </a:p>
        </p:txBody>
      </p:sp>
      <p:cxnSp>
        <p:nvCxnSpPr>
          <p:cNvPr id="13" name="Straight Connector 12">
            <a:extLst>
              <a:ext uri="{FF2B5EF4-FFF2-40B4-BE49-F238E27FC236}">
                <a16:creationId xmlns:a16="http://schemas.microsoft.com/office/drawing/2014/main" id="{D8FFD969-6D94-B47A-E3F8-3FD9EB4D7780}"/>
              </a:ext>
            </a:extLst>
          </p:cNvPr>
          <p:cNvCxnSpPr/>
          <p:nvPr/>
        </p:nvCxnSpPr>
        <p:spPr>
          <a:xfrm>
            <a:off x="3906982" y="3602184"/>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BB0CEF-BE69-1495-5747-71C1E80C2768}"/>
              </a:ext>
            </a:extLst>
          </p:cNvPr>
          <p:cNvCxnSpPr/>
          <p:nvPr/>
        </p:nvCxnSpPr>
        <p:spPr>
          <a:xfrm>
            <a:off x="4826000" y="3523676"/>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A57E93-2D22-082D-6E9B-01D8FD7BB390}"/>
              </a:ext>
            </a:extLst>
          </p:cNvPr>
          <p:cNvCxnSpPr/>
          <p:nvPr/>
        </p:nvCxnSpPr>
        <p:spPr>
          <a:xfrm>
            <a:off x="3505202" y="3906987"/>
            <a:ext cx="618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ight Arrow 17">
            <a:extLst>
              <a:ext uri="{FF2B5EF4-FFF2-40B4-BE49-F238E27FC236}">
                <a16:creationId xmlns:a16="http://schemas.microsoft.com/office/drawing/2014/main" id="{7233CB0F-2F5A-B501-ABB4-5231EFAC68E4}"/>
              </a:ext>
            </a:extLst>
          </p:cNvPr>
          <p:cNvSpPr/>
          <p:nvPr/>
        </p:nvSpPr>
        <p:spPr>
          <a:xfrm>
            <a:off x="2337891" y="1592926"/>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CFF78E18-CA0F-8274-92BD-ABD00CDC26E1}"/>
              </a:ext>
            </a:extLst>
          </p:cNvPr>
          <p:cNvSpPr/>
          <p:nvPr/>
        </p:nvSpPr>
        <p:spPr>
          <a:xfrm>
            <a:off x="3219964" y="2145954"/>
            <a:ext cx="526473" cy="36945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4426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3"/>
          <p:cNvSpPr>
            <a:spLocks noGrp="1" noChangeArrowheads="1"/>
          </p:cNvSpPr>
          <p:nvPr>
            <p:ph type="body" idx="4294967295"/>
          </p:nvPr>
        </p:nvSpPr>
        <p:spPr>
          <a:xfrm>
            <a:off x="802412" y="1566204"/>
            <a:ext cx="8229600" cy="4197350"/>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b="1" dirty="0" err="1">
                <a:latin typeface="Calibri" panose="020F0502020204030204" pitchFamily="34" charset="0"/>
                <a:cs typeface="Calibri" panose="020F0502020204030204" pitchFamily="34" charset="0"/>
              </a:rPr>
              <a:t>Anamnese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klinisch</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onderzoek</a:t>
            </a:r>
            <a:endParaRPr lang="en-US" altLang="nl-BE" sz="2400" b="1" dirty="0">
              <a:latin typeface="Calibri" panose="020F0502020204030204" pitchFamily="34" charset="0"/>
              <a:cs typeface="Calibri" panose="020F0502020204030204" pitchFamily="34" charset="0"/>
            </a:endParaRP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Lab: viral antibodies in blood</a:t>
            </a:r>
          </a:p>
        </p:txBody>
      </p:sp>
      <p:sp>
        <p:nvSpPr>
          <p:cNvPr id="3" name="TextBox 2">
            <a:extLst>
              <a:ext uri="{FF2B5EF4-FFF2-40B4-BE49-F238E27FC236}">
                <a16:creationId xmlns:a16="http://schemas.microsoft.com/office/drawing/2014/main" id="{D487D43C-87D6-6ADC-0998-38A57845E0CB}"/>
              </a:ext>
            </a:extLst>
          </p:cNvPr>
          <p:cNvSpPr txBox="1"/>
          <p:nvPr/>
        </p:nvSpPr>
        <p:spPr>
          <a:xfrm>
            <a:off x="1554152" y="3085654"/>
            <a:ext cx="6100174" cy="1938992"/>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Hepatitis A of B antilichamen (Ig)</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Welk type Ig?</a:t>
            </a:r>
            <a:endParaRPr lang="nl-BE" altLang="nl-BE" sz="2000" dirty="0">
              <a:solidFill>
                <a:schemeClr val="bg1"/>
              </a:solidFill>
              <a:latin typeface="Calibri" panose="020F0502020204030204" pitchFamily="34" charset="0"/>
              <a:cs typeface="Calibri" panose="020F0502020204030204" pitchFamily="34" charset="0"/>
            </a:endParaRPr>
          </a:p>
          <a:p>
            <a:pPr eaLnBrk="1" hangingPunct="1"/>
            <a:r>
              <a:rPr lang="nl-BE" altLang="nl-BE" sz="2000" dirty="0">
                <a:solidFill>
                  <a:schemeClr val="bg1"/>
                </a:solidFill>
                <a:latin typeface="Calibri" panose="020F0502020204030204" pitchFamily="34" charset="0"/>
                <a:cs typeface="Calibri" panose="020F0502020204030204" pitchFamily="34" charset="0"/>
              </a:rPr>
              <a:t>- acuut IgM</a:t>
            </a:r>
          </a:p>
          <a:p>
            <a:pPr eaLnBrk="1" hangingPunct="1"/>
            <a:r>
              <a:rPr lang="nl-BE" altLang="nl-BE" sz="2000" dirty="0">
                <a:solidFill>
                  <a:schemeClr val="bg1"/>
                </a:solidFill>
                <a:latin typeface="Calibri" panose="020F0502020204030204" pitchFamily="34" charset="0"/>
                <a:cs typeface="Calibri" panose="020F0502020204030204" pitchFamily="34" charset="0"/>
              </a:rPr>
              <a:t>- later (na memory formation) IgG</a:t>
            </a:r>
          </a:p>
          <a:p>
            <a:pPr eaLnBrk="1" hangingPunct="1"/>
            <a:endParaRPr lang="nl-NL" altLang="nl-BE" sz="2000"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B64D6657-6AFD-9D00-542B-F5CC6520884C}"/>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90818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3"/>
          <p:cNvSpPr>
            <a:spLocks noGrp="1" noChangeArrowheads="1"/>
          </p:cNvSpPr>
          <p:nvPr>
            <p:ph type="body" idx="4294967295"/>
          </p:nvPr>
        </p:nvSpPr>
        <p:spPr>
          <a:xfrm>
            <a:off x="802412" y="1566204"/>
            <a:ext cx="8229600" cy="4197350"/>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b="1" dirty="0" err="1">
                <a:latin typeface="Calibri" panose="020F0502020204030204" pitchFamily="34" charset="0"/>
                <a:cs typeface="Calibri" panose="020F0502020204030204" pitchFamily="34" charset="0"/>
              </a:rPr>
              <a:t>Anamnese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klinisch</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onderzoek</a:t>
            </a:r>
            <a:endParaRPr lang="en-US" altLang="nl-BE" sz="2400" b="1" dirty="0">
              <a:latin typeface="Calibri" panose="020F0502020204030204" pitchFamily="34" charset="0"/>
              <a:cs typeface="Calibri" panose="020F0502020204030204" pitchFamily="34" charset="0"/>
            </a:endParaRP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Lab: viral antibodies in blood</a:t>
            </a:r>
          </a:p>
        </p:txBody>
      </p:sp>
      <p:sp>
        <p:nvSpPr>
          <p:cNvPr id="3" name="TextBox 2">
            <a:extLst>
              <a:ext uri="{FF2B5EF4-FFF2-40B4-BE49-F238E27FC236}">
                <a16:creationId xmlns:a16="http://schemas.microsoft.com/office/drawing/2014/main" id="{D487D43C-87D6-6ADC-0998-38A57845E0CB}"/>
              </a:ext>
            </a:extLst>
          </p:cNvPr>
          <p:cNvSpPr txBox="1"/>
          <p:nvPr/>
        </p:nvSpPr>
        <p:spPr>
          <a:xfrm>
            <a:off x="1554152" y="3085654"/>
            <a:ext cx="6100174" cy="2554545"/>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Hepatitis A of B antilichamen (Ig)</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Welk type Ig?</a:t>
            </a:r>
          </a:p>
          <a:p>
            <a:pPr eaLnBrk="1" hangingPunct="1"/>
            <a:r>
              <a:rPr lang="nl-BE" altLang="nl-BE" sz="2000" dirty="0">
                <a:latin typeface="Calibri" panose="020F0502020204030204" pitchFamily="34" charset="0"/>
                <a:cs typeface="Calibri" panose="020F0502020204030204" pitchFamily="34" charset="0"/>
              </a:rPr>
              <a:t>- acuut = IgM</a:t>
            </a:r>
          </a:p>
          <a:p>
            <a:pPr eaLnBrk="1" hangingPunct="1"/>
            <a:r>
              <a:rPr lang="nl-BE" altLang="nl-BE" sz="2000" dirty="0">
                <a:latin typeface="Calibri" panose="020F0502020204030204" pitchFamily="34" charset="0"/>
                <a:cs typeface="Calibri" panose="020F0502020204030204" pitchFamily="34" charset="0"/>
              </a:rPr>
              <a:t>- doorgemaakt = IgG</a:t>
            </a:r>
          </a:p>
          <a:p>
            <a:pPr eaLnBrk="1" hangingPunct="1"/>
            <a:r>
              <a:rPr lang="nl-BE" altLang="nl-BE" sz="2000" dirty="0">
                <a:solidFill>
                  <a:schemeClr val="bg1"/>
                </a:solidFill>
                <a:latin typeface="Calibri" panose="020F0502020204030204" pitchFamily="34" charset="0"/>
                <a:cs typeface="Calibri" panose="020F0502020204030204" pitchFamily="34" charset="0"/>
              </a:rPr>
              <a:t>- acuut IgM</a:t>
            </a:r>
          </a:p>
          <a:p>
            <a:pPr eaLnBrk="1" hangingPunct="1"/>
            <a:r>
              <a:rPr lang="nl-BE" altLang="nl-BE" sz="2000" dirty="0">
                <a:solidFill>
                  <a:schemeClr val="bg1"/>
                </a:solidFill>
                <a:latin typeface="Calibri" panose="020F0502020204030204" pitchFamily="34" charset="0"/>
                <a:cs typeface="Calibri" panose="020F0502020204030204" pitchFamily="34" charset="0"/>
              </a:rPr>
              <a:t>- later (na memory formation) IgG</a:t>
            </a:r>
          </a:p>
          <a:p>
            <a:pPr eaLnBrk="1" hangingPunct="1"/>
            <a:endParaRPr lang="nl-NL" altLang="nl-BE" sz="2000"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B64D6657-6AFD-9D00-542B-F5CC6520884C}"/>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pic>
        <p:nvPicPr>
          <p:cNvPr id="2" name="Picture 3" descr="figure_4.3.jpg">
            <a:extLst>
              <a:ext uri="{FF2B5EF4-FFF2-40B4-BE49-F238E27FC236}">
                <a16:creationId xmlns:a16="http://schemas.microsoft.com/office/drawing/2014/main" id="{C277B797-50BA-6D62-7E88-039F398EAD6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87141" y="1604184"/>
            <a:ext cx="3931920" cy="373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211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21AF7-183F-B162-9389-9D1C00B5CA70}"/>
              </a:ext>
            </a:extLst>
          </p:cNvPr>
          <p:cNvSpPr txBox="1"/>
          <p:nvPr/>
        </p:nvSpPr>
        <p:spPr>
          <a:xfrm>
            <a:off x="770837" y="1536174"/>
            <a:ext cx="11181018" cy="3785652"/>
          </a:xfrm>
          <a:prstGeom prst="rect">
            <a:avLst/>
          </a:prstGeom>
          <a:noFill/>
        </p:spPr>
        <p:txBody>
          <a:bodyPr wrap="square">
            <a:spAutoFit/>
          </a:bodyPr>
          <a:lstStyle/>
          <a:p>
            <a:pPr eaLnBrk="1" hangingPunct="1"/>
            <a:r>
              <a:rPr lang="en-US" altLang="zh-CN" sz="2400" b="1" dirty="0" err="1">
                <a:latin typeface="Calibri" panose="020F0502020204030204" pitchFamily="34" charset="0"/>
                <a:cs typeface="Calibri" panose="020F0502020204030204" pitchFamily="34" charset="0"/>
              </a:rPr>
              <a:t>Andere</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mogelijke</a:t>
            </a:r>
            <a:r>
              <a:rPr lang="en-US" altLang="zh-CN" sz="2400" b="1" dirty="0">
                <a:latin typeface="Calibri" panose="020F0502020204030204" pitchFamily="34" charset="0"/>
                <a:cs typeface="Calibri" panose="020F0502020204030204" pitchFamily="34" charset="0"/>
              </a:rPr>
              <a:t> </a:t>
            </a:r>
            <a:r>
              <a:rPr lang="en-US" altLang="zh-CN" sz="2400" b="1" dirty="0" err="1">
                <a:latin typeface="Calibri" panose="020F0502020204030204" pitchFamily="34" charset="0"/>
                <a:cs typeface="Calibri" panose="020F0502020204030204" pitchFamily="34" charset="0"/>
              </a:rPr>
              <a:t>evolutiepatronen</a:t>
            </a:r>
            <a:endParaRPr lang="en-US" altLang="zh-CN" sz="2400" b="1" dirty="0">
              <a:latin typeface="Calibri" panose="020F0502020204030204" pitchFamily="34" charset="0"/>
              <a:cs typeface="Calibri" panose="020F0502020204030204" pitchFamily="34" charset="0"/>
            </a:endParaRPr>
          </a:p>
          <a:p>
            <a:pPr eaLnBrk="1" hangingPunct="1"/>
            <a:endParaRPr lang="en-US" altLang="zh-CN" sz="2400" dirty="0">
              <a:latin typeface="Calibri" panose="020F0502020204030204" pitchFamily="34" charset="0"/>
              <a:cs typeface="Calibri" panose="020F0502020204030204" pitchFamily="34" charset="0"/>
            </a:endParaRPr>
          </a:p>
          <a:p>
            <a:pPr eaLnBrk="1" hangingPunct="1"/>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Fulminante</a:t>
            </a:r>
            <a:r>
              <a:rPr lang="en-US" altLang="zh-CN" sz="2400" dirty="0">
                <a:latin typeface="Calibri" panose="020F0502020204030204" pitchFamily="34" charset="0"/>
                <a:cs typeface="Calibri" panose="020F0502020204030204" pitchFamily="34" charset="0"/>
              </a:rPr>
              <a:t> hepatitis		</a:t>
            </a:r>
            <a:r>
              <a:rPr lang="en-US" altLang="zh-CN" sz="2400" dirty="0" err="1">
                <a:latin typeface="Calibri" panose="020F0502020204030204" pitchFamily="34" charset="0"/>
                <a:cs typeface="Calibri" panose="020F0502020204030204" pitchFamily="34" charset="0"/>
              </a:rPr>
              <a:t>leverfalen</a:t>
            </a:r>
            <a:r>
              <a:rPr lang="en-US" altLang="zh-CN" sz="2400" dirty="0">
                <a:latin typeface="Calibri" panose="020F0502020204030204" pitchFamily="34" charset="0"/>
                <a:cs typeface="Calibri" panose="020F0502020204030204" pitchFamily="34" charset="0"/>
              </a:rPr>
              <a:t> door </a:t>
            </a:r>
            <a:r>
              <a:rPr lang="en-US" altLang="zh-CN" sz="2400" dirty="0" err="1">
                <a:latin typeface="Calibri" panose="020F0502020204030204" pitchFamily="34" charset="0"/>
                <a:cs typeface="Calibri" panose="020F0502020204030204" pitchFamily="34" charset="0"/>
              </a:rPr>
              <a:t>overweldigende</a:t>
            </a:r>
            <a:r>
              <a:rPr lang="en-US" altLang="zh-CN" sz="2400" dirty="0">
                <a:latin typeface="Calibri" panose="020F0502020204030204" pitchFamily="34" charset="0"/>
                <a:cs typeface="Calibri" panose="020F0502020204030204" pitchFamily="34" charset="0"/>
              </a:rPr>
              <a:t> acute </a:t>
            </a:r>
            <a:r>
              <a:rPr lang="en-US" altLang="zh-CN" sz="2400" dirty="0" err="1">
                <a:latin typeface="Calibri" panose="020F0502020204030204" pitchFamily="34" charset="0"/>
                <a:cs typeface="Calibri" panose="020F0502020204030204" pitchFamily="34" charset="0"/>
              </a:rPr>
              <a:t>infectie</a:t>
            </a:r>
            <a:endParaRPr lang="en-US" altLang="zh-CN" sz="2400" dirty="0">
              <a:latin typeface="Calibri" panose="020F0502020204030204" pitchFamily="34" charset="0"/>
              <a:cs typeface="Calibri" panose="020F0502020204030204" pitchFamily="34" charset="0"/>
            </a:endParaRPr>
          </a:p>
          <a:p>
            <a:pPr eaLnBrk="1" hangingPunct="1"/>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Chronische</a:t>
            </a:r>
            <a:r>
              <a:rPr lang="en-US" altLang="zh-CN" sz="2400" dirty="0">
                <a:latin typeface="Calibri" panose="020F0502020204030204" pitchFamily="34" charset="0"/>
                <a:cs typeface="Calibri" panose="020F0502020204030204" pitchFamily="34" charset="0"/>
              </a:rPr>
              <a:t> hepatitis		</a:t>
            </a:r>
            <a:r>
              <a:rPr lang="en-US" altLang="zh-CN" sz="2400" dirty="0" err="1">
                <a:latin typeface="Calibri" panose="020F0502020204030204" pitchFamily="34" charset="0"/>
                <a:cs typeface="Calibri" panose="020F0502020204030204" pitchFamily="34" charset="0"/>
              </a:rPr>
              <a:t>kan</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ook</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asymptomatisch</a:t>
            </a:r>
            <a:endParaRPr lang="en-US" altLang="zh-CN" sz="2400" dirty="0">
              <a:latin typeface="Calibri" panose="020F0502020204030204" pitchFamily="34" charset="0"/>
              <a:cs typeface="Calibri" panose="020F0502020204030204" pitchFamily="34" charset="0"/>
            </a:endParaRPr>
          </a:p>
          <a:p>
            <a:r>
              <a:rPr lang="en-US" altLang="zh-CN" sz="2400" dirty="0">
                <a:latin typeface="Calibri" panose="020F0502020204030204" pitchFamily="34" charset="0"/>
                <a:cs typeface="Calibri" panose="020F0502020204030204" pitchFamily="34" charset="0"/>
              </a:rPr>
              <a:t>	    (=carrier)</a:t>
            </a:r>
          </a:p>
          <a:p>
            <a:pPr eaLnBrk="1" hangingPunct="1"/>
            <a:endParaRPr lang="en-US" altLang="zh-CN" sz="2400" dirty="0">
              <a:latin typeface="Calibri" panose="020F0502020204030204" pitchFamily="34" charset="0"/>
              <a:cs typeface="Calibri" panose="020F0502020204030204" pitchFamily="34" charset="0"/>
            </a:endParaRPr>
          </a:p>
          <a:p>
            <a:pPr eaLnBrk="1" hangingPunct="1"/>
            <a:r>
              <a:rPr lang="en-US" altLang="zh-CN" sz="2400" dirty="0">
                <a:latin typeface="Calibri" panose="020F0502020204030204" pitchFamily="34" charset="0"/>
                <a:cs typeface="Calibri" panose="020F0502020204030204" pitchFamily="34" charset="0"/>
              </a:rPr>
              <a:t>	Cirrhosis			</a:t>
            </a:r>
            <a:r>
              <a:rPr lang="en-US" altLang="zh-CN" sz="2400" dirty="0" err="1">
                <a:latin typeface="Calibri" panose="020F0502020204030204" pitchFamily="34" charset="0"/>
                <a:cs typeface="Calibri" panose="020F0502020204030204" pitchFamily="34" charset="0"/>
              </a:rPr>
              <a:t>eindstadium</a:t>
            </a:r>
            <a:r>
              <a:rPr lang="en-US" altLang="zh-CN" sz="2400" dirty="0">
                <a:latin typeface="Calibri" panose="020F0502020204030204" pitchFamily="34" charset="0"/>
                <a:cs typeface="Calibri" panose="020F0502020204030204" pitchFamily="34" charset="0"/>
              </a:rPr>
              <a:t> van </a:t>
            </a:r>
            <a:r>
              <a:rPr lang="en-US" altLang="zh-CN" sz="2400" dirty="0" err="1">
                <a:latin typeface="Calibri" panose="020F0502020204030204" pitchFamily="34" charset="0"/>
                <a:cs typeface="Calibri" panose="020F0502020204030204" pitchFamily="34" charset="0"/>
              </a:rPr>
              <a:t>leverziekte</a:t>
            </a:r>
            <a:r>
              <a:rPr lang="en-US" altLang="zh-CN" sz="2400" dirty="0">
                <a:latin typeface="Calibri" panose="020F0502020204030204" pitchFamily="34" charset="0"/>
                <a:cs typeface="Calibri" panose="020F0502020204030204" pitchFamily="34" charset="0"/>
              </a:rPr>
              <a:t> </a:t>
            </a:r>
          </a:p>
          <a:p>
            <a:pPr eaLnBrk="1" hangingPunct="1"/>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aanhoudende</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infectie</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en</a:t>
            </a:r>
            <a:r>
              <a:rPr lang="en-US" altLang="zh-CN" sz="2400" dirty="0">
                <a:latin typeface="Calibri" panose="020F0502020204030204" pitchFamily="34" charset="0"/>
                <a:cs typeface="Calibri" panose="020F0502020204030204" pitchFamily="34" charset="0"/>
              </a:rPr>
              <a:t> </a:t>
            </a:r>
            <a:r>
              <a:rPr lang="en-US" altLang="zh-CN" sz="2400" dirty="0" err="1">
                <a:latin typeface="Calibri" panose="020F0502020204030204" pitchFamily="34" charset="0"/>
                <a:cs typeface="Calibri" panose="020F0502020204030204" pitchFamily="34" charset="0"/>
              </a:rPr>
              <a:t>poging</a:t>
            </a:r>
            <a:r>
              <a:rPr lang="en-US" altLang="zh-CN" sz="2400" dirty="0">
                <a:latin typeface="Calibri" panose="020F0502020204030204" pitchFamily="34" charset="0"/>
                <a:cs typeface="Calibri" panose="020F0502020204030204" pitchFamily="34" charset="0"/>
              </a:rPr>
              <a:t> tot </a:t>
            </a:r>
            <a:r>
              <a:rPr lang="en-US" altLang="zh-CN" sz="2400" dirty="0" err="1">
                <a:latin typeface="Calibri" panose="020F0502020204030204" pitchFamily="34" charset="0"/>
                <a:cs typeface="Calibri" panose="020F0502020204030204" pitchFamily="34" charset="0"/>
              </a:rPr>
              <a:t>regeneratie</a:t>
            </a:r>
            <a:endParaRPr lang="en-US" altLang="zh-CN" sz="2400" dirty="0">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8CCDD034-7F60-107B-DCE5-DFB7B631BF42}"/>
              </a:ext>
            </a:extLst>
          </p:cNvPr>
          <p:cNvSpPr txBox="1">
            <a:spLocks noChangeArrowheads="1"/>
          </p:cNvSpPr>
          <p:nvPr/>
        </p:nvSpPr>
        <p:spPr>
          <a:xfrm>
            <a:off x="1843111" y="479550"/>
            <a:ext cx="8524875"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a:solidFill>
                  <a:srgbClr val="1974CF"/>
                </a:solidFill>
                <a:latin typeface="Calibri" panose="020F0502020204030204" pitchFamily="34" charset="0"/>
                <a:cs typeface="Calibri" panose="020F0502020204030204" pitchFamily="34" charset="0"/>
              </a:rPr>
              <a:t>Acute Viral Hepatitis </a:t>
            </a:r>
            <a:br>
              <a:rPr lang="en-US" altLang="nl-BE" sz="3200">
                <a:solidFill>
                  <a:srgbClr val="1974CF"/>
                </a:solidFill>
                <a:latin typeface="Calibri" panose="020F0502020204030204" pitchFamily="34" charset="0"/>
                <a:cs typeface="Calibri" panose="020F0502020204030204" pitchFamily="34" charset="0"/>
              </a:rPr>
            </a:br>
            <a:r>
              <a:rPr lang="en-US" altLang="nl-BE" sz="3200">
                <a:solidFill>
                  <a:srgbClr val="1974CF"/>
                </a:solidFill>
                <a:latin typeface="Calibri" panose="020F0502020204030204" pitchFamily="34" charset="0"/>
                <a:cs typeface="Calibri" panose="020F0502020204030204" pitchFamily="34" charset="0"/>
              </a:rPr>
              <a:t>Clinical Manifestations</a:t>
            </a:r>
            <a:endParaRPr lang="en-US" altLang="nl-BE" sz="3200" dirty="0">
              <a:solidFill>
                <a:srgbClr val="1974C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30798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21AF7-183F-B162-9389-9D1C00B5CA70}"/>
              </a:ext>
            </a:extLst>
          </p:cNvPr>
          <p:cNvSpPr txBox="1"/>
          <p:nvPr/>
        </p:nvSpPr>
        <p:spPr>
          <a:xfrm>
            <a:off x="761599" y="1567376"/>
            <a:ext cx="11310682" cy="1569660"/>
          </a:xfrm>
          <a:prstGeom prst="rect">
            <a:avLst/>
          </a:prstGeom>
          <a:noFill/>
        </p:spPr>
        <p:txBody>
          <a:bodyPr wrap="square">
            <a:spAutoFit/>
          </a:bodyPr>
          <a:lstStyle/>
          <a:p>
            <a:pPr eaLnBrk="1" hangingPunct="1"/>
            <a:r>
              <a:rPr lang="en-US" altLang="zh-CN" sz="2400" b="1" dirty="0">
                <a:latin typeface="Calibri" panose="020F0502020204030204" pitchFamily="34" charset="0"/>
                <a:cs typeface="Calibri" panose="020F0502020204030204" pitchFamily="34" charset="0"/>
              </a:rPr>
              <a:t>Compare fulminant hepatitis and cirrhosis to </a:t>
            </a:r>
          </a:p>
          <a:p>
            <a:pPr eaLnBrk="1" hangingPunct="1"/>
            <a:r>
              <a:rPr lang="en-US" altLang="zh-CN" sz="2400" b="1" dirty="0">
                <a:latin typeface="Calibri" panose="020F0502020204030204" pitchFamily="34" charset="0"/>
                <a:cs typeface="Calibri" panose="020F0502020204030204" pitchFamily="34" charset="0"/>
              </a:rPr>
              <a:t>septicemia and chronic infection (= complications of general infection)</a:t>
            </a:r>
          </a:p>
          <a:p>
            <a:pPr eaLnBrk="1" hangingPunct="1"/>
            <a:endParaRPr lang="en-US" altLang="zh-CN" sz="2400" b="1" dirty="0">
              <a:latin typeface="Calibri" panose="020F0502020204030204" pitchFamily="34" charset="0"/>
              <a:cs typeface="Calibri" panose="020F0502020204030204" pitchFamily="34" charset="0"/>
            </a:endParaRPr>
          </a:p>
          <a:p>
            <a:pPr eaLnBrk="1" hangingPunct="1"/>
            <a:endParaRPr lang="nl-NL" altLang="nl-BE" sz="2400"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158956F3-D304-D9A1-E3C5-75BDE31CE25F}"/>
              </a:ext>
            </a:extLst>
          </p:cNvPr>
          <p:cNvSpPr>
            <a:spLocks noGrp="1" noChangeArrowheads="1"/>
          </p:cNvSpPr>
          <p:nvPr>
            <p:ph type="title"/>
          </p:nvPr>
        </p:nvSpPr>
        <p:spPr>
          <a:xfrm>
            <a:off x="838200" y="236110"/>
            <a:ext cx="10515600" cy="916965"/>
          </a:xfrm>
        </p:spPr>
        <p:txBody>
          <a:bodyPr>
            <a:norm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Viral Hepatitis</a:t>
            </a:r>
            <a:endParaRPr lang="nl-NL" altLang="nl-BE" sz="3200" dirty="0">
              <a:solidFill>
                <a:srgbClr val="1974C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92569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221AF7-183F-B162-9389-9D1C00B5CA70}"/>
              </a:ext>
            </a:extLst>
          </p:cNvPr>
          <p:cNvSpPr txBox="1"/>
          <p:nvPr/>
        </p:nvSpPr>
        <p:spPr>
          <a:xfrm>
            <a:off x="761599" y="1567376"/>
            <a:ext cx="11310682" cy="3170099"/>
          </a:xfrm>
          <a:prstGeom prst="rect">
            <a:avLst/>
          </a:prstGeom>
          <a:noFill/>
        </p:spPr>
        <p:txBody>
          <a:bodyPr wrap="square">
            <a:spAutoFit/>
          </a:bodyPr>
          <a:lstStyle/>
          <a:p>
            <a:pPr eaLnBrk="1" hangingPunct="1"/>
            <a:r>
              <a:rPr lang="en-US" altLang="zh-CN" sz="2400" b="1" dirty="0">
                <a:latin typeface="Calibri" panose="020F0502020204030204" pitchFamily="34" charset="0"/>
                <a:cs typeface="Calibri" panose="020F0502020204030204" pitchFamily="34" charset="0"/>
              </a:rPr>
              <a:t>Compare fulminant hepatitis and cirrhosis to </a:t>
            </a:r>
          </a:p>
          <a:p>
            <a:pPr eaLnBrk="1" hangingPunct="1"/>
            <a:r>
              <a:rPr lang="en-US" altLang="zh-CN" sz="2400" b="1" dirty="0">
                <a:latin typeface="Calibri" panose="020F0502020204030204" pitchFamily="34" charset="0"/>
                <a:cs typeface="Calibri" panose="020F0502020204030204" pitchFamily="34" charset="0"/>
              </a:rPr>
              <a:t>septicemia and chronic infection (= complications of general infection)</a:t>
            </a:r>
          </a:p>
          <a:p>
            <a:pPr eaLnBrk="1" hangingPunct="1"/>
            <a:endParaRPr lang="en-US" altLang="zh-CN" sz="2400" b="1" dirty="0">
              <a:latin typeface="Calibri" panose="020F0502020204030204" pitchFamily="34" charset="0"/>
              <a:cs typeface="Calibri" panose="020F0502020204030204" pitchFamily="34" charset="0"/>
            </a:endParaRPr>
          </a:p>
          <a:p>
            <a:pPr eaLnBrk="1" hangingPunct="1"/>
            <a:endParaRPr lang="en-US" altLang="zh-CN" sz="2400" dirty="0">
              <a:latin typeface="Calibri" panose="020F0502020204030204" pitchFamily="34" charset="0"/>
              <a:cs typeface="Calibri" panose="020F0502020204030204" pitchFamily="34" charset="0"/>
            </a:endParaRPr>
          </a:p>
          <a:p>
            <a:pPr eaLnBrk="1" hangingPunct="1"/>
            <a:r>
              <a:rPr lang="en-US" altLang="zh-CN" sz="2000" dirty="0">
                <a:latin typeface="Calibri" panose="020F0502020204030204" pitchFamily="34" charset="0"/>
                <a:cs typeface="Calibri" panose="020F0502020204030204" pitchFamily="34" charset="0"/>
              </a:rPr>
              <a:t>Fulminant hepatitis and septicemia both represent severe </a:t>
            </a:r>
            <a:r>
              <a:rPr lang="en-US" altLang="zh-CN" sz="2000" u="sng" dirty="0">
                <a:latin typeface="Calibri" panose="020F0502020204030204" pitchFamily="34" charset="0"/>
                <a:cs typeface="Calibri" panose="020F0502020204030204" pitchFamily="34" charset="0"/>
              </a:rPr>
              <a:t>acute</a:t>
            </a:r>
            <a:r>
              <a:rPr lang="en-US" altLang="zh-CN" sz="2000" dirty="0">
                <a:latin typeface="Calibri" panose="020F0502020204030204" pitchFamily="34" charset="0"/>
                <a:cs typeface="Calibri" panose="020F0502020204030204" pitchFamily="34" charset="0"/>
              </a:rPr>
              <a:t> manifestations of infection</a:t>
            </a:r>
          </a:p>
          <a:p>
            <a:pPr eaLnBrk="1" hangingPunct="1"/>
            <a:endParaRPr lang="en-US" altLang="zh-CN" sz="2000" dirty="0">
              <a:latin typeface="Calibri" panose="020F0502020204030204" pitchFamily="34" charset="0"/>
              <a:cs typeface="Calibri" panose="020F0502020204030204" pitchFamily="34" charset="0"/>
            </a:endParaRPr>
          </a:p>
          <a:p>
            <a:pPr eaLnBrk="1" hangingPunct="1"/>
            <a:r>
              <a:rPr lang="en-US" altLang="zh-CN" sz="2000" dirty="0">
                <a:latin typeface="Calibri" panose="020F0502020204030204" pitchFamily="34" charset="0"/>
                <a:cs typeface="Calibri" panose="020F0502020204030204" pitchFamily="34" charset="0"/>
              </a:rPr>
              <a:t>Cirrhosis is a complication of a </a:t>
            </a:r>
            <a:r>
              <a:rPr lang="en-US" altLang="zh-CN" sz="2000" u="sng" dirty="0">
                <a:latin typeface="Calibri" panose="020F0502020204030204" pitchFamily="34" charset="0"/>
                <a:cs typeface="Calibri" panose="020F0502020204030204" pitchFamily="34" charset="0"/>
              </a:rPr>
              <a:t>chronic</a:t>
            </a:r>
            <a:r>
              <a:rPr lang="en-US" altLang="zh-CN" sz="2000" dirty="0">
                <a:latin typeface="Calibri" panose="020F0502020204030204" pitchFamily="34" charset="0"/>
                <a:cs typeface="Calibri" panose="020F0502020204030204" pitchFamily="34" charset="0"/>
              </a:rPr>
              <a:t> infection</a:t>
            </a:r>
          </a:p>
          <a:p>
            <a:pPr eaLnBrk="1" hangingPunct="1"/>
            <a:r>
              <a:rPr lang="en-US" altLang="zh-CN" sz="2000" dirty="0">
                <a:latin typeface="Calibri" panose="020F0502020204030204" pitchFamily="34" charset="0"/>
                <a:cs typeface="Calibri" panose="020F0502020204030204" pitchFamily="34" charset="0"/>
              </a:rPr>
              <a:t>A chronic infection itself is a complication of an acute infection</a:t>
            </a:r>
            <a:endParaRPr lang="nl-NL" altLang="nl-BE" sz="2000" dirty="0">
              <a:latin typeface="Calibri" panose="020F0502020204030204" pitchFamily="34" charset="0"/>
              <a:cs typeface="Calibri" panose="020F0502020204030204" pitchFamily="34" charset="0"/>
            </a:endParaRPr>
          </a:p>
          <a:p>
            <a:pPr eaLnBrk="1" hangingPunct="1"/>
            <a:endParaRPr lang="nl-NL" altLang="nl-BE" sz="2400"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158956F3-D304-D9A1-E3C5-75BDE31CE25F}"/>
              </a:ext>
            </a:extLst>
          </p:cNvPr>
          <p:cNvSpPr>
            <a:spLocks noGrp="1" noChangeArrowheads="1"/>
          </p:cNvSpPr>
          <p:nvPr>
            <p:ph type="title"/>
          </p:nvPr>
        </p:nvSpPr>
        <p:spPr>
          <a:xfrm>
            <a:off x="838200" y="236110"/>
            <a:ext cx="10515600" cy="916965"/>
          </a:xfrm>
        </p:spPr>
        <p:txBody>
          <a:bodyPr>
            <a:norm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Viral Hepatitis</a:t>
            </a:r>
            <a:endParaRPr lang="nl-NL" altLang="nl-BE" sz="3200" dirty="0">
              <a:solidFill>
                <a:srgbClr val="1974C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7483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andere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Tree>
    <p:extLst>
      <p:ext uri="{BB962C8B-B14F-4D97-AF65-F5344CB8AC3E}">
        <p14:creationId xmlns:p14="http://schemas.microsoft.com/office/powerpoint/2010/main" val="35149340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idx="4294967295"/>
          </p:nvPr>
        </p:nvSpPr>
        <p:spPr>
          <a:xfrm>
            <a:off x="1833562" y="471405"/>
            <a:ext cx="8524875" cy="886397"/>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Viral Hepatitis </a:t>
            </a:r>
            <a:br>
              <a:rPr lang="en-US" altLang="nl-BE" sz="3200" dirty="0">
                <a:solidFill>
                  <a:srgbClr val="1974CF"/>
                </a:solidFill>
                <a:latin typeface="Calibri" panose="020F0502020204030204" pitchFamily="34" charset="0"/>
                <a:cs typeface="Calibri" panose="020F0502020204030204" pitchFamily="34" charset="0"/>
              </a:rPr>
            </a:br>
            <a:r>
              <a:rPr lang="en-US" altLang="nl-BE" sz="3200" dirty="0">
                <a:solidFill>
                  <a:srgbClr val="1974CF"/>
                </a:solidFill>
                <a:latin typeface="Calibri" panose="020F0502020204030204" pitchFamily="34" charset="0"/>
                <a:cs typeface="Calibri" panose="020F0502020204030204" pitchFamily="34" charset="0"/>
              </a:rPr>
              <a:t>Treatment</a:t>
            </a:r>
          </a:p>
        </p:txBody>
      </p:sp>
      <p:sp>
        <p:nvSpPr>
          <p:cNvPr id="3" name="TextBox 2">
            <a:extLst>
              <a:ext uri="{FF2B5EF4-FFF2-40B4-BE49-F238E27FC236}">
                <a16:creationId xmlns:a16="http://schemas.microsoft.com/office/drawing/2014/main" id="{24CB8617-E69A-FB3F-4AC0-F4D2F9B548F5}"/>
              </a:ext>
            </a:extLst>
          </p:cNvPr>
          <p:cNvSpPr txBox="1"/>
          <p:nvPr/>
        </p:nvSpPr>
        <p:spPr>
          <a:xfrm>
            <a:off x="801062" y="1562011"/>
            <a:ext cx="10208683" cy="3600986"/>
          </a:xfrm>
          <a:prstGeom prst="rect">
            <a:avLst/>
          </a:prstGeom>
          <a:noFill/>
        </p:spPr>
        <p:txBody>
          <a:bodyPr wrap="square">
            <a:spAutoFit/>
          </a:bodyPr>
          <a:lstStyle/>
          <a:p>
            <a:pPr eaLnBrk="1" hangingPunct="1"/>
            <a:r>
              <a:rPr lang="nl-BE" altLang="nl-BE" sz="2400" b="1" dirty="0">
                <a:latin typeface="Calibri" panose="020F0502020204030204" pitchFamily="34" charset="0"/>
                <a:cs typeface="Calibri" panose="020F0502020204030204" pitchFamily="34" charset="0"/>
              </a:rPr>
              <a:t>Preventie</a:t>
            </a:r>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Vaccinatie (A, B)</a:t>
            </a:r>
          </a:p>
          <a:p>
            <a:pPr eaLnBrk="1" hangingPunct="1"/>
            <a:r>
              <a:rPr lang="nl-BE" altLang="nl-BE" sz="2000" dirty="0">
                <a:latin typeface="Calibri" panose="020F0502020204030204" pitchFamily="34" charset="0"/>
                <a:cs typeface="Calibri" panose="020F0502020204030204" pitchFamily="34" charset="0"/>
              </a:rPr>
              <a:t>	Risicogedrag</a:t>
            </a:r>
          </a:p>
          <a:p>
            <a:pPr eaLnBrk="1" hangingPunct="1"/>
            <a:endParaRPr lang="nl-BE" altLang="nl-BE" sz="12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Symptomatisch</a:t>
            </a:r>
          </a:p>
          <a:p>
            <a:pPr eaLnBrk="1" hangingPunct="1"/>
            <a:r>
              <a:rPr lang="nl-BE" altLang="nl-BE" sz="24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Vochtinname, dieet, koorstwerende medicatie</a:t>
            </a:r>
          </a:p>
          <a:p>
            <a:pPr eaLnBrk="1" hangingPunct="1"/>
            <a:r>
              <a:rPr lang="nl-BE" altLang="nl-BE" sz="2000" dirty="0">
                <a:latin typeface="Calibri" panose="020F0502020204030204" pitchFamily="34" charset="0"/>
                <a:cs typeface="Calibri" panose="020F0502020204030204" pitchFamily="34" charset="0"/>
              </a:rPr>
              <a:t>	Fysieke activiteit vermijden (cave trauma op gezwollen lever)</a:t>
            </a:r>
          </a:p>
          <a:p>
            <a:pPr eaLnBrk="1" hangingPunct="1"/>
            <a:endParaRPr lang="nl-BE" altLang="nl-BE" sz="1200" dirty="0">
              <a:latin typeface="Calibri" panose="020F0502020204030204" pitchFamily="34" charset="0"/>
              <a:cs typeface="Calibri" panose="020F0502020204030204" pitchFamily="34" charset="0"/>
            </a:endParaRPr>
          </a:p>
          <a:p>
            <a:pPr eaLnBrk="1" hangingPunct="1"/>
            <a:r>
              <a:rPr lang="nl-BE" altLang="nl-BE" sz="2400" b="1" dirty="0">
                <a:latin typeface="Calibri" panose="020F0502020204030204" pitchFamily="34" charset="0"/>
                <a:cs typeface="Calibri" panose="020F0502020204030204" pitchFamily="34" charset="0"/>
              </a:rPr>
              <a:t>Anti-virale geneesmiddelen</a:t>
            </a:r>
          </a:p>
          <a:p>
            <a:pPr eaLnBrk="1" hangingPunct="1"/>
            <a:r>
              <a:rPr lang="nl-BE" altLang="nl-BE" sz="24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Bij chronische hepatitis</a:t>
            </a:r>
          </a:p>
          <a:p>
            <a:pPr algn="l"/>
            <a:r>
              <a:rPr lang="en-US" sz="2000" dirty="0">
                <a:latin typeface="Calibri" panose="020F0502020204030204" pitchFamily="34" charset="0"/>
                <a:cs typeface="Calibri" panose="020F0502020204030204" pitchFamily="34" charset="0"/>
              </a:rPr>
              <a:t>	</a:t>
            </a:r>
            <a:r>
              <a:rPr lang="en-US" sz="2000" b="0" i="0" u="none" strike="noStrike" dirty="0">
                <a:effectLst/>
                <a:latin typeface="Calibri" panose="020F0502020204030204" pitchFamily="34" charset="0"/>
                <a:cs typeface="Calibri" panose="020F0502020204030204" pitchFamily="34" charset="0"/>
              </a:rPr>
              <a:t>Hepatitis C: </a:t>
            </a:r>
            <a:r>
              <a:rPr lang="en-US" sz="2000" dirty="0" err="1">
                <a:latin typeface="Calibri" panose="020F0502020204030204" pitchFamily="34" charset="0"/>
                <a:cs typeface="Calibri" panose="020F0502020204030204" pitchFamily="34" charset="0"/>
              </a:rPr>
              <a:t>geen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vaccin</a:t>
            </a:r>
            <a:r>
              <a:rPr lang="en-US" sz="2000" dirty="0">
                <a:latin typeface="Calibri" panose="020F0502020204030204" pitchFamily="34" charset="0"/>
                <a:cs typeface="Calibri" panose="020F0502020204030204" pitchFamily="34" charset="0"/>
              </a:rPr>
              <a:t> maar </a:t>
            </a:r>
            <a:r>
              <a:rPr lang="en-US" sz="2000" dirty="0" err="1">
                <a:latin typeface="Calibri" panose="020F0502020204030204" pitchFamily="34" charset="0"/>
                <a:cs typeface="Calibri" panose="020F0502020204030204" pitchFamily="34" charset="0"/>
              </a:rPr>
              <a:t>curatieve</a:t>
            </a:r>
            <a:r>
              <a:rPr lang="en-US" sz="2000" dirty="0">
                <a:latin typeface="Calibri" panose="020F0502020204030204" pitchFamily="34" charset="0"/>
                <a:cs typeface="Calibri" panose="020F0502020204030204" pitchFamily="34" charset="0"/>
              </a:rPr>
              <a:t> (!) </a:t>
            </a:r>
            <a:r>
              <a:rPr lang="en-US" sz="2000" i="0" u="none" strike="noStrike" dirty="0" err="1">
                <a:effectLst/>
                <a:latin typeface="Calibri" panose="020F0502020204030204" pitchFamily="34" charset="0"/>
                <a:cs typeface="Calibri" panose="020F0502020204030204" pitchFamily="34" charset="0"/>
              </a:rPr>
              <a:t>antivirale</a:t>
            </a:r>
            <a:r>
              <a:rPr lang="en-US" sz="2000" i="0" u="none" strike="noStrike" dirty="0">
                <a:effectLst/>
                <a:latin typeface="Calibri" panose="020F0502020204030204" pitchFamily="34" charset="0"/>
                <a:cs typeface="Calibri" panose="020F0502020204030204" pitchFamily="34" charset="0"/>
              </a:rPr>
              <a:t> </a:t>
            </a:r>
            <a:r>
              <a:rPr lang="en-US" sz="2000" i="0" u="none" strike="noStrike" dirty="0" err="1">
                <a:effectLst/>
                <a:latin typeface="Calibri" panose="020F0502020204030204" pitchFamily="34" charset="0"/>
                <a:cs typeface="Calibri" panose="020F0502020204030204" pitchFamily="34" charset="0"/>
              </a:rPr>
              <a:t>medicatie</a:t>
            </a:r>
            <a:r>
              <a:rPr lang="en-US" sz="2000" i="0" u="none" strike="noStrike" dirty="0">
                <a:effectLst/>
                <a:latin typeface="Calibri" panose="020F0502020204030204" pitchFamily="34" charset="0"/>
                <a:cs typeface="Calibri" panose="020F0502020204030204" pitchFamily="34" charset="0"/>
              </a:rPr>
              <a:t> (95% </a:t>
            </a:r>
            <a:r>
              <a:rPr lang="en-US" sz="2000" i="0" u="none" strike="noStrike" dirty="0" err="1">
                <a:effectLst/>
                <a:latin typeface="Calibri" panose="020F0502020204030204" pitchFamily="34" charset="0"/>
                <a:cs typeface="Calibri" panose="020F0502020204030204" pitchFamily="34" charset="0"/>
              </a:rPr>
              <a:t>succes</a:t>
            </a:r>
            <a:r>
              <a:rPr lang="en-US" sz="2000" dirty="0">
                <a:latin typeface="Calibri" panose="020F0502020204030204" pitchFamily="34" charset="0"/>
                <a:cs typeface="Calibri" panose="020F0502020204030204" pitchFamily="34" charset="0"/>
              </a:rPr>
              <a:t>)</a:t>
            </a:r>
            <a:endParaRPr lang="en-US" sz="2000" i="0" u="none" strike="noStrike"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8482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andere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4" name="Oval 3">
            <a:extLst>
              <a:ext uri="{FF2B5EF4-FFF2-40B4-BE49-F238E27FC236}">
                <a16:creationId xmlns:a16="http://schemas.microsoft.com/office/drawing/2014/main" id="{14E6BAB6-6511-B82F-DA57-FB145D4C69EF}"/>
              </a:ext>
            </a:extLst>
          </p:cNvPr>
          <p:cNvSpPr/>
          <p:nvPr/>
        </p:nvSpPr>
        <p:spPr>
          <a:xfrm>
            <a:off x="1625049" y="2326640"/>
            <a:ext cx="3334578" cy="11023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6144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3"/>
          <p:cNvSpPr>
            <a:spLocks noGrp="1" noChangeArrowheads="1"/>
          </p:cNvSpPr>
          <p:nvPr>
            <p:ph type="body" idx="4294967295"/>
          </p:nvPr>
        </p:nvSpPr>
        <p:spPr>
          <a:xfrm>
            <a:off x="786989" y="1391621"/>
            <a:ext cx="11055055" cy="1192543"/>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b="1" dirty="0">
                <a:latin typeface="Calibri" panose="020F0502020204030204" pitchFamily="34" charset="0"/>
                <a:cs typeface="Calibri" panose="020F0502020204030204" pitchFamily="34" charset="0"/>
              </a:rPr>
              <a:t>I. Host defense failure</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000" dirty="0">
                <a:latin typeface="Calibri" panose="020F0502020204030204" pitchFamily="34" charset="0"/>
                <a:cs typeface="Calibri" panose="020F0502020204030204" pitchFamily="34" charset="0"/>
              </a:rPr>
              <a:t>    Host = </a:t>
            </a:r>
            <a:r>
              <a:rPr lang="en-US" altLang="nl-BE" sz="2000" dirty="0" err="1">
                <a:latin typeface="Calibri" panose="020F0502020204030204" pitchFamily="34" charset="0"/>
                <a:cs typeface="Calibri" panose="020F0502020204030204" pitchFamily="34" charset="0"/>
              </a:rPr>
              <a:t>gastheer</a:t>
            </a: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persoon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waarin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een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ziekteverwekker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leeft</a:t>
            </a:r>
            <a:endParaRPr lang="en-US" altLang="nl-BE" sz="2000" dirty="0">
              <a:latin typeface="Calibri" panose="020F0502020204030204" pitchFamily="34" charset="0"/>
              <a:cs typeface="Calibri" panose="020F0502020204030204" pitchFamily="34" charset="0"/>
            </a:endParaRPr>
          </a:p>
          <a:p>
            <a:pPr marL="0" indent="0" eaLnBrk="1" hangingPunct="1">
              <a:buNone/>
            </a:pPr>
            <a:endParaRPr lang="en-US" altLang="nl-BE" sz="2000" dirty="0">
              <a:latin typeface="Calibri" panose="020F0502020204030204" pitchFamily="34" charset="0"/>
              <a:cs typeface="Calibri" panose="020F0502020204030204" pitchFamily="34" charset="0"/>
            </a:endParaRPr>
          </a:p>
          <a:p>
            <a:pPr marL="0" indent="0" eaLnBrk="1" hangingPunct="1">
              <a:buNone/>
            </a:pP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Gastheer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kan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falen</a:t>
            </a:r>
            <a:r>
              <a:rPr lang="en-US" altLang="nl-BE" sz="2000" dirty="0">
                <a:latin typeface="Calibri" panose="020F0502020204030204" pitchFamily="34" charset="0"/>
                <a:cs typeface="Calibri" panose="020F0502020204030204" pitchFamily="34" charset="0"/>
              </a:rPr>
              <a:t> om </a:t>
            </a:r>
            <a:r>
              <a:rPr lang="en-US" altLang="nl-BE" sz="2000" dirty="0" err="1">
                <a:latin typeface="Calibri" panose="020F0502020204030204" pitchFamily="34" charset="0"/>
                <a:cs typeface="Calibri" panose="020F0502020204030204" pitchFamily="34" charset="0"/>
              </a:rPr>
              <a:t>een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aangepaste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immuunrespons</a:t>
            </a:r>
            <a:r>
              <a:rPr lang="en-US" altLang="nl-BE" sz="2000" dirty="0">
                <a:latin typeface="Calibri" panose="020F0502020204030204" pitchFamily="34" charset="0"/>
                <a:cs typeface="Calibri" panose="020F0502020204030204" pitchFamily="34" charset="0"/>
              </a:rPr>
              <a:t> op </a:t>
            </a:r>
            <a:r>
              <a:rPr lang="en-US" altLang="nl-BE" sz="2000" dirty="0" err="1">
                <a:latin typeface="Calibri" panose="020F0502020204030204" pitchFamily="34" charset="0"/>
                <a:cs typeface="Calibri" panose="020F0502020204030204" pitchFamily="34" charset="0"/>
              </a:rPr>
              <a:t>te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bouwen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tegen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infectie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o.w.v</a:t>
            </a:r>
            <a:r>
              <a:rPr lang="en-US" altLang="nl-BE" sz="20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8127F948-03A9-F3A3-E4DF-500D46B1F22F}"/>
              </a:ext>
            </a:extLst>
          </p:cNvPr>
          <p:cNvSpPr txBox="1"/>
          <p:nvPr/>
        </p:nvSpPr>
        <p:spPr>
          <a:xfrm>
            <a:off x="1355949" y="3544334"/>
            <a:ext cx="10602371" cy="1015663"/>
          </a:xfrm>
          <a:prstGeom prst="rect">
            <a:avLst/>
          </a:prstGeom>
          <a:noFill/>
        </p:spPr>
        <p:txBody>
          <a:bodyPr wrap="square">
            <a:spAutoFit/>
          </a:bodyPr>
          <a:lstStyle/>
          <a:p>
            <a:pPr marL="862013" lvl="1" indent="-404813" eaLnBrk="1" hangingPunct="1"/>
            <a:r>
              <a:rPr lang="en-US" altLang="nl-BE" sz="2000" dirty="0">
                <a:latin typeface="Calibri" panose="020F0502020204030204" pitchFamily="34" charset="0"/>
                <a:cs typeface="Calibri" panose="020F0502020204030204" pitchFamily="34" charset="0"/>
              </a:rPr>
              <a:t>A. antigenic variation		rhinovirus [</a:t>
            </a:r>
            <a:r>
              <a:rPr lang="en-US" altLang="nl-BE" sz="2000" dirty="0" err="1">
                <a:latin typeface="Calibri" panose="020F0502020204030204" pitchFamily="34" charset="0"/>
                <a:cs typeface="Calibri" panose="020F0502020204030204" pitchFamily="34" charset="0"/>
              </a:rPr>
              <a:t>verkoudheid</a:t>
            </a:r>
            <a:r>
              <a:rPr lang="en-US" altLang="nl-BE" sz="2000" dirty="0">
                <a:latin typeface="Calibri" panose="020F0502020204030204" pitchFamily="34" charset="0"/>
                <a:cs typeface="Calibri" panose="020F0502020204030204" pitchFamily="34" charset="0"/>
              </a:rPr>
              <a:t>], influenza [</a:t>
            </a:r>
            <a:r>
              <a:rPr lang="en-US" altLang="nl-BE" sz="2000" dirty="0" err="1">
                <a:latin typeface="Calibri" panose="020F0502020204030204" pitchFamily="34" charset="0"/>
                <a:cs typeface="Calibri" panose="020F0502020204030204" pitchFamily="34" charset="0"/>
              </a:rPr>
              <a:t>griep</a:t>
            </a:r>
            <a:r>
              <a:rPr lang="en-US" altLang="nl-BE" sz="2000" dirty="0">
                <a:latin typeface="Calibri" panose="020F0502020204030204" pitchFamily="34" charset="0"/>
                <a:cs typeface="Calibri" panose="020F0502020204030204" pitchFamily="34" charset="0"/>
              </a:rPr>
              <a:t>]</a:t>
            </a:r>
          </a:p>
          <a:p>
            <a:pPr marL="862013" lvl="1" indent="-404813" eaLnBrk="1" hangingPunct="1"/>
            <a:r>
              <a:rPr lang="en-US" altLang="nl-BE" sz="2000" dirty="0">
                <a:latin typeface="Calibri" panose="020F0502020204030204" pitchFamily="34" charset="0"/>
                <a:cs typeface="Calibri" panose="020F0502020204030204" pitchFamily="34" charset="0"/>
              </a:rPr>
              <a:t>B. viral latency		varicella-zoster virus [</a:t>
            </a:r>
            <a:r>
              <a:rPr lang="en-US" altLang="nl-BE" sz="2000" dirty="0" err="1">
                <a:latin typeface="Calibri" panose="020F0502020204030204" pitchFamily="34" charset="0"/>
                <a:cs typeface="Calibri" panose="020F0502020204030204" pitchFamily="34" charset="0"/>
              </a:rPr>
              <a:t>windpokken</a:t>
            </a:r>
            <a:r>
              <a:rPr lang="en-US" altLang="nl-BE" sz="2000" dirty="0">
                <a:latin typeface="Calibri" panose="020F0502020204030204" pitchFamily="34" charset="0"/>
                <a:cs typeface="Calibri" panose="020F0502020204030204" pitchFamily="34" charset="0"/>
              </a:rPr>
              <a:t> </a:t>
            </a:r>
            <a:r>
              <a:rPr lang="en-US" altLang="nl-BE" sz="2000" dirty="0">
                <a:latin typeface="Calibri" panose="020F0502020204030204" pitchFamily="34" charset="0"/>
                <a:cs typeface="Calibri" panose="020F0502020204030204" pitchFamily="34" charset="0"/>
                <a:sym typeface="Wingdings" pitchFamily="2" charset="2"/>
              </a:rPr>
              <a:t> </a:t>
            </a:r>
            <a:r>
              <a:rPr lang="en-US" altLang="nl-BE" sz="2000" dirty="0">
                <a:latin typeface="Calibri" panose="020F0502020204030204" pitchFamily="34" charset="0"/>
                <a:cs typeface="Calibri" panose="020F0502020204030204" pitchFamily="34" charset="0"/>
              </a:rPr>
              <a:t>zona]</a:t>
            </a:r>
          </a:p>
          <a:p>
            <a:pPr marL="862013" lvl="1" indent="-404813" eaLnBrk="1" hangingPunct="1"/>
            <a:r>
              <a:rPr lang="en-US" altLang="nl-BE" sz="2000" dirty="0">
                <a:latin typeface="Calibri" panose="020F0502020204030204" pitchFamily="34" charset="0"/>
                <a:cs typeface="Calibri" panose="020F0502020204030204" pitchFamily="34" charset="0"/>
              </a:rPr>
              <a:t>C. immunodeficiency		genetic[</a:t>
            </a:r>
            <a:r>
              <a:rPr lang="en-US" altLang="nl-BE" sz="2000" dirty="0" err="1">
                <a:latin typeface="Calibri" panose="020F0502020204030204" pitchFamily="34" charset="0"/>
                <a:cs typeface="Calibri" panose="020F0502020204030204" pitchFamily="34" charset="0"/>
              </a:rPr>
              <a:t>aangeboren</a:t>
            </a:r>
            <a:r>
              <a:rPr lang="en-US" altLang="nl-BE" sz="2000" dirty="0">
                <a:latin typeface="Calibri" panose="020F0502020204030204" pitchFamily="34" charset="0"/>
                <a:cs typeface="Calibri" panose="020F0502020204030204" pitchFamily="34" charset="0"/>
              </a:rPr>
              <a:t>] of </a:t>
            </a:r>
            <a:r>
              <a:rPr lang="en-US" altLang="nl-BE" sz="2000" dirty="0" err="1">
                <a:latin typeface="Calibri" panose="020F0502020204030204" pitchFamily="34" charset="0"/>
                <a:cs typeface="Calibri" panose="020F0502020204030204" pitchFamily="34" charset="0"/>
              </a:rPr>
              <a:t>verworven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bv</a:t>
            </a:r>
            <a:r>
              <a:rPr lang="en-US" altLang="nl-BE" sz="2000" dirty="0">
                <a:latin typeface="Calibri" panose="020F0502020204030204" pitchFamily="34" charset="0"/>
                <a:cs typeface="Calibri" panose="020F0502020204030204" pitchFamily="34" charset="0"/>
              </a:rPr>
              <a:t>. HIV </a:t>
            </a:r>
            <a:r>
              <a:rPr lang="en-US" altLang="nl-BE" sz="2000" dirty="0">
                <a:latin typeface="Calibri" panose="020F0502020204030204" pitchFamily="34" charset="0"/>
                <a:cs typeface="Calibri" panose="020F0502020204030204" pitchFamily="34" charset="0"/>
                <a:sym typeface="Wingdings" pitchFamily="2" charset="2"/>
              </a:rPr>
              <a:t>[</a:t>
            </a:r>
            <a:r>
              <a:rPr lang="en-US" altLang="nl-BE" sz="2000" dirty="0">
                <a:latin typeface="Calibri" panose="020F0502020204030204" pitchFamily="34" charset="0"/>
                <a:cs typeface="Calibri" panose="020F0502020204030204" pitchFamily="34" charset="0"/>
              </a:rPr>
              <a:t>AIDS)</a:t>
            </a:r>
          </a:p>
        </p:txBody>
      </p:sp>
      <p:sp>
        <p:nvSpPr>
          <p:cNvPr id="3" name="Rectangle 2">
            <a:extLst>
              <a:ext uri="{FF2B5EF4-FFF2-40B4-BE49-F238E27FC236}">
                <a16:creationId xmlns:a16="http://schemas.microsoft.com/office/drawing/2014/main" id="{64CFCC60-A269-1A92-AC57-360C269B0770}"/>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Tree>
    <p:extLst>
      <p:ext uri="{BB962C8B-B14F-4D97-AF65-F5344CB8AC3E}">
        <p14:creationId xmlns:p14="http://schemas.microsoft.com/office/powerpoint/2010/main" val="176004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B95B7B-141C-08ED-9988-0F694E6010D9}"/>
              </a:ext>
            </a:extLst>
          </p:cNvPr>
          <p:cNvSpPr txBox="1"/>
          <p:nvPr/>
        </p:nvSpPr>
        <p:spPr>
          <a:xfrm>
            <a:off x="5196338" y="333245"/>
            <a:ext cx="1799339" cy="584775"/>
          </a:xfrm>
          <a:prstGeom prst="rect">
            <a:avLst/>
          </a:prstGeom>
          <a:noFill/>
        </p:spPr>
        <p:txBody>
          <a:bodyPr wrap="none" rtlCol="0">
            <a:spAutoFit/>
          </a:bodyPr>
          <a:lstStyle/>
          <a:p>
            <a:pPr algn="ctr"/>
            <a:r>
              <a:rPr lang="nl-NL" sz="3200" b="1" dirty="0"/>
              <a:t>Overzicht</a:t>
            </a:r>
          </a:p>
        </p:txBody>
      </p:sp>
      <p:sp>
        <p:nvSpPr>
          <p:cNvPr id="2" name="TextBox 1">
            <a:extLst>
              <a:ext uri="{FF2B5EF4-FFF2-40B4-BE49-F238E27FC236}">
                <a16:creationId xmlns:a16="http://schemas.microsoft.com/office/drawing/2014/main" id="{8E145BE6-673B-4F0C-F9D2-3FAED6614925}"/>
              </a:ext>
            </a:extLst>
          </p:cNvPr>
          <p:cNvSpPr txBox="1"/>
          <p:nvPr/>
        </p:nvSpPr>
        <p:spPr>
          <a:xfrm>
            <a:off x="542262" y="1205220"/>
            <a:ext cx="3407438" cy="2893100"/>
          </a:xfrm>
          <a:prstGeom prst="rect">
            <a:avLst/>
          </a:prstGeom>
          <a:noFill/>
        </p:spPr>
        <p:txBody>
          <a:bodyPr wrap="square" rtlCol="0">
            <a:spAutoFit/>
          </a:bodyPr>
          <a:lstStyle/>
          <a:p>
            <a:r>
              <a:rPr lang="nl-NL" sz="2000" b="1" dirty="0"/>
              <a:t>Inflammatie en weefselherstel</a:t>
            </a:r>
          </a:p>
          <a:p>
            <a:r>
              <a:rPr lang="nl-NL" dirty="0"/>
              <a:t>  </a:t>
            </a:r>
          </a:p>
          <a:p>
            <a:r>
              <a:rPr lang="nl-NL" dirty="0"/>
              <a:t>  Basis </a:t>
            </a:r>
            <a:r>
              <a:rPr lang="nl-NL" dirty="0" err="1"/>
              <a:t>cytology</a:t>
            </a:r>
            <a:endParaRPr lang="nl-NL" dirty="0"/>
          </a:p>
          <a:p>
            <a:r>
              <a:rPr lang="nl-NL" dirty="0"/>
              <a:t>  Lines of </a:t>
            </a:r>
            <a:r>
              <a:rPr lang="nl-NL" dirty="0" err="1"/>
              <a:t>defense</a:t>
            </a:r>
            <a:endParaRPr lang="nl-NL" dirty="0"/>
          </a:p>
          <a:p>
            <a:r>
              <a:rPr lang="nl-NL" dirty="0"/>
              <a:t>  Acute inflammatie/ontsteking</a:t>
            </a:r>
          </a:p>
          <a:p>
            <a:r>
              <a:rPr lang="nl-NL" dirty="0"/>
              <a:t>	flowchart</a:t>
            </a:r>
          </a:p>
          <a:p>
            <a:r>
              <a:rPr lang="nl-NL" dirty="0"/>
              <a:t>	</a:t>
            </a:r>
            <a:r>
              <a:rPr lang="nl-NL" dirty="0" err="1"/>
              <a:t>manifestations</a:t>
            </a:r>
            <a:endParaRPr lang="nl-NL" dirty="0"/>
          </a:p>
          <a:p>
            <a:r>
              <a:rPr lang="nl-NL" dirty="0"/>
              <a:t>	treatment</a:t>
            </a:r>
          </a:p>
          <a:p>
            <a:r>
              <a:rPr lang="nl-NL" dirty="0"/>
              <a:t>  Chronische inflammatie</a:t>
            </a:r>
          </a:p>
          <a:p>
            <a:r>
              <a:rPr lang="nl-NL" dirty="0"/>
              <a:t>  Application: RA, gastritis, colitis</a:t>
            </a:r>
            <a:endParaRPr lang="nl-NL" b="1" dirty="0"/>
          </a:p>
        </p:txBody>
      </p:sp>
      <p:sp>
        <p:nvSpPr>
          <p:cNvPr id="4" name="TextBox 3">
            <a:extLst>
              <a:ext uri="{FF2B5EF4-FFF2-40B4-BE49-F238E27FC236}">
                <a16:creationId xmlns:a16="http://schemas.microsoft.com/office/drawing/2014/main" id="{9577DC98-7509-EBCC-A576-29B7BF6463A9}"/>
              </a:ext>
            </a:extLst>
          </p:cNvPr>
          <p:cNvSpPr txBox="1"/>
          <p:nvPr/>
        </p:nvSpPr>
        <p:spPr>
          <a:xfrm>
            <a:off x="4424151" y="1211745"/>
            <a:ext cx="4246214" cy="4555093"/>
          </a:xfrm>
          <a:prstGeom prst="rect">
            <a:avLst/>
          </a:prstGeom>
          <a:noFill/>
        </p:spPr>
        <p:txBody>
          <a:bodyPr wrap="square" rtlCol="0">
            <a:spAutoFit/>
          </a:bodyPr>
          <a:lstStyle/>
          <a:p>
            <a:r>
              <a:rPr lang="nl-NL" sz="2000" b="1" dirty="0"/>
              <a:t>Immuniteit</a:t>
            </a:r>
          </a:p>
          <a:p>
            <a:r>
              <a:rPr lang="nl-NL" dirty="0"/>
              <a:t>  </a:t>
            </a:r>
          </a:p>
          <a:p>
            <a:r>
              <a:rPr lang="nl-NL" dirty="0"/>
              <a:t>  Lines of </a:t>
            </a:r>
            <a:r>
              <a:rPr lang="nl-NL" dirty="0" err="1"/>
              <a:t>defense</a:t>
            </a:r>
            <a:endParaRPr lang="nl-NL" dirty="0"/>
          </a:p>
          <a:p>
            <a:r>
              <a:rPr lang="nl-NL" dirty="0"/>
              <a:t>  Immune </a:t>
            </a:r>
            <a:r>
              <a:rPr lang="nl-NL" dirty="0" err="1"/>
              <a:t>defense</a:t>
            </a:r>
            <a:r>
              <a:rPr lang="nl-NL" dirty="0"/>
              <a:t> concept map</a:t>
            </a:r>
          </a:p>
          <a:p>
            <a:r>
              <a:rPr lang="nl-NL" dirty="0">
                <a:sym typeface="Wingdings" pitchFamily="2" charset="2"/>
              </a:rPr>
              <a:t>   - </a:t>
            </a:r>
            <a:r>
              <a:rPr lang="nl-NL" dirty="0" err="1"/>
              <a:t>nonspecific</a:t>
            </a:r>
            <a:r>
              <a:rPr lang="nl-NL" dirty="0"/>
              <a:t> </a:t>
            </a:r>
            <a:r>
              <a:rPr lang="nl-NL" dirty="0" err="1"/>
              <a:t>innate</a:t>
            </a:r>
            <a:r>
              <a:rPr lang="nl-NL" dirty="0"/>
              <a:t> </a:t>
            </a:r>
            <a:r>
              <a:rPr lang="nl-NL" dirty="0" err="1"/>
              <a:t>immunity</a:t>
            </a:r>
            <a:endParaRPr lang="nl-NL" dirty="0"/>
          </a:p>
          <a:p>
            <a:r>
              <a:rPr lang="nl-NL" dirty="0">
                <a:sym typeface="Wingdings" pitchFamily="2" charset="2"/>
              </a:rPr>
              <a:t>   - </a:t>
            </a:r>
            <a:r>
              <a:rPr lang="nl-NL" dirty="0" err="1"/>
              <a:t>specific</a:t>
            </a:r>
            <a:r>
              <a:rPr lang="nl-NL" dirty="0"/>
              <a:t> </a:t>
            </a:r>
            <a:r>
              <a:rPr lang="nl-NL" dirty="0" err="1"/>
              <a:t>adaptive</a:t>
            </a:r>
            <a:r>
              <a:rPr lang="nl-NL" dirty="0"/>
              <a:t> </a:t>
            </a:r>
            <a:r>
              <a:rPr lang="nl-NL" dirty="0" err="1"/>
              <a:t>immunity</a:t>
            </a:r>
            <a:endParaRPr lang="nl-NL" dirty="0"/>
          </a:p>
          <a:p>
            <a:r>
              <a:rPr lang="nl-NL" dirty="0"/>
              <a:t>	B en T lymfocyten</a:t>
            </a:r>
          </a:p>
          <a:p>
            <a:r>
              <a:rPr lang="nl-NL" dirty="0"/>
              <a:t>	</a:t>
            </a:r>
            <a:r>
              <a:rPr lang="nl-NL" dirty="0" err="1"/>
              <a:t>humoral</a:t>
            </a:r>
            <a:r>
              <a:rPr lang="nl-NL" dirty="0"/>
              <a:t> vs. </a:t>
            </a:r>
            <a:r>
              <a:rPr lang="nl-NL" dirty="0" err="1"/>
              <a:t>cell</a:t>
            </a:r>
            <a:r>
              <a:rPr lang="nl-NL" dirty="0"/>
              <a:t> </a:t>
            </a:r>
            <a:r>
              <a:rPr lang="nl-NL" dirty="0" err="1"/>
              <a:t>mediated</a:t>
            </a:r>
            <a:endParaRPr lang="nl-NL" dirty="0"/>
          </a:p>
          <a:p>
            <a:r>
              <a:rPr lang="nl-NL" dirty="0"/>
              <a:t>	</a:t>
            </a:r>
            <a:r>
              <a:rPr lang="nl-NL" dirty="0" err="1"/>
              <a:t>bacterial</a:t>
            </a:r>
            <a:r>
              <a:rPr lang="nl-NL" dirty="0"/>
              <a:t> vs. </a:t>
            </a:r>
            <a:r>
              <a:rPr lang="nl-NL" dirty="0" err="1"/>
              <a:t>viral</a:t>
            </a:r>
            <a:endParaRPr lang="nl-NL" dirty="0"/>
          </a:p>
          <a:p>
            <a:r>
              <a:rPr lang="nl-NL" dirty="0"/>
              <a:t>  </a:t>
            </a:r>
            <a:r>
              <a:rPr lang="nl-NL" dirty="0" err="1"/>
              <a:t>Primary</a:t>
            </a:r>
            <a:r>
              <a:rPr lang="nl-NL" dirty="0"/>
              <a:t> vs. </a:t>
            </a:r>
            <a:r>
              <a:rPr lang="nl-NL" dirty="0" err="1"/>
              <a:t>secondary</a:t>
            </a:r>
            <a:r>
              <a:rPr lang="nl-NL" dirty="0"/>
              <a:t> response</a:t>
            </a:r>
          </a:p>
          <a:p>
            <a:r>
              <a:rPr lang="nl-NL" dirty="0"/>
              <a:t>  </a:t>
            </a:r>
            <a:r>
              <a:rPr lang="nl-NL" dirty="0" err="1"/>
              <a:t>Alterations</a:t>
            </a:r>
            <a:r>
              <a:rPr lang="nl-NL" dirty="0"/>
              <a:t> in </a:t>
            </a:r>
            <a:r>
              <a:rPr lang="nl-NL" dirty="0" err="1"/>
              <a:t>adaptive</a:t>
            </a:r>
            <a:r>
              <a:rPr lang="nl-NL" dirty="0"/>
              <a:t> </a:t>
            </a:r>
            <a:r>
              <a:rPr lang="nl-NL" dirty="0" err="1"/>
              <a:t>immunity</a:t>
            </a:r>
            <a:endParaRPr lang="nl-NL" dirty="0"/>
          </a:p>
          <a:p>
            <a:r>
              <a:rPr lang="nl-NL" dirty="0"/>
              <a:t>	I. Host </a:t>
            </a:r>
            <a:r>
              <a:rPr lang="nl-NL" dirty="0" err="1"/>
              <a:t>defense</a:t>
            </a:r>
            <a:r>
              <a:rPr lang="nl-NL" dirty="0"/>
              <a:t> failure</a:t>
            </a:r>
          </a:p>
          <a:p>
            <a:r>
              <a:rPr lang="nl-NL" dirty="0"/>
              <a:t>	II. </a:t>
            </a:r>
            <a:r>
              <a:rPr lang="nl-NL" dirty="0" err="1"/>
              <a:t>hypersensitivity</a:t>
            </a:r>
            <a:r>
              <a:rPr lang="nl-NL" dirty="0"/>
              <a:t> </a:t>
            </a:r>
          </a:p>
          <a:p>
            <a:r>
              <a:rPr lang="nl-NL" dirty="0"/>
              <a:t>	III. </a:t>
            </a:r>
            <a:r>
              <a:rPr lang="nl-NL" dirty="0" err="1"/>
              <a:t>Autoimmunity</a:t>
            </a:r>
            <a:endParaRPr lang="nl-NL" dirty="0"/>
          </a:p>
          <a:p>
            <a:r>
              <a:rPr lang="nl-NL" dirty="0"/>
              <a:t>	IV. </a:t>
            </a:r>
            <a:r>
              <a:rPr lang="nl-NL" dirty="0" err="1"/>
              <a:t>Alloimmunity</a:t>
            </a:r>
            <a:endParaRPr lang="nl-NL" dirty="0"/>
          </a:p>
          <a:p>
            <a:r>
              <a:rPr lang="nl-NL" dirty="0"/>
              <a:t>   Application: AIDS, anafylaxie</a:t>
            </a:r>
          </a:p>
        </p:txBody>
      </p:sp>
      <p:sp>
        <p:nvSpPr>
          <p:cNvPr id="5" name="TextBox 4">
            <a:extLst>
              <a:ext uri="{FF2B5EF4-FFF2-40B4-BE49-F238E27FC236}">
                <a16:creationId xmlns:a16="http://schemas.microsoft.com/office/drawing/2014/main" id="{93B69711-6841-9DAE-6CAB-051472939F30}"/>
              </a:ext>
            </a:extLst>
          </p:cNvPr>
          <p:cNvSpPr txBox="1"/>
          <p:nvPr/>
        </p:nvSpPr>
        <p:spPr>
          <a:xfrm>
            <a:off x="8603959" y="1211745"/>
            <a:ext cx="3207041" cy="2616101"/>
          </a:xfrm>
          <a:prstGeom prst="rect">
            <a:avLst/>
          </a:prstGeom>
          <a:noFill/>
        </p:spPr>
        <p:txBody>
          <a:bodyPr wrap="square" rtlCol="0">
            <a:spAutoFit/>
          </a:bodyPr>
          <a:lstStyle/>
          <a:p>
            <a:r>
              <a:rPr lang="nl-NL" sz="2000" b="1" dirty="0"/>
              <a:t>Infectie</a:t>
            </a:r>
          </a:p>
          <a:p>
            <a:endParaRPr lang="nl-NL" b="1" dirty="0"/>
          </a:p>
          <a:p>
            <a:r>
              <a:rPr lang="nl-NL" dirty="0"/>
              <a:t>  Lines of </a:t>
            </a:r>
            <a:r>
              <a:rPr lang="nl-NL" dirty="0" err="1"/>
              <a:t>defense</a:t>
            </a:r>
            <a:endParaRPr lang="nl-NL" dirty="0"/>
          </a:p>
          <a:p>
            <a:r>
              <a:rPr lang="nl-NL" dirty="0"/>
              <a:t>  Definition</a:t>
            </a:r>
          </a:p>
          <a:p>
            <a:r>
              <a:rPr lang="nl-NL" dirty="0"/>
              <a:t>  </a:t>
            </a:r>
            <a:r>
              <a:rPr lang="nl-NL" dirty="0" err="1"/>
              <a:t>Microbes</a:t>
            </a:r>
            <a:endParaRPr lang="nl-NL" dirty="0"/>
          </a:p>
          <a:p>
            <a:r>
              <a:rPr lang="nl-NL" dirty="0"/>
              <a:t>  Verloop van acute infectie</a:t>
            </a:r>
          </a:p>
          <a:p>
            <a:r>
              <a:rPr lang="nl-NL" dirty="0"/>
              <a:t>  Chain of </a:t>
            </a:r>
            <a:r>
              <a:rPr lang="nl-NL" dirty="0" err="1"/>
              <a:t>infection</a:t>
            </a:r>
            <a:endParaRPr lang="nl-NL" dirty="0"/>
          </a:p>
          <a:p>
            <a:r>
              <a:rPr lang="nl-NL" dirty="0"/>
              <a:t>  Application: Virale hepatitis</a:t>
            </a:r>
          </a:p>
          <a:p>
            <a:r>
              <a:rPr lang="nl-NL" b="1" dirty="0"/>
              <a:t>	 </a:t>
            </a:r>
          </a:p>
        </p:txBody>
      </p:sp>
      <p:cxnSp>
        <p:nvCxnSpPr>
          <p:cNvPr id="6" name="Straight Connector 5">
            <a:extLst>
              <a:ext uri="{FF2B5EF4-FFF2-40B4-BE49-F238E27FC236}">
                <a16:creationId xmlns:a16="http://schemas.microsoft.com/office/drawing/2014/main" id="{67DEEA4B-0CB7-AA6C-3552-93B2A657ACBD}"/>
              </a:ext>
            </a:extLst>
          </p:cNvPr>
          <p:cNvCxnSpPr/>
          <p:nvPr/>
        </p:nvCxnSpPr>
        <p:spPr>
          <a:xfrm>
            <a:off x="4413877" y="4046950"/>
            <a:ext cx="355886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79EB809-2BFC-0756-3784-CCA11E589E93}"/>
              </a:ext>
            </a:extLst>
          </p:cNvPr>
          <p:cNvCxnSpPr>
            <a:cxnSpLocks/>
          </p:cNvCxnSpPr>
          <p:nvPr/>
        </p:nvCxnSpPr>
        <p:spPr>
          <a:xfrm>
            <a:off x="7972746" y="4046950"/>
            <a:ext cx="0" cy="385007"/>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532B6-2874-D056-A9C9-196DF85CC910}"/>
              </a:ext>
            </a:extLst>
          </p:cNvPr>
          <p:cNvCxnSpPr>
            <a:cxnSpLocks/>
          </p:cNvCxnSpPr>
          <p:nvPr/>
        </p:nvCxnSpPr>
        <p:spPr>
          <a:xfrm>
            <a:off x="4413877" y="4046950"/>
            <a:ext cx="0" cy="385007"/>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7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06189" y="1184259"/>
            <a:ext cx="10478022" cy="986104"/>
          </a:xfrm>
          <a:prstGeom prst="rect">
            <a:avLst/>
          </a:prstGeom>
          <a:noFill/>
        </p:spPr>
        <p:txBody>
          <a:bodyPr wrap="square">
            <a:spAutoFit/>
          </a:bodyPr>
          <a:lstStyle/>
          <a:p>
            <a:pPr eaLnBrk="1" hangingPunct="1">
              <a:lnSpc>
                <a:spcPct val="80000"/>
              </a:lnSpc>
            </a:pPr>
            <a:endParaRPr lang="en-US" altLang="nl-BE" sz="2400" b="1" dirty="0">
              <a:latin typeface="Calibri" panose="020F0502020204030204" pitchFamily="34" charset="0"/>
              <a:cs typeface="Calibri" panose="020F0502020204030204" pitchFamily="34" charset="0"/>
            </a:endParaRPr>
          </a:p>
          <a:p>
            <a:pPr eaLnBrk="1" hangingPunct="1">
              <a:lnSpc>
                <a:spcPct val="80000"/>
              </a:lnSpc>
            </a:pPr>
            <a:r>
              <a:rPr lang="en-US" altLang="nl-BE" sz="2400" b="1" dirty="0">
                <a:latin typeface="Calibri" panose="020F0502020204030204" pitchFamily="34" charset="0"/>
                <a:cs typeface="Calibri" panose="020F0502020204030204" pitchFamily="34" charset="0"/>
              </a:rPr>
              <a:t>Hoe </a:t>
            </a:r>
            <a:r>
              <a:rPr lang="en-US" altLang="nl-BE" sz="2400" b="1" dirty="0" err="1">
                <a:latin typeface="Calibri" panose="020F0502020204030204" pitchFamily="34" charset="0"/>
                <a:cs typeface="Calibri" panose="020F0502020204030204" pitchFamily="34" charset="0"/>
              </a:rPr>
              <a:t>komt</a:t>
            </a:r>
            <a:r>
              <a:rPr lang="en-US" altLang="nl-BE" sz="2400" b="1" dirty="0">
                <a:latin typeface="Calibri" panose="020F0502020204030204" pitchFamily="34" charset="0"/>
                <a:cs typeface="Calibri" panose="020F0502020204030204" pitchFamily="34" charset="0"/>
              </a:rPr>
              <a:t> het </a:t>
            </a:r>
            <a:r>
              <a:rPr lang="en-US" altLang="nl-BE" sz="2400" b="1" dirty="0" err="1">
                <a:latin typeface="Calibri" panose="020F0502020204030204" pitchFamily="34" charset="0"/>
                <a:cs typeface="Calibri" panose="020F0502020204030204" pitchFamily="34" charset="0"/>
              </a:rPr>
              <a:t>dat</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mensen</a:t>
            </a:r>
            <a:r>
              <a:rPr lang="en-US" altLang="nl-BE" sz="2400" b="1" dirty="0">
                <a:latin typeface="Calibri" panose="020F0502020204030204" pitchFamily="34" charset="0"/>
                <a:cs typeface="Calibri" panose="020F0502020204030204" pitchFamily="34" charset="0"/>
              </a:rPr>
              <a:t> zo </a:t>
            </a:r>
            <a:r>
              <a:rPr lang="en-US" altLang="nl-BE" sz="2400" b="1" dirty="0" err="1">
                <a:latin typeface="Calibri" panose="020F0502020204030204" pitchFamily="34" charset="0"/>
                <a:cs typeface="Calibri" panose="020F0502020204030204" pitchFamily="34" charset="0"/>
              </a:rPr>
              <a:t>dikwijls</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dezelfde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ziekte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kunnen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krijgen</a:t>
            </a:r>
            <a:r>
              <a:rPr lang="en-US" altLang="nl-BE" sz="2400" b="1" dirty="0">
                <a:latin typeface="Calibri" panose="020F0502020204030204" pitchFamily="34" charset="0"/>
                <a:cs typeface="Calibri" panose="020F0502020204030204" pitchFamily="34" charset="0"/>
              </a:rPr>
              <a:t>, </a:t>
            </a:r>
          </a:p>
          <a:p>
            <a:pPr eaLnBrk="1" hangingPunct="1">
              <a:lnSpc>
                <a:spcPct val="80000"/>
              </a:lnSpc>
            </a:pPr>
            <a:r>
              <a:rPr lang="en-US" altLang="nl-BE" sz="2400" b="1" dirty="0" err="1">
                <a:latin typeface="Calibri" panose="020F0502020204030204" pitchFamily="34" charset="0"/>
                <a:cs typeface="Calibri" panose="020F0502020204030204" pitchFamily="34" charset="0"/>
              </a:rPr>
              <a:t>bv</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een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verkoudheid</a:t>
            </a:r>
            <a:r>
              <a:rPr lang="en-US" altLang="nl-BE" sz="2400" b="1" dirty="0">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3113024C-1454-80CF-E766-9C2ED2066140}"/>
              </a:ext>
            </a:extLst>
          </p:cNvPr>
          <p:cNvSpPr txBox="1"/>
          <p:nvPr/>
        </p:nvSpPr>
        <p:spPr>
          <a:xfrm>
            <a:off x="3909901" y="417948"/>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A. Antigenic variation</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8690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06189" y="2535539"/>
            <a:ext cx="11202931" cy="2609945"/>
          </a:xfrm>
          <a:prstGeom prst="rect">
            <a:avLst/>
          </a:prstGeom>
          <a:noFill/>
        </p:spPr>
        <p:txBody>
          <a:bodyPr wrap="square">
            <a:spAutoFit/>
          </a:bodyPr>
          <a:lstStyle/>
          <a:p>
            <a:pPr eaLnBrk="1" hangingPunct="1">
              <a:lnSpc>
                <a:spcPct val="80000"/>
              </a:lnSpc>
            </a:pPr>
            <a:r>
              <a:rPr lang="en-US" altLang="nl-BE" sz="2400" b="1" dirty="0" err="1">
                <a:latin typeface="Calibri" panose="020F0502020204030204" pitchFamily="34" charset="0"/>
                <a:cs typeface="Calibri" panose="020F0502020204030204" pitchFamily="34" charset="0"/>
              </a:rPr>
              <a:t>Voorbeeld</a:t>
            </a:r>
            <a:r>
              <a:rPr lang="en-US" altLang="nl-BE" sz="2400" b="1" dirty="0">
                <a:latin typeface="Calibri" panose="020F0502020204030204" pitchFamily="34" charset="0"/>
                <a:cs typeface="Calibri" panose="020F0502020204030204" pitchFamily="34" charset="0"/>
              </a:rPr>
              <a:t> I: het rhinovirus</a:t>
            </a:r>
          </a:p>
          <a:p>
            <a:pPr eaLnBrk="1" hangingPunct="1">
              <a:lnSpc>
                <a:spcPct val="80000"/>
              </a:lnSpc>
            </a:pPr>
            <a:endParaRPr lang="en-US" altLang="nl-BE" sz="2000" dirty="0">
              <a:latin typeface="Calibri" panose="020F0502020204030204" pitchFamily="34" charset="0"/>
              <a:cs typeface="Calibri" panose="020F0502020204030204" pitchFamily="34" charset="0"/>
            </a:endParaRPr>
          </a:p>
          <a:p>
            <a:pPr eaLnBrk="1" hangingPunct="1">
              <a:lnSpc>
                <a:spcPct val="80000"/>
              </a:lnSpc>
            </a:pPr>
            <a:r>
              <a:rPr lang="en-US" altLang="nl-BE" sz="2000" dirty="0">
                <a:latin typeface="Calibri" panose="020F0502020204030204" pitchFamily="34" charset="0"/>
                <a:cs typeface="Calibri" panose="020F0502020204030204" pitchFamily="34" charset="0"/>
              </a:rPr>
              <a:t>	- rhino = "van de </a:t>
            </a:r>
            <a:r>
              <a:rPr lang="en-US" altLang="nl-BE" sz="2000" dirty="0" err="1">
                <a:latin typeface="Calibri" panose="020F0502020204030204" pitchFamily="34" charset="0"/>
                <a:cs typeface="Calibri" panose="020F0502020204030204" pitchFamily="34" charset="0"/>
              </a:rPr>
              <a:t>neus</a:t>
            </a:r>
            <a:r>
              <a:rPr lang="en-US" altLang="nl-BE" sz="2000" dirty="0">
                <a:latin typeface="Calibri" panose="020F0502020204030204" pitchFamily="34" charset="0"/>
                <a:cs typeface="Calibri" panose="020F0502020204030204" pitchFamily="34" charset="0"/>
              </a:rPr>
              <a:t>"</a:t>
            </a:r>
          </a:p>
          <a:p>
            <a:pPr eaLnBrk="1" hangingPunct="1">
              <a:lnSpc>
                <a:spcPct val="80000"/>
              </a:lnSpc>
            </a:pPr>
            <a:endParaRPr lang="en-US" altLang="nl-BE" sz="2000" dirty="0">
              <a:latin typeface="Calibri" panose="020F0502020204030204" pitchFamily="34" charset="0"/>
              <a:cs typeface="Calibri" panose="020F0502020204030204" pitchFamily="34" charset="0"/>
            </a:endParaRPr>
          </a:p>
          <a:p>
            <a:pPr eaLnBrk="1" hangingPunct="1">
              <a:lnSpc>
                <a:spcPct val="80000"/>
              </a:lnSpc>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veroorzaakt</a:t>
            </a:r>
            <a:r>
              <a:rPr lang="en-US" altLang="nl-BE" sz="2000" dirty="0">
                <a:latin typeface="Calibri" panose="020F0502020204030204" pitchFamily="34" charset="0"/>
                <a:cs typeface="Calibri" panose="020F0502020204030204" pitchFamily="34" charset="0"/>
              </a:rPr>
              <a:t> de </a:t>
            </a:r>
            <a:r>
              <a:rPr lang="en-US" altLang="nl-BE" sz="2000" dirty="0" err="1">
                <a:latin typeface="Calibri" panose="020F0502020204030204" pitchFamily="34" charset="0"/>
                <a:cs typeface="Calibri" panose="020F0502020204030204" pitchFamily="34" charset="0"/>
              </a:rPr>
              <a:t>gewone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verkoudheid</a:t>
            </a:r>
            <a:r>
              <a:rPr lang="en-US" altLang="nl-BE" sz="2000" dirty="0">
                <a:latin typeface="Calibri" panose="020F0502020204030204" pitchFamily="34" charset="0"/>
                <a:cs typeface="Calibri" panose="020F0502020204030204" pitchFamily="34" charset="0"/>
              </a:rPr>
              <a:t> ("common cold")</a:t>
            </a:r>
          </a:p>
          <a:p>
            <a:pPr eaLnBrk="1" hangingPunct="1">
              <a:lnSpc>
                <a:spcPct val="80000"/>
              </a:lnSpc>
            </a:pPr>
            <a:endParaRPr lang="en-US" altLang="nl-BE" sz="2000" dirty="0">
              <a:latin typeface="Calibri" panose="020F0502020204030204" pitchFamily="34" charset="0"/>
              <a:cs typeface="Calibri" panose="020F0502020204030204" pitchFamily="34" charset="0"/>
            </a:endParaRPr>
          </a:p>
          <a:p>
            <a:pPr eaLnBrk="1" hangingPunct="1">
              <a:lnSpc>
                <a:spcPct val="80000"/>
              </a:lnSpc>
            </a:pPr>
            <a:r>
              <a:rPr lang="en-US" altLang="nl-BE" sz="2000" dirty="0">
                <a:latin typeface="Calibri" panose="020F0502020204030204" pitchFamily="34" charset="0"/>
                <a:cs typeface="Calibri" panose="020F0502020204030204" pitchFamily="34" charset="0"/>
              </a:rPr>
              <a:t>	- de </a:t>
            </a:r>
            <a:r>
              <a:rPr lang="en-US" altLang="nl-BE" sz="2000" dirty="0" err="1">
                <a:latin typeface="Calibri" panose="020F0502020204030204" pitchFamily="34" charset="0"/>
                <a:cs typeface="Calibri" panose="020F0502020204030204" pitchFamily="34" charset="0"/>
              </a:rPr>
              <a:t>antigene</a:t>
            </a:r>
            <a:r>
              <a:rPr lang="en-US" altLang="nl-BE" sz="2000" dirty="0">
                <a:latin typeface="Calibri" panose="020F0502020204030204" pitchFamily="34" charset="0"/>
                <a:cs typeface="Calibri" panose="020F0502020204030204" pitchFamily="34" charset="0"/>
              </a:rPr>
              <a:t> make-up van het virus </a:t>
            </a:r>
            <a:r>
              <a:rPr lang="en-US" altLang="nl-BE" sz="2000" dirty="0" err="1">
                <a:latin typeface="Calibri" panose="020F0502020204030204" pitchFamily="34" charset="0"/>
                <a:cs typeface="Calibri" panose="020F0502020204030204" pitchFamily="34" charset="0"/>
              </a:rPr>
              <a:t>varieert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voortdurend</a:t>
            </a:r>
            <a:r>
              <a:rPr lang="en-US" altLang="nl-BE" sz="2000" dirty="0">
                <a:latin typeface="Calibri" panose="020F0502020204030204" pitchFamily="34" charset="0"/>
                <a:cs typeface="Calibri" panose="020F0502020204030204" pitchFamily="34" charset="0"/>
              </a:rPr>
              <a:t> </a:t>
            </a:r>
            <a:r>
              <a:rPr lang="en-US" altLang="nl-BE" sz="2000" dirty="0">
                <a:latin typeface="Calibri" panose="020F0502020204030204" pitchFamily="34" charset="0"/>
                <a:cs typeface="Calibri" panose="020F0502020204030204" pitchFamily="34" charset="0"/>
                <a:sym typeface="Wingdings" pitchFamily="2" charset="2"/>
              </a:rPr>
              <a:t></a:t>
            </a:r>
            <a:endParaRPr lang="en-US" altLang="nl-BE" sz="2000" dirty="0">
              <a:latin typeface="Calibri" panose="020F0502020204030204" pitchFamily="34" charset="0"/>
              <a:cs typeface="Calibri" panose="020F0502020204030204" pitchFamily="34" charset="0"/>
            </a:endParaRPr>
          </a:p>
          <a:p>
            <a:pPr eaLnBrk="1" hangingPunct="1">
              <a:lnSpc>
                <a:spcPct val="80000"/>
              </a:lnSpc>
            </a:pPr>
            <a:endParaRPr lang="en-US" altLang="nl-BE" sz="2000" dirty="0">
              <a:latin typeface="Calibri" panose="020F0502020204030204" pitchFamily="34" charset="0"/>
              <a:cs typeface="Calibri" panose="020F0502020204030204" pitchFamily="34" charset="0"/>
            </a:endParaRPr>
          </a:p>
          <a:p>
            <a:pPr eaLnBrk="1" hangingPunct="1">
              <a:lnSpc>
                <a:spcPct val="80000"/>
              </a:lnSpc>
            </a:pPr>
            <a:r>
              <a:rPr lang="en-US" altLang="nl-BE" sz="2000" dirty="0">
                <a:latin typeface="Calibri" panose="020F0502020204030204" pitchFamily="34" charset="0"/>
                <a:cs typeface="Calibri" panose="020F0502020204030204" pitchFamily="34" charset="0"/>
              </a:rPr>
              <a:t>	- </a:t>
            </a:r>
            <a:r>
              <a:rPr lang="en-US" altLang="nl-BE" sz="2000" dirty="0" err="1">
                <a:latin typeface="Calibri" panose="020F0502020204030204" pitchFamily="34" charset="0"/>
                <a:cs typeface="Calibri" panose="020F0502020204030204" pitchFamily="34" charset="0"/>
              </a:rPr>
              <a:t>hierdoor</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kan</a:t>
            </a:r>
            <a:r>
              <a:rPr lang="en-US" altLang="nl-BE" sz="2000" dirty="0">
                <a:latin typeface="Calibri" panose="020F0502020204030204" pitchFamily="34" charset="0"/>
                <a:cs typeface="Calibri" panose="020F0502020204030204" pitchFamily="34" charset="0"/>
              </a:rPr>
              <a:t> het virus </a:t>
            </a:r>
            <a:r>
              <a:rPr lang="en-US" altLang="nl-BE" sz="2000" dirty="0" err="1">
                <a:latin typeface="Calibri" panose="020F0502020204030204" pitchFamily="34" charset="0"/>
                <a:cs typeface="Calibri" panose="020F0502020204030204" pitchFamily="34" charset="0"/>
              </a:rPr>
              <a:t>ontsnappen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aan</a:t>
            </a:r>
            <a:r>
              <a:rPr lang="en-US" altLang="nl-BE" sz="2000" dirty="0">
                <a:latin typeface="Calibri" panose="020F0502020204030204" pitchFamily="34" charset="0"/>
                <a:cs typeface="Calibri" panose="020F0502020204030204" pitchFamily="34" charset="0"/>
              </a:rPr>
              <a:t> het </a:t>
            </a:r>
            <a:r>
              <a:rPr lang="en-US" altLang="nl-BE" sz="2000" dirty="0" err="1">
                <a:latin typeface="Calibri" panose="020F0502020204030204" pitchFamily="34" charset="0"/>
                <a:cs typeface="Calibri" panose="020F0502020204030204" pitchFamily="34" charset="0"/>
              </a:rPr>
              <a:t>adaptieve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immuunsystem</a:t>
            </a:r>
            <a:r>
              <a:rPr lang="en-US" altLang="nl-BE" sz="2000" dirty="0">
                <a:latin typeface="Calibri" panose="020F0502020204030204" pitchFamily="34" charset="0"/>
                <a:cs typeface="Calibri" panose="020F0502020204030204" pitchFamily="34" charset="0"/>
              </a:rPr>
              <a:t>: </a:t>
            </a:r>
          </a:p>
          <a:p>
            <a:pPr eaLnBrk="1" hangingPunct="1">
              <a:lnSpc>
                <a:spcPct val="80000"/>
              </a:lnSpc>
            </a:pPr>
            <a:r>
              <a:rPr lang="en-US" altLang="nl-BE" sz="2000" dirty="0">
                <a:latin typeface="Calibri" panose="020F0502020204030204" pitchFamily="34" charset="0"/>
                <a:cs typeface="Calibri" panose="020F0502020204030204" pitchFamily="34" charset="0"/>
              </a:rPr>
              <a:t>	  de memory </a:t>
            </a:r>
            <a:r>
              <a:rPr lang="en-US" altLang="nl-BE" sz="2000" dirty="0" err="1">
                <a:latin typeface="Calibri" panose="020F0502020204030204" pitchFamily="34" charset="0"/>
                <a:cs typeface="Calibri" panose="020F0502020204030204" pitchFamily="34" charset="0"/>
              </a:rPr>
              <a:t>cellen</a:t>
            </a:r>
            <a:r>
              <a:rPr lang="en-US" altLang="nl-BE" sz="2000" dirty="0">
                <a:latin typeface="Calibri" panose="020F0502020204030204" pitchFamily="34" charset="0"/>
                <a:cs typeface="Calibri" panose="020F0502020204030204" pitchFamily="34" charset="0"/>
              </a:rPr>
              <a:t> die </a:t>
            </a:r>
            <a:r>
              <a:rPr lang="en-US" altLang="nl-BE" sz="2000" dirty="0" err="1">
                <a:latin typeface="Calibri" panose="020F0502020204030204" pitchFamily="34" charset="0"/>
                <a:cs typeface="Calibri" panose="020F0502020204030204" pitchFamily="34" charset="0"/>
              </a:rPr>
              <a:t>zijn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opgebouwd</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tegen</a:t>
            </a:r>
            <a:r>
              <a:rPr lang="en-US" altLang="nl-BE" sz="2000" dirty="0">
                <a:latin typeface="Calibri" panose="020F0502020204030204" pitchFamily="34" charset="0"/>
                <a:cs typeface="Calibri" panose="020F0502020204030204" pitchFamily="34" charset="0"/>
              </a:rPr>
              <a:t> de </a:t>
            </a:r>
            <a:r>
              <a:rPr lang="en-US" altLang="nl-BE" sz="2000" dirty="0" err="1">
                <a:latin typeface="Calibri" panose="020F0502020204030204" pitchFamily="34" charset="0"/>
                <a:cs typeface="Calibri" panose="020F0502020204030204" pitchFamily="34" charset="0"/>
              </a:rPr>
              <a:t>vorige</a:t>
            </a:r>
            <a:r>
              <a:rPr lang="en-US" altLang="nl-BE" sz="2000" dirty="0">
                <a:latin typeface="Calibri" panose="020F0502020204030204" pitchFamily="34" charset="0"/>
                <a:cs typeface="Calibri" panose="020F0502020204030204" pitchFamily="34" charset="0"/>
              </a:rPr>
              <a:t> variant </a:t>
            </a:r>
            <a:r>
              <a:rPr lang="en-US" altLang="nl-BE" sz="2000" dirty="0" err="1">
                <a:latin typeface="Calibri" panose="020F0502020204030204" pitchFamily="34" charset="0"/>
                <a:cs typeface="Calibri" panose="020F0502020204030204" pitchFamily="34" charset="0"/>
              </a:rPr>
              <a:t>werken</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niet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tegen</a:t>
            </a:r>
            <a:r>
              <a:rPr lang="en-US" altLang="nl-BE" sz="2000" dirty="0">
                <a:latin typeface="Calibri" panose="020F0502020204030204" pitchFamily="34" charset="0"/>
                <a:cs typeface="Calibri" panose="020F0502020204030204" pitchFamily="34" charset="0"/>
              </a:rPr>
              <a:t> de </a:t>
            </a:r>
            <a:r>
              <a:rPr lang="en-US" altLang="nl-BE" sz="2000" dirty="0" err="1">
                <a:latin typeface="Calibri" panose="020F0502020204030204" pitchFamily="34" charset="0"/>
                <a:cs typeface="Calibri" panose="020F0502020204030204" pitchFamily="34" charset="0"/>
              </a:rPr>
              <a:t>nieuwe</a:t>
            </a:r>
            <a:endParaRPr lang="nl-NL" altLang="nl-BE"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0A45C11-0E05-3B4B-E504-AE3139E4B893}"/>
              </a:ext>
            </a:extLst>
          </p:cNvPr>
          <p:cNvSpPr txBox="1"/>
          <p:nvPr/>
        </p:nvSpPr>
        <p:spPr>
          <a:xfrm>
            <a:off x="3909901" y="417948"/>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A. Antigenic variation</a:t>
            </a:r>
            <a:endParaRPr lang="en-US" sz="28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10ACBB-FC00-99C9-9FFA-22203BE10004}"/>
              </a:ext>
            </a:extLst>
          </p:cNvPr>
          <p:cNvSpPr txBox="1"/>
          <p:nvPr/>
        </p:nvSpPr>
        <p:spPr>
          <a:xfrm>
            <a:off x="806189" y="1184259"/>
            <a:ext cx="10478022" cy="986104"/>
          </a:xfrm>
          <a:prstGeom prst="rect">
            <a:avLst/>
          </a:prstGeom>
          <a:noFill/>
        </p:spPr>
        <p:txBody>
          <a:bodyPr wrap="square">
            <a:spAutoFit/>
          </a:bodyPr>
          <a:lstStyle/>
          <a:p>
            <a:pPr eaLnBrk="1" hangingPunct="1">
              <a:lnSpc>
                <a:spcPct val="80000"/>
              </a:lnSpc>
            </a:pPr>
            <a:endParaRPr lang="en-US" altLang="nl-BE" sz="2400" b="1" dirty="0">
              <a:latin typeface="Calibri" panose="020F0502020204030204" pitchFamily="34" charset="0"/>
              <a:cs typeface="Calibri" panose="020F0502020204030204" pitchFamily="34" charset="0"/>
            </a:endParaRPr>
          </a:p>
          <a:p>
            <a:pPr eaLnBrk="1" hangingPunct="1">
              <a:lnSpc>
                <a:spcPct val="80000"/>
              </a:lnSpc>
            </a:pPr>
            <a:r>
              <a:rPr lang="en-US" altLang="nl-BE" sz="2400" b="1" dirty="0">
                <a:latin typeface="Calibri" panose="020F0502020204030204" pitchFamily="34" charset="0"/>
                <a:cs typeface="Calibri" panose="020F0502020204030204" pitchFamily="34" charset="0"/>
              </a:rPr>
              <a:t>Hoe </a:t>
            </a:r>
            <a:r>
              <a:rPr lang="en-US" altLang="nl-BE" sz="2400" b="1" dirty="0" err="1">
                <a:latin typeface="Calibri" panose="020F0502020204030204" pitchFamily="34" charset="0"/>
                <a:cs typeface="Calibri" panose="020F0502020204030204" pitchFamily="34" charset="0"/>
              </a:rPr>
              <a:t>komt</a:t>
            </a:r>
            <a:r>
              <a:rPr lang="en-US" altLang="nl-BE" sz="2400" b="1" dirty="0">
                <a:latin typeface="Calibri" panose="020F0502020204030204" pitchFamily="34" charset="0"/>
                <a:cs typeface="Calibri" panose="020F0502020204030204" pitchFamily="34" charset="0"/>
              </a:rPr>
              <a:t> het </a:t>
            </a:r>
            <a:r>
              <a:rPr lang="en-US" altLang="nl-BE" sz="2400" b="1" dirty="0" err="1">
                <a:latin typeface="Calibri" panose="020F0502020204030204" pitchFamily="34" charset="0"/>
                <a:cs typeface="Calibri" panose="020F0502020204030204" pitchFamily="34" charset="0"/>
              </a:rPr>
              <a:t>dat</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mensen</a:t>
            </a:r>
            <a:r>
              <a:rPr lang="en-US" altLang="nl-BE" sz="2400" b="1" dirty="0">
                <a:latin typeface="Calibri" panose="020F0502020204030204" pitchFamily="34" charset="0"/>
                <a:cs typeface="Calibri" panose="020F0502020204030204" pitchFamily="34" charset="0"/>
              </a:rPr>
              <a:t> zo </a:t>
            </a:r>
            <a:r>
              <a:rPr lang="en-US" altLang="nl-BE" sz="2400" b="1" dirty="0" err="1">
                <a:latin typeface="Calibri" panose="020F0502020204030204" pitchFamily="34" charset="0"/>
                <a:cs typeface="Calibri" panose="020F0502020204030204" pitchFamily="34" charset="0"/>
              </a:rPr>
              <a:t>dikwijls</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dezelfde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ziekte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kunnen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krijgen</a:t>
            </a:r>
            <a:r>
              <a:rPr lang="en-US" altLang="nl-BE" sz="2400" b="1" dirty="0">
                <a:latin typeface="Calibri" panose="020F0502020204030204" pitchFamily="34" charset="0"/>
                <a:cs typeface="Calibri" panose="020F0502020204030204" pitchFamily="34" charset="0"/>
              </a:rPr>
              <a:t>, </a:t>
            </a:r>
          </a:p>
          <a:p>
            <a:pPr eaLnBrk="1" hangingPunct="1">
              <a:lnSpc>
                <a:spcPct val="80000"/>
              </a:lnSpc>
            </a:pPr>
            <a:r>
              <a:rPr lang="en-US" altLang="nl-BE" sz="2400" b="1" dirty="0" err="1">
                <a:latin typeface="Calibri" panose="020F0502020204030204" pitchFamily="34" charset="0"/>
                <a:cs typeface="Calibri" panose="020F0502020204030204" pitchFamily="34" charset="0"/>
              </a:rPr>
              <a:t>bv</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een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verkoudheid</a:t>
            </a:r>
            <a:r>
              <a:rPr lang="en-US" altLang="nl-BE" sz="24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36314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06189" y="2240899"/>
            <a:ext cx="10478022" cy="4160498"/>
          </a:xfrm>
          <a:prstGeom prst="rect">
            <a:avLst/>
          </a:prstGeom>
          <a:noFill/>
        </p:spPr>
        <p:txBody>
          <a:bodyPr wrap="square">
            <a:spAutoFit/>
          </a:bodyPr>
          <a:lstStyle/>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b="1" dirty="0">
                <a:latin typeface="Calibri" panose="020F0502020204030204" pitchFamily="34" charset="0"/>
                <a:cs typeface="Calibri" panose="020F0502020204030204" pitchFamily="34" charset="0"/>
              </a:rPr>
              <a:t>Voorbeeld II: het influenza virus</a:t>
            </a:r>
          </a:p>
          <a:p>
            <a:pPr eaLnBrk="1" hangingPunct="1">
              <a:lnSpc>
                <a:spcPct val="80000"/>
              </a:lnSpc>
            </a:pPr>
            <a:endParaRPr lang="nl-BE" altLang="nl-BE" sz="2000" dirty="0">
              <a:latin typeface="Calibri" panose="020F0502020204030204" pitchFamily="34" charset="0"/>
              <a:cs typeface="Calibri" panose="020F0502020204030204" pitchFamily="34" charset="0"/>
            </a:endParaRPr>
          </a:p>
          <a:p>
            <a:pPr lvl="1">
              <a:lnSpc>
                <a:spcPct val="80000"/>
              </a:lnSpc>
            </a:pPr>
            <a:r>
              <a:rPr lang="nl-BE" altLang="nl-BE" sz="2000" dirty="0">
                <a:latin typeface="Calibri" panose="020F0502020204030204" pitchFamily="34" charset="0"/>
                <a:cs typeface="Calibri" panose="020F0502020204030204" pitchFamily="34" charset="0"/>
              </a:rPr>
              <a:t>- veroorzaakt de griep (influenza)</a:t>
            </a:r>
          </a:p>
          <a:p>
            <a:pPr lvl="1">
              <a:lnSpc>
                <a:spcPct val="80000"/>
              </a:lnSpc>
            </a:pPr>
            <a:endParaRPr lang="nl-BE" altLang="nl-BE" sz="2000" dirty="0">
              <a:latin typeface="Calibri" panose="020F0502020204030204" pitchFamily="34" charset="0"/>
              <a:cs typeface="Calibri" panose="020F0502020204030204" pitchFamily="34" charset="0"/>
            </a:endParaRPr>
          </a:p>
          <a:p>
            <a:pPr lvl="1">
              <a:lnSpc>
                <a:spcPct val="80000"/>
              </a:lnSpc>
            </a:pPr>
            <a:r>
              <a:rPr lang="nl-BE" altLang="nl-BE" sz="2000" dirty="0">
                <a:latin typeface="Calibri" panose="020F0502020204030204" pitchFamily="34" charset="0"/>
                <a:cs typeface="Calibri" panose="020F0502020204030204" pitchFamily="34" charset="0"/>
              </a:rPr>
              <a:t>- elk jaar is er een "nieuw" griepseizoen t.g.v. nieuwe stammen van influenza virus</a:t>
            </a:r>
          </a:p>
          <a:p>
            <a:pPr lvl="1">
              <a:lnSpc>
                <a:spcPct val="80000"/>
              </a:lnSpc>
            </a:pPr>
            <a:r>
              <a:rPr lang="nl-BE" altLang="nl-BE" sz="800" dirty="0">
                <a:latin typeface="Calibri" panose="020F0502020204030204" pitchFamily="34" charset="0"/>
                <a:cs typeface="Calibri" panose="020F0502020204030204" pitchFamily="34" charset="0"/>
                <a:sym typeface="Wingdings" pitchFamily="2" charset="2"/>
              </a:rPr>
              <a:t>  </a:t>
            </a:r>
          </a:p>
          <a:p>
            <a:pPr lvl="1">
              <a:lnSpc>
                <a:spcPct val="80000"/>
              </a:lnSpc>
            </a:pPr>
            <a:r>
              <a:rPr lang="nl-BE" altLang="nl-BE" sz="2000" dirty="0">
                <a:latin typeface="Calibri" panose="020F0502020204030204" pitchFamily="34" charset="0"/>
                <a:cs typeface="Calibri" panose="020F0502020204030204" pitchFamily="34" charset="0"/>
                <a:sym typeface="Wingdings" pitchFamily="2" charset="2"/>
              </a:rPr>
              <a:t>   </a:t>
            </a:r>
            <a:r>
              <a:rPr lang="nl-BE" altLang="nl-BE" sz="2000" dirty="0">
                <a:latin typeface="Calibri" panose="020F0502020204030204" pitchFamily="34" charset="0"/>
                <a:cs typeface="Calibri" panose="020F0502020204030204" pitchFamily="34" charset="0"/>
              </a:rPr>
              <a:t>nieuwe stam = andere, nieuw(e) antigen(en)</a:t>
            </a:r>
          </a:p>
          <a:p>
            <a:pPr lvl="1">
              <a:lnSpc>
                <a:spcPct val="80000"/>
              </a:lnSpc>
            </a:pPr>
            <a:r>
              <a:rPr lang="nl-BE" altLang="nl-BE" sz="800" dirty="0">
                <a:latin typeface="Calibri" panose="020F0502020204030204" pitchFamily="34" charset="0"/>
                <a:cs typeface="Calibri" panose="020F0502020204030204" pitchFamily="34" charset="0"/>
                <a:sym typeface="Wingdings" pitchFamily="2" charset="2"/>
              </a:rPr>
              <a:t>  </a:t>
            </a:r>
          </a:p>
          <a:p>
            <a:pPr lvl="1">
              <a:lnSpc>
                <a:spcPct val="80000"/>
              </a:lnSpc>
            </a:pPr>
            <a:r>
              <a:rPr lang="nl-BE" altLang="nl-BE" sz="2000" dirty="0">
                <a:latin typeface="Calibri" panose="020F0502020204030204" pitchFamily="34" charset="0"/>
                <a:cs typeface="Calibri" panose="020F0502020204030204" pitchFamily="34" charset="0"/>
                <a:sym typeface="Wingdings" pitchFamily="2" charset="2"/>
              </a:rPr>
              <a:t>   "weeral griep, vorig jaar ook" </a:t>
            </a:r>
            <a:endParaRPr lang="nl-BE" altLang="nl-BE" sz="2000" dirty="0">
              <a:latin typeface="Calibri" panose="020F0502020204030204" pitchFamily="34" charset="0"/>
              <a:cs typeface="Calibri" panose="020F0502020204030204" pitchFamily="34" charset="0"/>
            </a:endParaRPr>
          </a:p>
          <a:p>
            <a:pPr lvl="1">
              <a:lnSpc>
                <a:spcPct val="80000"/>
              </a:lnSpc>
            </a:pPr>
            <a:r>
              <a:rPr lang="nl-BE" altLang="nl-BE" sz="800" dirty="0">
                <a:latin typeface="Calibri" panose="020F0502020204030204" pitchFamily="34" charset="0"/>
                <a:cs typeface="Calibri" panose="020F0502020204030204" pitchFamily="34" charset="0"/>
              </a:rPr>
              <a:t>  </a:t>
            </a:r>
          </a:p>
          <a:p>
            <a:pPr lvl="1">
              <a:lnSpc>
                <a:spcPct val="80000"/>
              </a:lnSpc>
            </a:pPr>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 elk jaar nieuw vaccin</a:t>
            </a:r>
          </a:p>
          <a:p>
            <a:pPr eaLnBrk="1" hangingPunct="1">
              <a:lnSpc>
                <a:spcPct val="80000"/>
              </a:lnSpc>
            </a:pPr>
            <a:endParaRPr lang="nl-NL" altLang="nl-BE" sz="2000" dirty="0">
              <a:latin typeface="Calibri" panose="020F0502020204030204" pitchFamily="34" charset="0"/>
              <a:cs typeface="Calibri" panose="020F0502020204030204" pitchFamily="34" charset="0"/>
            </a:endParaRPr>
          </a:p>
          <a:p>
            <a:pPr eaLnBrk="1" hangingPunct="1">
              <a:lnSpc>
                <a:spcPct val="80000"/>
              </a:lnSpc>
            </a:pPr>
            <a:endParaRPr lang="nl-NL" altLang="nl-BE" sz="2000" dirty="0">
              <a:latin typeface="Calibri" panose="020F0502020204030204" pitchFamily="34" charset="0"/>
              <a:cs typeface="Calibri" panose="020F0502020204030204" pitchFamily="34" charset="0"/>
            </a:endParaRPr>
          </a:p>
          <a:p>
            <a:pPr eaLnBrk="1" hangingPunct="1">
              <a:lnSpc>
                <a:spcPct val="80000"/>
              </a:lnSpc>
            </a:pPr>
            <a:endParaRPr lang="nl-NL" altLang="nl-BE" sz="2000" dirty="0">
              <a:latin typeface="Calibri" panose="020F0502020204030204" pitchFamily="34" charset="0"/>
              <a:cs typeface="Calibri" panose="020F0502020204030204" pitchFamily="34" charset="0"/>
            </a:endParaRPr>
          </a:p>
          <a:p>
            <a:pPr eaLnBrk="1" hangingPunct="1">
              <a:lnSpc>
                <a:spcPct val="80000"/>
              </a:lnSpc>
            </a:pPr>
            <a:r>
              <a:rPr lang="en-US" altLang="nl-BE" sz="2000" dirty="0" err="1">
                <a:latin typeface="Calibri" panose="020F0502020204030204" pitchFamily="34" charset="0"/>
                <a:cs typeface="Calibri" panose="020F0502020204030204" pitchFamily="34" charset="0"/>
              </a:rPr>
              <a:t>Antigene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variatie</a:t>
            </a:r>
            <a:r>
              <a:rPr lang="en-US" altLang="nl-BE" sz="2000" dirty="0">
                <a:latin typeface="Calibri" panose="020F0502020204030204" pitchFamily="34" charset="0"/>
                <a:cs typeface="Calibri" panose="020F0502020204030204" pitchFamily="34" charset="0"/>
              </a:rPr>
              <a:t> is </a:t>
            </a:r>
            <a:r>
              <a:rPr lang="en-US" altLang="nl-BE" sz="2000" dirty="0" err="1">
                <a:latin typeface="Calibri" panose="020F0502020204030204" pitchFamily="34" charset="0"/>
                <a:cs typeface="Calibri" panose="020F0502020204030204" pitchFamily="34" charset="0"/>
              </a:rPr>
              <a:t>een</a:t>
            </a:r>
            <a:r>
              <a:rPr lang="en-US" altLang="nl-BE" sz="2000" dirty="0">
                <a:latin typeface="Calibri" panose="020F0502020204030204" pitchFamily="34" charset="0"/>
                <a:cs typeface="Calibri" panose="020F0502020204030204" pitchFamily="34" charset="0"/>
              </a:rPr>
              <a:t> van de </a:t>
            </a:r>
            <a:r>
              <a:rPr lang="en-US" altLang="nl-BE" sz="2000" dirty="0" err="1">
                <a:latin typeface="Calibri" panose="020F0502020204030204" pitchFamily="34" charset="0"/>
                <a:cs typeface="Calibri" panose="020F0502020204030204" pitchFamily="34" charset="0"/>
              </a:rPr>
              <a:t>meest</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effectieve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methodes</a:t>
            </a:r>
            <a:r>
              <a:rPr lang="en-US" altLang="nl-BE" sz="2000" dirty="0">
                <a:latin typeface="Calibri" panose="020F0502020204030204" pitchFamily="34" charset="0"/>
                <a:cs typeface="Calibri" panose="020F0502020204030204" pitchFamily="34" charset="0"/>
              </a:rPr>
              <a:t> </a:t>
            </a:r>
          </a:p>
          <a:p>
            <a:pPr eaLnBrk="1" hangingPunct="1">
              <a:lnSpc>
                <a:spcPct val="80000"/>
              </a:lnSpc>
            </a:pPr>
            <a:r>
              <a:rPr lang="en-US" altLang="nl-BE" sz="2000" dirty="0">
                <a:latin typeface="Calibri" panose="020F0502020204030204" pitchFamily="34" charset="0"/>
                <a:cs typeface="Calibri" panose="020F0502020204030204" pitchFamily="34" charset="0"/>
              </a:rPr>
              <a:t>om </a:t>
            </a:r>
            <a:r>
              <a:rPr lang="en-US" altLang="nl-BE" sz="2000" dirty="0" err="1">
                <a:latin typeface="Calibri" panose="020F0502020204030204" pitchFamily="34" charset="0"/>
                <a:cs typeface="Calibri" panose="020F0502020204030204" pitchFamily="34" charset="0"/>
              </a:rPr>
              <a:t>detectie</a:t>
            </a:r>
            <a:r>
              <a:rPr lang="en-US" altLang="nl-BE" sz="2000" dirty="0">
                <a:latin typeface="Calibri" panose="020F0502020204030204" pitchFamily="34" charset="0"/>
                <a:cs typeface="Calibri" panose="020F0502020204030204" pitchFamily="34" charset="0"/>
              </a:rPr>
              <a:t> door het </a:t>
            </a:r>
            <a:r>
              <a:rPr lang="en-US" altLang="nl-BE" sz="2000" dirty="0" err="1">
                <a:latin typeface="Calibri" panose="020F0502020204030204" pitchFamily="34" charset="0"/>
                <a:cs typeface="Calibri" panose="020F0502020204030204" pitchFamily="34" charset="0"/>
              </a:rPr>
              <a:t>immuunsysteem</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te</a:t>
            </a:r>
            <a:r>
              <a:rPr lang="en-US" altLang="nl-BE" sz="2000" dirty="0">
                <a:latin typeface="Calibri" panose="020F0502020204030204" pitchFamily="34" charset="0"/>
                <a:cs typeface="Calibri" panose="020F0502020204030204" pitchFamily="34" charset="0"/>
              </a:rPr>
              <a:t> </a:t>
            </a:r>
            <a:r>
              <a:rPr lang="en-US" altLang="nl-BE" sz="2000" dirty="0" err="1">
                <a:latin typeface="Calibri" panose="020F0502020204030204" pitchFamily="34" charset="0"/>
                <a:cs typeface="Calibri" panose="020F0502020204030204" pitchFamily="34" charset="0"/>
              </a:rPr>
              <a:t>ontlopen</a:t>
            </a:r>
            <a:endParaRPr lang="en-US" altLang="nl-BE" sz="2000" dirty="0">
              <a:latin typeface="Calibri" panose="020F0502020204030204" pitchFamily="34" charset="0"/>
              <a:cs typeface="Calibri" panose="020F0502020204030204" pitchFamily="34" charset="0"/>
            </a:endParaRPr>
          </a:p>
          <a:p>
            <a:pPr eaLnBrk="1" hangingPunct="1">
              <a:lnSpc>
                <a:spcPct val="80000"/>
              </a:lnSpc>
            </a:pPr>
            <a:endParaRPr lang="nl-NL" altLang="nl-BE"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0A45C11-0E05-3B4B-E504-AE3139E4B893}"/>
              </a:ext>
            </a:extLst>
          </p:cNvPr>
          <p:cNvSpPr txBox="1"/>
          <p:nvPr/>
        </p:nvSpPr>
        <p:spPr>
          <a:xfrm>
            <a:off x="3909901" y="417948"/>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A. Antigenic variation</a:t>
            </a:r>
            <a:endParaRPr lang="en-US" sz="28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E10ACBB-FC00-99C9-9FFA-22203BE10004}"/>
              </a:ext>
            </a:extLst>
          </p:cNvPr>
          <p:cNvSpPr txBox="1"/>
          <p:nvPr/>
        </p:nvSpPr>
        <p:spPr>
          <a:xfrm>
            <a:off x="806189" y="1184259"/>
            <a:ext cx="10478022" cy="986104"/>
          </a:xfrm>
          <a:prstGeom prst="rect">
            <a:avLst/>
          </a:prstGeom>
          <a:noFill/>
        </p:spPr>
        <p:txBody>
          <a:bodyPr wrap="square">
            <a:spAutoFit/>
          </a:bodyPr>
          <a:lstStyle/>
          <a:p>
            <a:pPr eaLnBrk="1" hangingPunct="1">
              <a:lnSpc>
                <a:spcPct val="80000"/>
              </a:lnSpc>
            </a:pPr>
            <a:endParaRPr lang="en-US" altLang="nl-BE" sz="2400" b="1" dirty="0">
              <a:latin typeface="Calibri" panose="020F0502020204030204" pitchFamily="34" charset="0"/>
              <a:cs typeface="Calibri" panose="020F0502020204030204" pitchFamily="34" charset="0"/>
            </a:endParaRPr>
          </a:p>
          <a:p>
            <a:pPr eaLnBrk="1" hangingPunct="1">
              <a:lnSpc>
                <a:spcPct val="80000"/>
              </a:lnSpc>
            </a:pPr>
            <a:r>
              <a:rPr lang="en-US" altLang="nl-BE" sz="2400" b="1" dirty="0">
                <a:latin typeface="Calibri" panose="020F0502020204030204" pitchFamily="34" charset="0"/>
                <a:cs typeface="Calibri" panose="020F0502020204030204" pitchFamily="34" charset="0"/>
              </a:rPr>
              <a:t>Hoe </a:t>
            </a:r>
            <a:r>
              <a:rPr lang="en-US" altLang="nl-BE" sz="2400" b="1" dirty="0" err="1">
                <a:latin typeface="Calibri" panose="020F0502020204030204" pitchFamily="34" charset="0"/>
                <a:cs typeface="Calibri" panose="020F0502020204030204" pitchFamily="34" charset="0"/>
              </a:rPr>
              <a:t>komt</a:t>
            </a:r>
            <a:r>
              <a:rPr lang="en-US" altLang="nl-BE" sz="2400" b="1" dirty="0">
                <a:latin typeface="Calibri" panose="020F0502020204030204" pitchFamily="34" charset="0"/>
                <a:cs typeface="Calibri" panose="020F0502020204030204" pitchFamily="34" charset="0"/>
              </a:rPr>
              <a:t> het </a:t>
            </a:r>
            <a:r>
              <a:rPr lang="en-US" altLang="nl-BE" sz="2400" b="1" dirty="0" err="1">
                <a:latin typeface="Calibri" panose="020F0502020204030204" pitchFamily="34" charset="0"/>
                <a:cs typeface="Calibri" panose="020F0502020204030204" pitchFamily="34" charset="0"/>
              </a:rPr>
              <a:t>dat</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mensen</a:t>
            </a:r>
            <a:r>
              <a:rPr lang="en-US" altLang="nl-BE" sz="2400" b="1" dirty="0">
                <a:latin typeface="Calibri" panose="020F0502020204030204" pitchFamily="34" charset="0"/>
                <a:cs typeface="Calibri" panose="020F0502020204030204" pitchFamily="34" charset="0"/>
              </a:rPr>
              <a:t> zo </a:t>
            </a:r>
            <a:r>
              <a:rPr lang="en-US" altLang="nl-BE" sz="2400" b="1" dirty="0" err="1">
                <a:latin typeface="Calibri" panose="020F0502020204030204" pitchFamily="34" charset="0"/>
                <a:cs typeface="Calibri" panose="020F0502020204030204" pitchFamily="34" charset="0"/>
              </a:rPr>
              <a:t>dikwijls</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dezelfde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ziekte</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kunnen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krijgen</a:t>
            </a:r>
            <a:r>
              <a:rPr lang="en-US" altLang="nl-BE" sz="2400" b="1" dirty="0">
                <a:latin typeface="Calibri" panose="020F0502020204030204" pitchFamily="34" charset="0"/>
                <a:cs typeface="Calibri" panose="020F0502020204030204" pitchFamily="34" charset="0"/>
              </a:rPr>
              <a:t>, </a:t>
            </a:r>
          </a:p>
          <a:p>
            <a:pPr eaLnBrk="1" hangingPunct="1">
              <a:lnSpc>
                <a:spcPct val="80000"/>
              </a:lnSpc>
            </a:pPr>
            <a:r>
              <a:rPr lang="en-US" altLang="nl-BE" sz="2400" b="1" dirty="0" err="1">
                <a:latin typeface="Calibri" panose="020F0502020204030204" pitchFamily="34" charset="0"/>
                <a:cs typeface="Calibri" panose="020F0502020204030204" pitchFamily="34" charset="0"/>
              </a:rPr>
              <a:t>bv</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een</a:t>
            </a:r>
            <a:r>
              <a:rPr lang="en-US" altLang="nl-BE" sz="2400" b="1" dirty="0">
                <a:latin typeface="Calibri" panose="020F0502020204030204" pitchFamily="34" charset="0"/>
                <a:cs typeface="Calibri" panose="020F0502020204030204" pitchFamily="34" charset="0"/>
              </a:rPr>
              <a:t> </a:t>
            </a:r>
            <a:r>
              <a:rPr lang="en-US" altLang="nl-BE" sz="2400" b="1" dirty="0" err="1">
                <a:latin typeface="Calibri" panose="020F0502020204030204" pitchFamily="34" charset="0"/>
                <a:cs typeface="Calibri" panose="020F0502020204030204" pitchFamily="34" charset="0"/>
              </a:rPr>
              <a:t>verkoudheid</a:t>
            </a:r>
            <a:r>
              <a:rPr lang="en-US" altLang="nl-BE" sz="24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45225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17232" y="1474498"/>
            <a:ext cx="11263008" cy="4529317"/>
          </a:xfrm>
          <a:prstGeom prst="rect">
            <a:avLst/>
          </a:prstGeom>
          <a:noFill/>
        </p:spPr>
        <p:txBody>
          <a:bodyPr wrap="square">
            <a:spAutoFit/>
          </a:bodyPr>
          <a:lstStyle/>
          <a:p>
            <a:pPr eaLnBrk="1" hangingPunct="1">
              <a:lnSpc>
                <a:spcPct val="80000"/>
              </a:lnSpc>
            </a:pPr>
            <a:r>
              <a:rPr lang="nl-BE" altLang="nl-BE" sz="2400" b="1" dirty="0">
                <a:latin typeface="Calibri" panose="020F0502020204030204" pitchFamily="34" charset="0"/>
                <a:cs typeface="Calibri" panose="020F0502020204030204" pitchFamily="34" charset="0"/>
              </a:rPr>
              <a:t>In latentie gaan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blijft na een eerste besmetting inactief aanwezig </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tijdens deze latentie periode is er geen replicatie van het virus,</a:t>
            </a:r>
          </a:p>
          <a:p>
            <a:pPr eaLnBrk="1" hangingPunct="1">
              <a:lnSpc>
                <a:spcPct val="80000"/>
              </a:lnSpc>
            </a:pPr>
            <a:r>
              <a:rPr lang="nl-BE" altLang="nl-BE" sz="2400" dirty="0">
                <a:latin typeface="Calibri" panose="020F0502020204030204" pitchFamily="34" charset="0"/>
                <a:cs typeface="Calibri" panose="020F0502020204030204" pitchFamily="34" charset="0"/>
              </a:rPr>
              <a:t> 	  en daardoor is er geen detectie door immuunsysteem</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virus houdt zich ergens "gedeisd"</a:t>
            </a:r>
          </a:p>
          <a:p>
            <a:pPr eaLnBrk="1" hangingPunct="1">
              <a:lnSpc>
                <a:spcPct val="80000"/>
              </a:lnSpc>
            </a:pPr>
            <a:r>
              <a:rPr lang="nl-BE" altLang="nl-BE" sz="2400" dirty="0">
                <a:latin typeface="Calibri" panose="020F0502020204030204" pitchFamily="34" charset="0"/>
                <a:cs typeface="Calibri" panose="020F0502020204030204" pitchFamily="34" charset="0"/>
              </a:rPr>
              <a:t>	  bv. in cellichaam van een zenuwcel i.g.v. varicella zoster virus(VZV) [windpokken]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kan plots heropflakkeren, dikwijls na een trigger </a:t>
            </a:r>
            <a:r>
              <a:rPr lang="nl-BE" altLang="nl-BE" sz="2000" dirty="0">
                <a:latin typeface="Calibri" panose="020F0502020204030204" pitchFamily="34" charset="0"/>
                <a:cs typeface="Calibri" panose="020F0502020204030204" pitchFamily="34" charset="0"/>
              </a:rPr>
              <a:t>(niet altijd duidelijk wat die is)</a:t>
            </a:r>
          </a:p>
          <a:p>
            <a:pPr eaLnBrk="1" hangingPunct="1">
              <a:lnSpc>
                <a:spcPct val="80000"/>
              </a:lnSpc>
            </a:pPr>
            <a:r>
              <a:rPr lang="nl-BE" altLang="nl-BE" sz="2400" dirty="0">
                <a:latin typeface="Calibri" panose="020F0502020204030204" pitchFamily="34" charset="0"/>
                <a:cs typeface="Calibri" panose="020F0502020204030204" pitchFamily="34" charset="0"/>
              </a:rPr>
              <a:t>	  bv. trigger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h</a:t>
            </a:r>
            <a:r>
              <a:rPr lang="nl-BE" altLang="nl-BE" sz="2400" dirty="0">
                <a:latin typeface="Calibri" panose="020F0502020204030204" pitchFamily="34" charset="0"/>
                <a:cs typeface="Calibri" panose="020F0502020204030204" pitchFamily="34" charset="0"/>
              </a:rPr>
              <a:t>eropflakkering VZV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VZV migreert vanuit cellichaam langs zenus naar huid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zona (gordelroos/shingles)</a:t>
            </a:r>
            <a:endParaRPr lang="nl-NL" altLang="nl-BE"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4961071-A041-92C0-FC30-274396D4CBC5}"/>
              </a:ext>
            </a:extLst>
          </p:cNvPr>
          <p:cNvSpPr txBox="1"/>
          <p:nvPr/>
        </p:nvSpPr>
        <p:spPr>
          <a:xfrm>
            <a:off x="3923156" y="425882"/>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B. Viral latency</a:t>
            </a:r>
            <a:endParaRPr lang="en-US" sz="28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A8B9E46-EC52-AE28-3A1F-199D7874EEFD}"/>
              </a:ext>
            </a:extLst>
          </p:cNvPr>
          <p:cNvSpPr txBox="1"/>
          <p:nvPr/>
        </p:nvSpPr>
        <p:spPr>
          <a:xfrm>
            <a:off x="856989" y="6456684"/>
            <a:ext cx="4929809" cy="276999"/>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 Nature Reviews Disease Primers volume 1, Article number: 15016 (2015) </a:t>
            </a:r>
          </a:p>
        </p:txBody>
      </p:sp>
      <p:sp>
        <p:nvSpPr>
          <p:cNvPr id="4" name="Rectangle 3">
            <a:extLst>
              <a:ext uri="{FF2B5EF4-FFF2-40B4-BE49-F238E27FC236}">
                <a16:creationId xmlns:a16="http://schemas.microsoft.com/office/drawing/2014/main" id="{12E70E46-47FA-FA46-B0C0-EAD9A0B09A39}"/>
              </a:ext>
            </a:extLst>
          </p:cNvPr>
          <p:cNvSpPr/>
          <p:nvPr/>
        </p:nvSpPr>
        <p:spPr>
          <a:xfrm>
            <a:off x="701040" y="2632668"/>
            <a:ext cx="11287760" cy="4101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6021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17232" y="1474498"/>
            <a:ext cx="11263008" cy="4529317"/>
          </a:xfrm>
          <a:prstGeom prst="rect">
            <a:avLst/>
          </a:prstGeom>
          <a:noFill/>
        </p:spPr>
        <p:txBody>
          <a:bodyPr wrap="square">
            <a:spAutoFit/>
          </a:bodyPr>
          <a:lstStyle/>
          <a:p>
            <a:pPr eaLnBrk="1" hangingPunct="1">
              <a:lnSpc>
                <a:spcPct val="80000"/>
              </a:lnSpc>
            </a:pPr>
            <a:r>
              <a:rPr lang="nl-BE" altLang="nl-BE" sz="2400" b="1" dirty="0">
                <a:latin typeface="Calibri" panose="020F0502020204030204" pitchFamily="34" charset="0"/>
                <a:cs typeface="Calibri" panose="020F0502020204030204" pitchFamily="34" charset="0"/>
              </a:rPr>
              <a:t>In latentie gaan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blijft na een eerste besmetting inactief aanwezig </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tijdens deze latentie periode is er geen replicatie van het virus,</a:t>
            </a:r>
          </a:p>
          <a:p>
            <a:pPr eaLnBrk="1" hangingPunct="1">
              <a:lnSpc>
                <a:spcPct val="80000"/>
              </a:lnSpc>
            </a:pPr>
            <a:r>
              <a:rPr lang="nl-BE" altLang="nl-BE" sz="2400" dirty="0">
                <a:latin typeface="Calibri" panose="020F0502020204030204" pitchFamily="34" charset="0"/>
                <a:cs typeface="Calibri" panose="020F0502020204030204" pitchFamily="34" charset="0"/>
              </a:rPr>
              <a:t> 	  en daardoor geen detectie door immuunsysteem</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virus houdt zich ergens "gedeisd"</a:t>
            </a:r>
          </a:p>
          <a:p>
            <a:pPr eaLnBrk="1" hangingPunct="1">
              <a:lnSpc>
                <a:spcPct val="80000"/>
              </a:lnSpc>
            </a:pPr>
            <a:r>
              <a:rPr lang="nl-BE" altLang="nl-BE" sz="2400" dirty="0">
                <a:latin typeface="Calibri" panose="020F0502020204030204" pitchFamily="34" charset="0"/>
                <a:cs typeface="Calibri" panose="020F0502020204030204" pitchFamily="34" charset="0"/>
              </a:rPr>
              <a:t>	  bv. in cellichaam van een zenuwcel i.g.v. varicella zoster virus(VZV) [windpokken]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kan plots heropflakkeren, dikwijls na een trigger </a:t>
            </a:r>
            <a:r>
              <a:rPr lang="nl-BE" altLang="nl-BE" sz="2000" dirty="0">
                <a:latin typeface="Calibri" panose="020F0502020204030204" pitchFamily="34" charset="0"/>
                <a:cs typeface="Calibri" panose="020F0502020204030204" pitchFamily="34" charset="0"/>
              </a:rPr>
              <a:t>(niet altijd duidelijk wat die is)</a:t>
            </a:r>
          </a:p>
          <a:p>
            <a:pPr eaLnBrk="1" hangingPunct="1">
              <a:lnSpc>
                <a:spcPct val="80000"/>
              </a:lnSpc>
            </a:pPr>
            <a:r>
              <a:rPr lang="nl-BE" altLang="nl-BE" sz="2400" dirty="0">
                <a:latin typeface="Calibri" panose="020F0502020204030204" pitchFamily="34" charset="0"/>
                <a:cs typeface="Calibri" panose="020F0502020204030204" pitchFamily="34" charset="0"/>
              </a:rPr>
              <a:t>	  bv. trigger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h</a:t>
            </a:r>
            <a:r>
              <a:rPr lang="nl-BE" altLang="nl-BE" sz="2400" dirty="0">
                <a:latin typeface="Calibri" panose="020F0502020204030204" pitchFamily="34" charset="0"/>
                <a:cs typeface="Calibri" panose="020F0502020204030204" pitchFamily="34" charset="0"/>
              </a:rPr>
              <a:t>eropflakkering VZV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VZV migreert vanuit cellichaam langs zenus naar huid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zona (gordelroos/shingles)</a:t>
            </a:r>
            <a:endParaRPr lang="nl-NL" altLang="nl-BE"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4961071-A041-92C0-FC30-274396D4CBC5}"/>
              </a:ext>
            </a:extLst>
          </p:cNvPr>
          <p:cNvSpPr txBox="1"/>
          <p:nvPr/>
        </p:nvSpPr>
        <p:spPr>
          <a:xfrm>
            <a:off x="3923156" y="425882"/>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B. Viral latency</a:t>
            </a:r>
            <a:endParaRPr lang="en-US" sz="28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A8B9E46-EC52-AE28-3A1F-199D7874EEFD}"/>
              </a:ext>
            </a:extLst>
          </p:cNvPr>
          <p:cNvSpPr txBox="1"/>
          <p:nvPr/>
        </p:nvSpPr>
        <p:spPr>
          <a:xfrm>
            <a:off x="856989" y="6456684"/>
            <a:ext cx="4929809" cy="276999"/>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 Nature Reviews Disease Primers volume 1, Article number: 15016 (2015) </a:t>
            </a:r>
          </a:p>
        </p:txBody>
      </p:sp>
      <p:sp>
        <p:nvSpPr>
          <p:cNvPr id="4" name="Rectangle 3">
            <a:extLst>
              <a:ext uri="{FF2B5EF4-FFF2-40B4-BE49-F238E27FC236}">
                <a16:creationId xmlns:a16="http://schemas.microsoft.com/office/drawing/2014/main" id="{12E70E46-47FA-FA46-B0C0-EAD9A0B09A39}"/>
              </a:ext>
            </a:extLst>
          </p:cNvPr>
          <p:cNvSpPr/>
          <p:nvPr/>
        </p:nvSpPr>
        <p:spPr>
          <a:xfrm>
            <a:off x="701040" y="3567839"/>
            <a:ext cx="11287760" cy="3165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964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17232" y="1474498"/>
            <a:ext cx="11263008" cy="4529317"/>
          </a:xfrm>
          <a:prstGeom prst="rect">
            <a:avLst/>
          </a:prstGeom>
          <a:noFill/>
        </p:spPr>
        <p:txBody>
          <a:bodyPr wrap="square">
            <a:spAutoFit/>
          </a:bodyPr>
          <a:lstStyle/>
          <a:p>
            <a:pPr eaLnBrk="1" hangingPunct="1">
              <a:lnSpc>
                <a:spcPct val="80000"/>
              </a:lnSpc>
            </a:pPr>
            <a:r>
              <a:rPr lang="nl-BE" altLang="nl-BE" sz="2400" b="1" dirty="0">
                <a:latin typeface="Calibri" panose="020F0502020204030204" pitchFamily="34" charset="0"/>
                <a:cs typeface="Calibri" panose="020F0502020204030204" pitchFamily="34" charset="0"/>
              </a:rPr>
              <a:t>In latentie gaan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blijft na een eerste besmetting inactief aanwezig </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tijdens deze latentie periode is er geen replicatie van het virus,</a:t>
            </a:r>
          </a:p>
          <a:p>
            <a:pPr eaLnBrk="1" hangingPunct="1">
              <a:lnSpc>
                <a:spcPct val="80000"/>
              </a:lnSpc>
            </a:pPr>
            <a:r>
              <a:rPr lang="nl-BE" altLang="nl-BE" sz="2400" dirty="0">
                <a:latin typeface="Calibri" panose="020F0502020204030204" pitchFamily="34" charset="0"/>
                <a:cs typeface="Calibri" panose="020F0502020204030204" pitchFamily="34" charset="0"/>
              </a:rPr>
              <a:t> 	  en daardoor geen detectie door immuunsysteem</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virus houdt zich ergens "gedeisd"</a:t>
            </a:r>
          </a:p>
          <a:p>
            <a:pPr eaLnBrk="1" hangingPunct="1">
              <a:lnSpc>
                <a:spcPct val="80000"/>
              </a:lnSpc>
            </a:pPr>
            <a:r>
              <a:rPr lang="nl-BE" altLang="nl-BE" sz="2400" dirty="0">
                <a:latin typeface="Calibri" panose="020F0502020204030204" pitchFamily="34" charset="0"/>
                <a:cs typeface="Calibri" panose="020F0502020204030204" pitchFamily="34" charset="0"/>
              </a:rPr>
              <a:t>	  bv. in cellichaam van een zenuwcel i.g.v. varicella zoster virus(VZV) [windpokken]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kan plots heropflakkeren, dikwijls na een trigger </a:t>
            </a:r>
            <a:r>
              <a:rPr lang="nl-BE" altLang="nl-BE" sz="2000" dirty="0">
                <a:latin typeface="Calibri" panose="020F0502020204030204" pitchFamily="34" charset="0"/>
                <a:cs typeface="Calibri" panose="020F0502020204030204" pitchFamily="34" charset="0"/>
              </a:rPr>
              <a:t>(niet altijd duidelijk wat die is)</a:t>
            </a:r>
          </a:p>
          <a:p>
            <a:pPr eaLnBrk="1" hangingPunct="1">
              <a:lnSpc>
                <a:spcPct val="80000"/>
              </a:lnSpc>
            </a:pPr>
            <a:r>
              <a:rPr lang="nl-BE" altLang="nl-BE" sz="2400" dirty="0">
                <a:latin typeface="Calibri" panose="020F0502020204030204" pitchFamily="34" charset="0"/>
                <a:cs typeface="Calibri" panose="020F0502020204030204" pitchFamily="34" charset="0"/>
              </a:rPr>
              <a:t>	  bv. trigger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h</a:t>
            </a:r>
            <a:r>
              <a:rPr lang="nl-BE" altLang="nl-BE" sz="2400" dirty="0">
                <a:latin typeface="Calibri" panose="020F0502020204030204" pitchFamily="34" charset="0"/>
                <a:cs typeface="Calibri" panose="020F0502020204030204" pitchFamily="34" charset="0"/>
              </a:rPr>
              <a:t>eropflakkering VZV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VZV migreert vanuit cellichaam langs zenus naar huid </a:t>
            </a: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zona (gordelroos/shingles)</a:t>
            </a:r>
            <a:endParaRPr lang="nl-NL" altLang="nl-BE"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4961071-A041-92C0-FC30-274396D4CBC5}"/>
              </a:ext>
            </a:extLst>
          </p:cNvPr>
          <p:cNvSpPr txBox="1"/>
          <p:nvPr/>
        </p:nvSpPr>
        <p:spPr>
          <a:xfrm>
            <a:off x="3923156" y="425882"/>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B. Viral latency</a:t>
            </a:r>
            <a:endParaRPr lang="en-US" sz="28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A8B9E46-EC52-AE28-3A1F-199D7874EEFD}"/>
              </a:ext>
            </a:extLst>
          </p:cNvPr>
          <p:cNvSpPr txBox="1"/>
          <p:nvPr/>
        </p:nvSpPr>
        <p:spPr>
          <a:xfrm>
            <a:off x="856989" y="6456684"/>
            <a:ext cx="4929809" cy="276999"/>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 Nature Reviews Disease Primers volume 1, Article number: 15016 (2015) </a:t>
            </a:r>
          </a:p>
        </p:txBody>
      </p:sp>
      <p:sp>
        <p:nvSpPr>
          <p:cNvPr id="4" name="Rectangle 3">
            <a:extLst>
              <a:ext uri="{FF2B5EF4-FFF2-40B4-BE49-F238E27FC236}">
                <a16:creationId xmlns:a16="http://schemas.microsoft.com/office/drawing/2014/main" id="{12E70E46-47FA-FA46-B0C0-EAD9A0B09A39}"/>
              </a:ext>
            </a:extLst>
          </p:cNvPr>
          <p:cNvSpPr/>
          <p:nvPr/>
        </p:nvSpPr>
        <p:spPr>
          <a:xfrm>
            <a:off x="701040" y="4310743"/>
            <a:ext cx="11287760" cy="2422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970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17232" y="1474498"/>
            <a:ext cx="11263008" cy="4137736"/>
          </a:xfrm>
          <a:prstGeom prst="rect">
            <a:avLst/>
          </a:prstGeom>
          <a:noFill/>
        </p:spPr>
        <p:txBody>
          <a:bodyPr wrap="square">
            <a:spAutoFit/>
          </a:bodyPr>
          <a:lstStyle/>
          <a:p>
            <a:pPr eaLnBrk="1" hangingPunct="1">
              <a:lnSpc>
                <a:spcPct val="80000"/>
              </a:lnSpc>
            </a:pPr>
            <a:r>
              <a:rPr lang="nl-BE" altLang="nl-BE" sz="2400" b="1" dirty="0">
                <a:latin typeface="Calibri" panose="020F0502020204030204" pitchFamily="34" charset="0"/>
                <a:cs typeface="Calibri" panose="020F0502020204030204" pitchFamily="34" charset="0"/>
              </a:rPr>
              <a:t>In latentie gaan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blijft na een eerste besmetting inactief aanwezig </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tijdens deze latentie periode is er geen replicatie van het virus,</a:t>
            </a:r>
          </a:p>
          <a:p>
            <a:pPr eaLnBrk="1" hangingPunct="1">
              <a:lnSpc>
                <a:spcPct val="80000"/>
              </a:lnSpc>
            </a:pPr>
            <a:r>
              <a:rPr lang="nl-BE" altLang="nl-BE" sz="2400" dirty="0">
                <a:latin typeface="Calibri" panose="020F0502020204030204" pitchFamily="34" charset="0"/>
                <a:cs typeface="Calibri" panose="020F0502020204030204" pitchFamily="34" charset="0"/>
              </a:rPr>
              <a:t> 	  en daardoor geen detectie door immuunsysteem</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virus houdt zich ergens "gedeisd"</a:t>
            </a:r>
          </a:p>
          <a:p>
            <a:pPr eaLnBrk="1" hangingPunct="1">
              <a:lnSpc>
                <a:spcPct val="80000"/>
              </a:lnSpc>
            </a:pPr>
            <a:r>
              <a:rPr lang="nl-BE" altLang="nl-BE" sz="2400" dirty="0">
                <a:latin typeface="Calibri" panose="020F0502020204030204" pitchFamily="34" charset="0"/>
                <a:cs typeface="Calibri" panose="020F0502020204030204" pitchFamily="34" charset="0"/>
              </a:rPr>
              <a:t>	  bv. in cellichaam van een zenuwcel i.g.v. varicella zoster virus(VZV) [windpokken]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kan plots heropflakkeren</a:t>
            </a:r>
          </a:p>
          <a:p>
            <a:pPr eaLnBrk="1" hangingPunct="1">
              <a:lnSpc>
                <a:spcPct val="80000"/>
              </a:lnSpc>
            </a:pPr>
            <a:endParaRPr lang="nl-BE" altLang="nl-BE" sz="8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dikwijls na een "trigger" (verminderde immuniteit t.g.v. stress, HIV)</a:t>
            </a:r>
          </a:p>
          <a:p>
            <a:pPr eaLnBrk="1" hangingPunct="1">
              <a:lnSpc>
                <a:spcPct val="80000"/>
              </a:lnSpc>
            </a:pPr>
            <a:endParaRPr lang="nl-BE" altLang="nl-BE" sz="800" dirty="0">
              <a:latin typeface="Calibri" panose="020F0502020204030204" pitchFamily="34" charset="0"/>
              <a:cs typeface="Calibri" panose="020F0502020204030204" pitchFamily="34" charset="0"/>
              <a:sym typeface="Wingdings" pitchFamily="2" charset="2"/>
            </a:endParaRP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a:t>
            </a:r>
            <a:endParaRPr lang="nl-NL" altLang="nl-BE"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4961071-A041-92C0-FC30-274396D4CBC5}"/>
              </a:ext>
            </a:extLst>
          </p:cNvPr>
          <p:cNvSpPr txBox="1"/>
          <p:nvPr/>
        </p:nvSpPr>
        <p:spPr>
          <a:xfrm>
            <a:off x="3923156" y="425882"/>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B. Viral latency</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2820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17232" y="1474498"/>
            <a:ext cx="11263008" cy="4827155"/>
          </a:xfrm>
          <a:prstGeom prst="rect">
            <a:avLst/>
          </a:prstGeom>
          <a:noFill/>
        </p:spPr>
        <p:txBody>
          <a:bodyPr wrap="square">
            <a:spAutoFit/>
          </a:bodyPr>
          <a:lstStyle/>
          <a:p>
            <a:pPr eaLnBrk="1" hangingPunct="1">
              <a:lnSpc>
                <a:spcPct val="80000"/>
              </a:lnSpc>
            </a:pPr>
            <a:r>
              <a:rPr lang="nl-BE" altLang="nl-BE" sz="2400" b="1" dirty="0">
                <a:latin typeface="Calibri" panose="020F0502020204030204" pitchFamily="34" charset="0"/>
                <a:cs typeface="Calibri" panose="020F0502020204030204" pitchFamily="34" charset="0"/>
              </a:rPr>
              <a:t>In latentie gaan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blijft na een eerste besmetting inactief aanwezig </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tijdens deze latentie periode is er geen replicatie van het virus,</a:t>
            </a:r>
          </a:p>
          <a:p>
            <a:pPr eaLnBrk="1" hangingPunct="1">
              <a:lnSpc>
                <a:spcPct val="80000"/>
              </a:lnSpc>
            </a:pPr>
            <a:r>
              <a:rPr lang="nl-BE" altLang="nl-BE" sz="2400" dirty="0">
                <a:latin typeface="Calibri" panose="020F0502020204030204" pitchFamily="34" charset="0"/>
                <a:cs typeface="Calibri" panose="020F0502020204030204" pitchFamily="34" charset="0"/>
              </a:rPr>
              <a:t> 	  en daardoor geen detectie door immuunsysteem</a:t>
            </a:r>
          </a:p>
          <a:p>
            <a:pPr eaLnBrk="1" hangingPunct="1">
              <a:lnSpc>
                <a:spcPct val="80000"/>
              </a:lnSpc>
            </a:pPr>
            <a:r>
              <a:rPr lang="nl-BE" altLang="nl-BE" sz="2400" dirty="0">
                <a:latin typeface="Calibri" panose="020F0502020204030204" pitchFamily="34" charset="0"/>
                <a:cs typeface="Calibri" panose="020F0502020204030204" pitchFamily="34" charset="0"/>
              </a:rPr>
              <a:t>	</a:t>
            </a:r>
          </a:p>
          <a:p>
            <a:pPr eaLnBrk="1" hangingPunct="1">
              <a:lnSpc>
                <a:spcPct val="80000"/>
              </a:lnSpc>
            </a:pPr>
            <a:r>
              <a:rPr lang="nl-BE" altLang="nl-BE" sz="2400" dirty="0">
                <a:latin typeface="Calibri" panose="020F0502020204030204" pitchFamily="34" charset="0"/>
                <a:cs typeface="Calibri" panose="020F0502020204030204" pitchFamily="34" charset="0"/>
              </a:rPr>
              <a:t>	- virus houdt zich ergens "gedeisd"</a:t>
            </a:r>
          </a:p>
          <a:p>
            <a:pPr eaLnBrk="1" hangingPunct="1">
              <a:lnSpc>
                <a:spcPct val="80000"/>
              </a:lnSpc>
            </a:pPr>
            <a:r>
              <a:rPr lang="nl-BE" altLang="nl-BE" sz="2400" dirty="0">
                <a:latin typeface="Calibri" panose="020F0502020204030204" pitchFamily="34" charset="0"/>
                <a:cs typeface="Calibri" panose="020F0502020204030204" pitchFamily="34" charset="0"/>
              </a:rPr>
              <a:t>	  bv. in cellichaam van een zenuwcel i.g.v. varicella zoster virus(VZV) [windpokken] </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 virus kan plots heropflakkeren</a:t>
            </a:r>
          </a:p>
          <a:p>
            <a:pPr eaLnBrk="1" hangingPunct="1">
              <a:lnSpc>
                <a:spcPct val="80000"/>
              </a:lnSpc>
            </a:pPr>
            <a:endParaRPr lang="nl-BE" altLang="nl-BE" sz="8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dikwijls na een "trigger" (verminderde immuniteit t.g.v. stress, HIV)</a:t>
            </a:r>
          </a:p>
          <a:p>
            <a:pPr eaLnBrk="1" hangingPunct="1">
              <a:lnSpc>
                <a:spcPct val="80000"/>
              </a:lnSpc>
            </a:pPr>
            <a:endParaRPr lang="nl-BE" altLang="nl-BE" sz="800" dirty="0">
              <a:latin typeface="Calibri" panose="020F0502020204030204" pitchFamily="34" charset="0"/>
              <a:cs typeface="Calibri" panose="020F0502020204030204" pitchFamily="34" charset="0"/>
              <a:sym typeface="Wingdings" pitchFamily="2" charset="2"/>
            </a:endParaRP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VZV migreert vanuit cellichaam langs zenuw naar huid</a:t>
            </a:r>
          </a:p>
          <a:p>
            <a:pPr eaLnBrk="1" hangingPunct="1">
              <a:lnSpc>
                <a:spcPct val="80000"/>
              </a:lnSpc>
            </a:pPr>
            <a:endParaRPr lang="nl-BE" altLang="nl-BE" sz="800" dirty="0">
              <a:latin typeface="Calibri" panose="020F0502020204030204" pitchFamily="34" charset="0"/>
              <a:cs typeface="Calibri" panose="020F0502020204030204" pitchFamily="34" charset="0"/>
              <a:sym typeface="Wingdings" pitchFamily="2" charset="2"/>
            </a:endParaRPr>
          </a:p>
          <a:p>
            <a:pPr eaLnBrk="1" hangingPunct="1">
              <a:lnSpc>
                <a:spcPct val="80000"/>
              </a:lnSpc>
            </a:pPr>
            <a:r>
              <a:rPr lang="nl-BE" altLang="nl-BE" sz="2400" dirty="0">
                <a:latin typeface="Calibri" panose="020F0502020204030204" pitchFamily="34" charset="0"/>
                <a:cs typeface="Calibri" panose="020F0502020204030204" pitchFamily="34" charset="0"/>
                <a:sym typeface="Wingdings" pitchFamily="2" charset="2"/>
              </a:rPr>
              <a:t>	       </a:t>
            </a:r>
            <a:r>
              <a:rPr lang="nl-BE" altLang="nl-BE" sz="2400" dirty="0">
                <a:latin typeface="Calibri" panose="020F0502020204030204" pitchFamily="34" charset="0"/>
                <a:cs typeface="Calibri" panose="020F0502020204030204" pitchFamily="34" charset="0"/>
              </a:rPr>
              <a:t>zona (gordelroos/shingles)</a:t>
            </a:r>
            <a:endParaRPr lang="nl-NL" altLang="nl-BE" sz="2400" dirty="0">
              <a:latin typeface="Calibri" panose="020F0502020204030204" pitchFamily="34" charset="0"/>
              <a:cs typeface="Calibri" panose="020F0502020204030204" pitchFamily="34" charset="0"/>
            </a:endParaRPr>
          </a:p>
          <a:p>
            <a:pPr eaLnBrk="1" hangingPunct="1">
              <a:lnSpc>
                <a:spcPct val="80000"/>
              </a:lnSpc>
            </a:pPr>
            <a:endParaRPr lang="nl-NL" altLang="nl-BE"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4961071-A041-92C0-FC30-274396D4CBC5}"/>
              </a:ext>
            </a:extLst>
          </p:cNvPr>
          <p:cNvSpPr txBox="1"/>
          <p:nvPr/>
        </p:nvSpPr>
        <p:spPr>
          <a:xfrm>
            <a:off x="3923156" y="425882"/>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B. Viral latency</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619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Figure 1">
            <a:extLst>
              <a:ext uri="{FF2B5EF4-FFF2-40B4-BE49-F238E27FC236}">
                <a16:creationId xmlns:a16="http://schemas.microsoft.com/office/drawing/2014/main" id="{F7A8E9FA-EAB2-9FB1-E2FB-9F83144EF8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0079" y="723900"/>
            <a:ext cx="8398369" cy="33553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A8B9E46-EC52-AE28-3A1F-199D7874EEFD}"/>
              </a:ext>
            </a:extLst>
          </p:cNvPr>
          <p:cNvSpPr txBox="1"/>
          <p:nvPr/>
        </p:nvSpPr>
        <p:spPr>
          <a:xfrm>
            <a:off x="10669159" y="6211669"/>
            <a:ext cx="1809027" cy="646331"/>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(1) Nature Reviews Disease Primers volume 1</a:t>
            </a:r>
          </a:p>
          <a:p>
            <a:r>
              <a:rPr lang="en-US" sz="900" dirty="0">
                <a:latin typeface="Calibri" panose="020F0502020204030204" pitchFamily="34" charset="0"/>
                <a:cs typeface="Calibri" panose="020F0502020204030204" pitchFamily="34" charset="0"/>
              </a:rPr>
              <a:t>Article # 15016 (2015)</a:t>
            </a:r>
          </a:p>
          <a:p>
            <a:r>
              <a:rPr lang="en-US" sz="900" dirty="0">
                <a:latin typeface="Calibri" panose="020F0502020204030204" pitchFamily="34" charset="0"/>
                <a:cs typeface="Calibri" panose="020F0502020204030204" pitchFamily="34" charset="0"/>
              </a:rPr>
              <a:t>(2) Mayo Clinic </a:t>
            </a:r>
          </a:p>
        </p:txBody>
      </p:sp>
      <p:sp>
        <p:nvSpPr>
          <p:cNvPr id="11" name="Rectangle 10">
            <a:extLst>
              <a:ext uri="{FF2B5EF4-FFF2-40B4-BE49-F238E27FC236}">
                <a16:creationId xmlns:a16="http://schemas.microsoft.com/office/drawing/2014/main" id="{F2AA8C0E-B1D8-AD92-3198-DA6B791756F0}"/>
              </a:ext>
            </a:extLst>
          </p:cNvPr>
          <p:cNvSpPr/>
          <p:nvPr/>
        </p:nvSpPr>
        <p:spPr>
          <a:xfrm>
            <a:off x="1422400" y="3098800"/>
            <a:ext cx="3416863"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002BA4-91CE-597A-1C44-771CE08186A8}"/>
              </a:ext>
            </a:extLst>
          </p:cNvPr>
          <p:cNvSpPr/>
          <p:nvPr/>
        </p:nvSpPr>
        <p:spPr>
          <a:xfrm>
            <a:off x="6309360" y="2860040"/>
            <a:ext cx="3416863"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63514B-1535-F417-A3DF-0AD175687462}"/>
              </a:ext>
            </a:extLst>
          </p:cNvPr>
          <p:cNvSpPr/>
          <p:nvPr/>
        </p:nvSpPr>
        <p:spPr>
          <a:xfrm>
            <a:off x="2369935" y="2484077"/>
            <a:ext cx="1998865"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1404C4-FB97-B2BB-2076-0036D2D34EB9}"/>
              </a:ext>
            </a:extLst>
          </p:cNvPr>
          <p:cNvSpPr/>
          <p:nvPr/>
        </p:nvSpPr>
        <p:spPr>
          <a:xfrm>
            <a:off x="6823769" y="2169074"/>
            <a:ext cx="2584391"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18AC771-5D5A-7CC2-83BF-DD5A6EB0D041}"/>
              </a:ext>
            </a:extLst>
          </p:cNvPr>
          <p:cNvSpPr txBox="1"/>
          <p:nvPr/>
        </p:nvSpPr>
        <p:spPr>
          <a:xfrm>
            <a:off x="7115124" y="3007889"/>
            <a:ext cx="3653180" cy="461665"/>
          </a:xfrm>
          <a:prstGeom prst="rect">
            <a:avLst/>
          </a:prstGeom>
          <a:noFill/>
        </p:spPr>
        <p:txBody>
          <a:bodyPr wrap="none" rtlCol="0">
            <a:spAutoFit/>
          </a:bodyPr>
          <a:lstStyle/>
          <a:p>
            <a:r>
              <a:rPr lang="en-US" sz="2400" dirty="0"/>
              <a:t>"</a:t>
            </a:r>
            <a:r>
              <a:rPr lang="en-US" sz="2400" dirty="0" err="1"/>
              <a:t>gordelroos</a:t>
            </a:r>
            <a:r>
              <a:rPr lang="en-US" sz="2400" dirty="0"/>
              <a:t>", zona, shingles</a:t>
            </a:r>
          </a:p>
        </p:txBody>
      </p:sp>
      <p:pic>
        <p:nvPicPr>
          <p:cNvPr id="1031" name="Picture 7" descr="Nerves on the back">
            <a:extLst>
              <a:ext uri="{FF2B5EF4-FFF2-40B4-BE49-F238E27FC236}">
                <a16:creationId xmlns:a16="http://schemas.microsoft.com/office/drawing/2014/main" id="{5325B48D-90B8-597E-E0B8-1B830631E9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7839" y="386275"/>
            <a:ext cx="5348446" cy="54250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Figure 1">
            <a:extLst>
              <a:ext uri="{FF2B5EF4-FFF2-40B4-BE49-F238E27FC236}">
                <a16:creationId xmlns:a16="http://schemas.microsoft.com/office/drawing/2014/main" id="{E7B41E74-BA2F-C452-AACE-090DFB51332F}"/>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9920" b="89276" l="4030" r="93731">
                        <a14:foregroundMark x1="90896" y1="58177" x2="90896" y2="58177"/>
                        <a14:foregroundMark x1="93881" y1="58177" x2="93881" y2="58177"/>
                        <a14:foregroundMark x1="38657" y1="9920" x2="38657" y2="9920"/>
                        <a14:foregroundMark x1="4478" y1="66488" x2="4478" y2="66488"/>
                        <a14:foregroundMark x1="4030" y1="52815" x2="4030" y2="52815"/>
                      </a14:backgroundRemoval>
                    </a14:imgEffect>
                  </a14:imgLayer>
                </a14:imgProps>
              </a:ext>
              <a:ext uri="{28A0092B-C50C-407E-A947-70E740481C1C}">
                <a14:useLocalDpi xmlns:a14="http://schemas.microsoft.com/office/drawing/2010/main"/>
              </a:ext>
            </a:extLst>
          </a:blip>
          <a:srcRect/>
          <a:stretch/>
        </p:blipFill>
        <p:spPr bwMode="auto">
          <a:xfrm>
            <a:off x="10445146" y="3622397"/>
            <a:ext cx="966426" cy="538124"/>
          </a:xfrm>
          <a:prstGeom prst="rect">
            <a:avLst/>
          </a:prstGeom>
          <a:solidFill>
            <a:schemeClr val="bg1"/>
          </a:solidFill>
          <a:ln>
            <a:solidFill>
              <a:schemeClr val="tx1"/>
            </a:solidFill>
          </a:ln>
        </p:spPr>
      </p:pic>
      <p:sp>
        <p:nvSpPr>
          <p:cNvPr id="22" name="Rectangle 21">
            <a:extLst>
              <a:ext uri="{FF2B5EF4-FFF2-40B4-BE49-F238E27FC236}">
                <a16:creationId xmlns:a16="http://schemas.microsoft.com/office/drawing/2014/main" id="{F01E3129-2AEC-FBE9-F9C4-D97CE7D6B639}"/>
              </a:ext>
            </a:extLst>
          </p:cNvPr>
          <p:cNvSpPr/>
          <p:nvPr/>
        </p:nvSpPr>
        <p:spPr>
          <a:xfrm>
            <a:off x="6569118" y="0"/>
            <a:ext cx="5541601"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588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Figure 1">
            <a:extLst>
              <a:ext uri="{FF2B5EF4-FFF2-40B4-BE49-F238E27FC236}">
                <a16:creationId xmlns:a16="http://schemas.microsoft.com/office/drawing/2014/main" id="{F7A8E9FA-EAB2-9FB1-E2FB-9F83144EF8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0079" y="723900"/>
            <a:ext cx="8398369" cy="33553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A8B9E46-EC52-AE28-3A1F-199D7874EEFD}"/>
              </a:ext>
            </a:extLst>
          </p:cNvPr>
          <p:cNvSpPr txBox="1"/>
          <p:nvPr/>
        </p:nvSpPr>
        <p:spPr>
          <a:xfrm>
            <a:off x="10669159" y="6211669"/>
            <a:ext cx="1809027" cy="646331"/>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(1) Nature Reviews Disease Primers volume 1</a:t>
            </a:r>
          </a:p>
          <a:p>
            <a:r>
              <a:rPr lang="en-US" sz="900" dirty="0">
                <a:latin typeface="Calibri" panose="020F0502020204030204" pitchFamily="34" charset="0"/>
                <a:cs typeface="Calibri" panose="020F0502020204030204" pitchFamily="34" charset="0"/>
              </a:rPr>
              <a:t>Article # 15016 (2015)</a:t>
            </a:r>
          </a:p>
          <a:p>
            <a:r>
              <a:rPr lang="en-US" sz="900" dirty="0">
                <a:latin typeface="Calibri" panose="020F0502020204030204" pitchFamily="34" charset="0"/>
                <a:cs typeface="Calibri" panose="020F0502020204030204" pitchFamily="34" charset="0"/>
              </a:rPr>
              <a:t>(2) Mayo Clinic </a:t>
            </a:r>
          </a:p>
        </p:txBody>
      </p:sp>
      <p:sp>
        <p:nvSpPr>
          <p:cNvPr id="11" name="Rectangle 10">
            <a:extLst>
              <a:ext uri="{FF2B5EF4-FFF2-40B4-BE49-F238E27FC236}">
                <a16:creationId xmlns:a16="http://schemas.microsoft.com/office/drawing/2014/main" id="{F2AA8C0E-B1D8-AD92-3198-DA6B791756F0}"/>
              </a:ext>
            </a:extLst>
          </p:cNvPr>
          <p:cNvSpPr/>
          <p:nvPr/>
        </p:nvSpPr>
        <p:spPr>
          <a:xfrm>
            <a:off x="1422400" y="3098800"/>
            <a:ext cx="3416863"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002BA4-91CE-597A-1C44-771CE08186A8}"/>
              </a:ext>
            </a:extLst>
          </p:cNvPr>
          <p:cNvSpPr/>
          <p:nvPr/>
        </p:nvSpPr>
        <p:spPr>
          <a:xfrm>
            <a:off x="6309360" y="2860040"/>
            <a:ext cx="3416863"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63514B-1535-F417-A3DF-0AD175687462}"/>
              </a:ext>
            </a:extLst>
          </p:cNvPr>
          <p:cNvSpPr/>
          <p:nvPr/>
        </p:nvSpPr>
        <p:spPr>
          <a:xfrm>
            <a:off x="2369935" y="2484077"/>
            <a:ext cx="1998865"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1404C4-FB97-B2BB-2076-0036D2D34EB9}"/>
              </a:ext>
            </a:extLst>
          </p:cNvPr>
          <p:cNvSpPr/>
          <p:nvPr/>
        </p:nvSpPr>
        <p:spPr>
          <a:xfrm>
            <a:off x="6823769" y="2169074"/>
            <a:ext cx="2584391"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18AC771-5D5A-7CC2-83BF-DD5A6EB0D041}"/>
              </a:ext>
            </a:extLst>
          </p:cNvPr>
          <p:cNvSpPr txBox="1"/>
          <p:nvPr/>
        </p:nvSpPr>
        <p:spPr>
          <a:xfrm>
            <a:off x="7115124" y="3007889"/>
            <a:ext cx="3653180" cy="461665"/>
          </a:xfrm>
          <a:prstGeom prst="rect">
            <a:avLst/>
          </a:prstGeom>
          <a:noFill/>
        </p:spPr>
        <p:txBody>
          <a:bodyPr wrap="none" rtlCol="0">
            <a:spAutoFit/>
          </a:bodyPr>
          <a:lstStyle/>
          <a:p>
            <a:r>
              <a:rPr lang="en-US" sz="2400" dirty="0"/>
              <a:t>"</a:t>
            </a:r>
            <a:r>
              <a:rPr lang="en-US" sz="2400" dirty="0" err="1"/>
              <a:t>gordelroos</a:t>
            </a:r>
            <a:r>
              <a:rPr lang="en-US" sz="2400" dirty="0"/>
              <a:t>", zona, shingles</a:t>
            </a:r>
          </a:p>
        </p:txBody>
      </p:sp>
      <p:pic>
        <p:nvPicPr>
          <p:cNvPr id="1031" name="Picture 7" descr="Nerves on the back">
            <a:extLst>
              <a:ext uri="{FF2B5EF4-FFF2-40B4-BE49-F238E27FC236}">
                <a16:creationId xmlns:a16="http://schemas.microsoft.com/office/drawing/2014/main" id="{5325B48D-90B8-597E-E0B8-1B830631E9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7839" y="386275"/>
            <a:ext cx="5348446" cy="54250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Figure 1">
            <a:extLst>
              <a:ext uri="{FF2B5EF4-FFF2-40B4-BE49-F238E27FC236}">
                <a16:creationId xmlns:a16="http://schemas.microsoft.com/office/drawing/2014/main" id="{E7B41E74-BA2F-C452-AACE-090DFB51332F}"/>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9920" b="89276" l="4030" r="93731">
                        <a14:foregroundMark x1="90896" y1="58177" x2="90896" y2="58177"/>
                        <a14:foregroundMark x1="93881" y1="58177" x2="93881" y2="58177"/>
                        <a14:foregroundMark x1="38657" y1="9920" x2="38657" y2="9920"/>
                        <a14:foregroundMark x1="4478" y1="66488" x2="4478" y2="66488"/>
                        <a14:foregroundMark x1="4030" y1="52815" x2="4030" y2="52815"/>
                      </a14:backgroundRemoval>
                    </a14:imgEffect>
                  </a14:imgLayer>
                </a14:imgProps>
              </a:ext>
              <a:ext uri="{28A0092B-C50C-407E-A947-70E740481C1C}">
                <a14:useLocalDpi xmlns:a14="http://schemas.microsoft.com/office/drawing/2010/main"/>
              </a:ext>
            </a:extLst>
          </a:blip>
          <a:srcRect/>
          <a:stretch/>
        </p:blipFill>
        <p:spPr bwMode="auto">
          <a:xfrm>
            <a:off x="10445146" y="3622397"/>
            <a:ext cx="966426" cy="538124"/>
          </a:xfrm>
          <a:prstGeom prst="rect">
            <a:avLst/>
          </a:prstGeom>
          <a:solidFill>
            <a:schemeClr val="bg1"/>
          </a:solidFill>
          <a:ln>
            <a:solidFill>
              <a:schemeClr val="tx1"/>
            </a:solidFill>
          </a:ln>
        </p:spPr>
      </p:pic>
    </p:spTree>
    <p:extLst>
      <p:ext uri="{BB962C8B-B14F-4D97-AF65-F5344CB8AC3E}">
        <p14:creationId xmlns:p14="http://schemas.microsoft.com/office/powerpoint/2010/main" val="3881210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3"/>
          <p:cNvSpPr>
            <a:spLocks noGrp="1" noChangeArrowheads="1"/>
          </p:cNvSpPr>
          <p:nvPr>
            <p:ph type="ctrTitle" idx="4294967295"/>
          </p:nvPr>
        </p:nvSpPr>
        <p:spPr>
          <a:xfrm>
            <a:off x="1392653" y="2186783"/>
            <a:ext cx="6776389" cy="3323987"/>
          </a:xfrm>
        </p:spPr>
        <p:txBody>
          <a:bodyPr vert="horz" wrap="square" lIns="0" tIns="0" rIns="0" bIns="0" numCol="1" anchor="b" anchorCtr="1" compatLnSpc="1">
            <a:prstTxWarp prst="textNoShape">
              <a:avLst/>
            </a:prstTxWarp>
            <a:spAutoFit/>
          </a:bodyPr>
          <a:lstStyle/>
          <a:p>
            <a:pPr algn="l" eaLnBrk="1" hangingPunct="1"/>
            <a:r>
              <a:rPr lang="en-US" altLang="nl-BE" sz="2400" dirty="0">
                <a:solidFill>
                  <a:schemeClr val="tx1"/>
                </a:solidFill>
                <a:latin typeface="Calibri" panose="020F0502020204030204" pitchFamily="34" charset="0"/>
                <a:cs typeface="Calibri" panose="020F0502020204030204" pitchFamily="34" charset="0"/>
              </a:rPr>
              <a:t>Chapter 3: Inflammation and Tissue Repair </a:t>
            </a:r>
            <a:br>
              <a:rPr lang="en-US" altLang="nl-BE" sz="2400" dirty="0">
                <a:solidFill>
                  <a:schemeClr val="tx1"/>
                </a:solidFill>
                <a:latin typeface="Calibri" panose="020F0502020204030204" pitchFamily="34" charset="0"/>
                <a:cs typeface="Calibri" panose="020F0502020204030204" pitchFamily="34" charset="0"/>
              </a:rPr>
            </a:br>
            <a:br>
              <a:rPr lang="en-US" altLang="nl-BE" sz="2400" dirty="0">
                <a:solidFill>
                  <a:schemeClr val="tx1"/>
                </a:solidFill>
                <a:latin typeface="Calibri" panose="020F0502020204030204" pitchFamily="34" charset="0"/>
                <a:cs typeface="Calibri" panose="020F0502020204030204" pitchFamily="34" charset="0"/>
              </a:rPr>
            </a:br>
            <a:r>
              <a:rPr lang="en-US" altLang="nl-BE" sz="2400" dirty="0">
                <a:solidFill>
                  <a:schemeClr val="tx1"/>
                </a:solidFill>
                <a:latin typeface="Calibri" panose="020F0502020204030204" pitchFamily="34" charset="0"/>
                <a:cs typeface="Calibri" panose="020F0502020204030204" pitchFamily="34" charset="0"/>
              </a:rPr>
              <a:t>Chapter 4: Altered Immunity</a:t>
            </a:r>
            <a:br>
              <a:rPr lang="en-US" altLang="nl-BE" sz="2400" dirty="0">
                <a:solidFill>
                  <a:schemeClr val="tx1"/>
                </a:solidFill>
                <a:latin typeface="Calibri" panose="020F0502020204030204" pitchFamily="34" charset="0"/>
                <a:cs typeface="Calibri" panose="020F0502020204030204" pitchFamily="34" charset="0"/>
              </a:rPr>
            </a:br>
            <a:br>
              <a:rPr lang="en-US" altLang="nl-BE" sz="2400" dirty="0">
                <a:solidFill>
                  <a:schemeClr val="tx1"/>
                </a:solidFill>
                <a:latin typeface="Calibri" panose="020F0502020204030204" pitchFamily="34" charset="0"/>
                <a:cs typeface="Calibri" panose="020F0502020204030204" pitchFamily="34" charset="0"/>
              </a:rPr>
            </a:br>
            <a:r>
              <a:rPr lang="en-US" altLang="nl-BE" sz="2400" dirty="0">
                <a:solidFill>
                  <a:schemeClr val="tx1"/>
                </a:solidFill>
                <a:latin typeface="Calibri" panose="020F0502020204030204" pitchFamily="34" charset="0"/>
                <a:cs typeface="Calibri" panose="020F0502020204030204" pitchFamily="34" charset="0"/>
              </a:rPr>
              <a:t>Chapter 5: Infection</a:t>
            </a:r>
            <a:br>
              <a:rPr lang="en-US" altLang="nl-BE" sz="2400" dirty="0">
                <a:solidFill>
                  <a:schemeClr val="tx1"/>
                </a:solidFill>
                <a:latin typeface="Calibri" panose="020F0502020204030204" pitchFamily="34" charset="0"/>
                <a:cs typeface="Calibri" panose="020F0502020204030204" pitchFamily="34" charset="0"/>
              </a:rPr>
            </a:br>
            <a:br>
              <a:rPr lang="en-US" altLang="nl-BE" sz="2400" dirty="0">
                <a:solidFill>
                  <a:schemeClr val="tx1"/>
                </a:solidFill>
                <a:latin typeface="Calibri" panose="020F0502020204030204" pitchFamily="34" charset="0"/>
                <a:cs typeface="Calibri" panose="020F0502020204030204" pitchFamily="34" charset="0"/>
              </a:rPr>
            </a:br>
            <a:br>
              <a:rPr lang="en-US" altLang="nl-BE" sz="2400" dirty="0">
                <a:solidFill>
                  <a:schemeClr val="tx1"/>
                </a:solidFill>
                <a:latin typeface="Calibri" panose="020F0502020204030204" pitchFamily="34" charset="0"/>
                <a:cs typeface="Calibri" panose="020F0502020204030204" pitchFamily="34" charset="0"/>
              </a:rPr>
            </a:br>
            <a:r>
              <a:rPr lang="en-US" altLang="nl-BE" sz="2400" dirty="0">
                <a:solidFill>
                  <a:schemeClr val="tx1"/>
                </a:solidFill>
                <a:latin typeface="Calibri" panose="020F0502020204030204" pitchFamily="34" charset="0"/>
                <a:cs typeface="Calibri" panose="020F0502020204030204" pitchFamily="34" charset="0"/>
                <a:sym typeface="Wingdings" pitchFamily="2" charset="2"/>
              </a:rPr>
              <a:t> </a:t>
            </a:r>
            <a:r>
              <a:rPr lang="en-US" altLang="nl-BE" sz="2400" dirty="0" err="1">
                <a:solidFill>
                  <a:schemeClr val="tx1"/>
                </a:solidFill>
                <a:latin typeface="Calibri" panose="020F0502020204030204" pitchFamily="34" charset="0"/>
                <a:cs typeface="Calibri" panose="020F0502020204030204" pitchFamily="34" charset="0"/>
              </a:rPr>
              <a:t>Alleen</a:t>
            </a:r>
            <a:r>
              <a:rPr lang="en-US" altLang="nl-BE" sz="2400" dirty="0">
                <a:solidFill>
                  <a:schemeClr val="tx1"/>
                </a:solidFill>
                <a:latin typeface="Calibri" panose="020F0502020204030204" pitchFamily="34" charset="0"/>
                <a:cs typeface="Calibri" panose="020F0502020204030204" pitchFamily="34" charset="0"/>
              </a:rPr>
              <a:t> </a:t>
            </a:r>
            <a:r>
              <a:rPr lang="en-US" altLang="nl-BE" sz="2400" dirty="0" err="1">
                <a:solidFill>
                  <a:schemeClr val="tx1"/>
                </a:solidFill>
                <a:latin typeface="Calibri" panose="020F0502020204030204" pitchFamily="34" charset="0"/>
                <a:cs typeface="Calibri" panose="020F0502020204030204" pitchFamily="34" charset="0"/>
              </a:rPr>
              <a:t>kennen</a:t>
            </a:r>
            <a:r>
              <a:rPr lang="en-US" altLang="nl-BE" sz="2400" dirty="0">
                <a:solidFill>
                  <a:schemeClr val="tx1"/>
                </a:solidFill>
                <a:latin typeface="Calibri" panose="020F0502020204030204" pitchFamily="34" charset="0"/>
                <a:cs typeface="Calibri" panose="020F0502020204030204" pitchFamily="34" charset="0"/>
              </a:rPr>
              <a:t> wat er in de les </a:t>
            </a:r>
            <a:r>
              <a:rPr lang="en-US" altLang="nl-BE" sz="2400" dirty="0" err="1">
                <a:solidFill>
                  <a:schemeClr val="tx1"/>
                </a:solidFill>
                <a:latin typeface="Calibri" panose="020F0502020204030204" pitchFamily="34" charset="0"/>
                <a:cs typeface="Calibri" panose="020F0502020204030204" pitchFamily="34" charset="0"/>
              </a:rPr>
              <a:t>wordt</a:t>
            </a:r>
            <a:r>
              <a:rPr lang="en-US" altLang="nl-BE" sz="2400" dirty="0">
                <a:solidFill>
                  <a:schemeClr val="tx1"/>
                </a:solidFill>
                <a:latin typeface="Calibri" panose="020F0502020204030204" pitchFamily="34" charset="0"/>
                <a:cs typeface="Calibri" panose="020F0502020204030204" pitchFamily="34" charset="0"/>
              </a:rPr>
              <a:t> </a:t>
            </a:r>
            <a:r>
              <a:rPr lang="en-US" altLang="nl-BE" sz="2400" dirty="0" err="1">
                <a:solidFill>
                  <a:schemeClr val="tx1"/>
                </a:solidFill>
                <a:latin typeface="Calibri" panose="020F0502020204030204" pitchFamily="34" charset="0"/>
                <a:cs typeface="Calibri" panose="020F0502020204030204" pitchFamily="34" charset="0"/>
              </a:rPr>
              <a:t>gezegd</a:t>
            </a:r>
            <a:br>
              <a:rPr lang="en-US" altLang="nl-BE" sz="2400" dirty="0">
                <a:solidFill>
                  <a:schemeClr val="tx1"/>
                </a:solidFill>
                <a:latin typeface="Calibri" panose="020F0502020204030204" pitchFamily="34" charset="0"/>
                <a:cs typeface="Calibri" panose="020F0502020204030204" pitchFamily="34" charset="0"/>
              </a:rPr>
            </a:br>
            <a:r>
              <a:rPr lang="en-US" altLang="nl-BE" sz="2400" dirty="0">
                <a:solidFill>
                  <a:schemeClr val="tx1"/>
                </a:solidFill>
                <a:latin typeface="Calibri" panose="020F0502020204030204" pitchFamily="34" charset="0"/>
                <a:cs typeface="Calibri" panose="020F0502020204030204" pitchFamily="34" charset="0"/>
                <a:sym typeface="Wingdings" pitchFamily="2" charset="2"/>
              </a:rPr>
              <a:t> </a:t>
            </a:r>
            <a:r>
              <a:rPr lang="en-US" altLang="nl-BE" sz="2400" dirty="0">
                <a:solidFill>
                  <a:schemeClr val="tx1"/>
                </a:solidFill>
                <a:latin typeface="Calibri" panose="020F0502020204030204" pitchFamily="34" charset="0"/>
                <a:cs typeface="Calibri" panose="020F0502020204030204" pitchFamily="34" charset="0"/>
              </a:rPr>
              <a:t>In </a:t>
            </a:r>
            <a:r>
              <a:rPr lang="en-US" altLang="nl-BE" sz="2400" dirty="0" err="1">
                <a:solidFill>
                  <a:schemeClr val="tx1"/>
                </a:solidFill>
                <a:latin typeface="Calibri" panose="020F0502020204030204" pitchFamily="34" charset="0"/>
                <a:cs typeface="Calibri" panose="020F0502020204030204" pitchFamily="34" charset="0"/>
              </a:rPr>
              <a:t>principe</a:t>
            </a:r>
            <a:r>
              <a:rPr lang="en-US" altLang="nl-BE" sz="2400" dirty="0">
                <a:solidFill>
                  <a:schemeClr val="tx1"/>
                </a:solidFill>
                <a:latin typeface="Calibri" panose="020F0502020204030204" pitchFamily="34" charset="0"/>
                <a:cs typeface="Calibri" panose="020F0502020204030204" pitchFamily="34" charset="0"/>
              </a:rPr>
              <a:t> </a:t>
            </a:r>
            <a:r>
              <a:rPr lang="en-US" altLang="nl-BE" sz="2400" dirty="0" err="1">
                <a:solidFill>
                  <a:schemeClr val="tx1"/>
                </a:solidFill>
                <a:latin typeface="Calibri" panose="020F0502020204030204" pitchFamily="34" charset="0"/>
                <a:cs typeface="Calibri" panose="020F0502020204030204" pitchFamily="34" charset="0"/>
              </a:rPr>
              <a:t>staat</a:t>
            </a:r>
            <a:r>
              <a:rPr lang="en-US" altLang="nl-BE" sz="2400" dirty="0">
                <a:solidFill>
                  <a:schemeClr val="tx1"/>
                </a:solidFill>
                <a:latin typeface="Calibri" panose="020F0502020204030204" pitchFamily="34" charset="0"/>
                <a:cs typeface="Calibri" panose="020F0502020204030204" pitchFamily="34" charset="0"/>
              </a:rPr>
              <a:t> </a:t>
            </a:r>
            <a:r>
              <a:rPr lang="en-US" altLang="nl-BE" sz="2400" dirty="0" err="1">
                <a:solidFill>
                  <a:schemeClr val="tx1"/>
                </a:solidFill>
                <a:latin typeface="Calibri" panose="020F0502020204030204" pitchFamily="34" charset="0"/>
                <a:cs typeface="Calibri" panose="020F0502020204030204" pitchFamily="34" charset="0"/>
              </a:rPr>
              <a:t>alles</a:t>
            </a:r>
            <a:r>
              <a:rPr lang="en-US" altLang="nl-BE" sz="2400" dirty="0">
                <a:solidFill>
                  <a:schemeClr val="tx1"/>
                </a:solidFill>
                <a:latin typeface="Calibri" panose="020F0502020204030204" pitchFamily="34" charset="0"/>
                <a:cs typeface="Calibri" panose="020F0502020204030204" pitchFamily="34" charset="0"/>
              </a:rPr>
              <a:t> op de </a:t>
            </a:r>
            <a:r>
              <a:rPr lang="en-US" altLang="nl-BE" sz="2400" dirty="0" err="1">
                <a:solidFill>
                  <a:schemeClr val="tx1"/>
                </a:solidFill>
                <a:latin typeface="Calibri" panose="020F0502020204030204" pitchFamily="34" charset="0"/>
                <a:cs typeface="Calibri" panose="020F0502020204030204" pitchFamily="34" charset="0"/>
              </a:rPr>
              <a:t>dia's</a:t>
            </a:r>
            <a:br>
              <a:rPr lang="en-US" altLang="nl-BE" sz="2400" dirty="0">
                <a:solidFill>
                  <a:schemeClr val="tx1"/>
                </a:solidFill>
                <a:latin typeface="Calibri" panose="020F0502020204030204" pitchFamily="34" charset="0"/>
                <a:cs typeface="Calibri" panose="020F0502020204030204" pitchFamily="34" charset="0"/>
              </a:rPr>
            </a:br>
            <a:r>
              <a:rPr lang="en-US" altLang="nl-BE" sz="2400" dirty="0">
                <a:solidFill>
                  <a:schemeClr val="tx1"/>
                </a:solidFill>
                <a:latin typeface="Calibri" panose="020F0502020204030204" pitchFamily="34" charset="0"/>
                <a:cs typeface="Calibri" panose="020F0502020204030204" pitchFamily="34" charset="0"/>
                <a:sym typeface="Wingdings" pitchFamily="2" charset="2"/>
              </a:rPr>
              <a:t> </a:t>
            </a:r>
            <a:r>
              <a:rPr lang="en-US" altLang="nl-BE" sz="2400" dirty="0" err="1">
                <a:solidFill>
                  <a:schemeClr val="tx1"/>
                </a:solidFill>
                <a:latin typeface="Calibri" panose="020F0502020204030204" pitchFamily="34" charset="0"/>
                <a:cs typeface="Calibri" panose="020F0502020204030204" pitchFamily="34" charset="0"/>
              </a:rPr>
              <a:t>Nadeel</a:t>
            </a:r>
            <a:r>
              <a:rPr lang="en-US" altLang="nl-BE" sz="2400" dirty="0">
                <a:solidFill>
                  <a:schemeClr val="tx1"/>
                </a:solidFill>
                <a:latin typeface="Calibri" panose="020F0502020204030204" pitchFamily="34" charset="0"/>
                <a:cs typeface="Calibri" panose="020F0502020204030204" pitchFamily="34" charset="0"/>
              </a:rPr>
              <a:t>: </a:t>
            </a:r>
            <a:r>
              <a:rPr lang="en-US" altLang="nl-BE" sz="2400" dirty="0" err="1">
                <a:solidFill>
                  <a:schemeClr val="tx1"/>
                </a:solidFill>
                <a:latin typeface="Calibri" panose="020F0502020204030204" pitchFamily="34" charset="0"/>
                <a:cs typeface="Calibri" panose="020F0502020204030204" pitchFamily="34" charset="0"/>
              </a:rPr>
              <a:t>een</a:t>
            </a:r>
            <a:r>
              <a:rPr lang="en-US" altLang="nl-BE" sz="2400" dirty="0">
                <a:solidFill>
                  <a:schemeClr val="tx1"/>
                </a:solidFill>
                <a:latin typeface="Calibri" panose="020F0502020204030204" pitchFamily="34" charset="0"/>
                <a:cs typeface="Calibri" panose="020F0502020204030204" pitchFamily="34" charset="0"/>
              </a:rPr>
              <a:t> </a:t>
            </a:r>
            <a:r>
              <a:rPr lang="en-US" altLang="nl-BE" sz="2400" dirty="0" err="1">
                <a:solidFill>
                  <a:schemeClr val="tx1"/>
                </a:solidFill>
                <a:latin typeface="Calibri" panose="020F0502020204030204" pitchFamily="34" charset="0"/>
                <a:cs typeface="Calibri" panose="020F0502020204030204" pitchFamily="34" charset="0"/>
              </a:rPr>
              <a:t>aantal</a:t>
            </a:r>
            <a:r>
              <a:rPr lang="en-US" altLang="nl-BE" sz="2400" dirty="0">
                <a:solidFill>
                  <a:schemeClr val="tx1"/>
                </a:solidFill>
                <a:latin typeface="Calibri" panose="020F0502020204030204" pitchFamily="34" charset="0"/>
                <a:cs typeface="Calibri" panose="020F0502020204030204" pitchFamily="34" charset="0"/>
              </a:rPr>
              <a:t> "busy slides"</a:t>
            </a:r>
            <a:endParaRPr lang="en-US" altLang="nl-BE" sz="2800" dirty="0">
              <a:solidFill>
                <a:schemeClr val="tx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6FC604E-BA6D-E2EB-BE85-50944D85C4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21197" y="1337070"/>
            <a:ext cx="3812328" cy="4923006"/>
          </a:xfrm>
          <a:prstGeom prst="rect">
            <a:avLst/>
          </a:prstGeom>
        </p:spPr>
      </p:pic>
      <p:sp>
        <p:nvSpPr>
          <p:cNvPr id="4" name="TextBox 3">
            <a:extLst>
              <a:ext uri="{FF2B5EF4-FFF2-40B4-BE49-F238E27FC236}">
                <a16:creationId xmlns:a16="http://schemas.microsoft.com/office/drawing/2014/main" id="{2ABA7A72-D96C-CD66-DE1F-01B5E30867A6}"/>
              </a:ext>
            </a:extLst>
          </p:cNvPr>
          <p:cNvSpPr txBox="1"/>
          <p:nvPr/>
        </p:nvSpPr>
        <p:spPr>
          <a:xfrm>
            <a:off x="5016682" y="321838"/>
            <a:ext cx="2205318" cy="584775"/>
          </a:xfrm>
          <a:prstGeom prst="rect">
            <a:avLst/>
          </a:prstGeom>
          <a:noFill/>
        </p:spPr>
        <p:txBody>
          <a:bodyPr wrap="square">
            <a:spAutoFit/>
          </a:bodyPr>
          <a:lstStyle/>
          <a:p>
            <a:pPr algn="ctr"/>
            <a:r>
              <a:rPr lang="en-US" altLang="nl-BE" sz="3200" b="1" dirty="0" err="1">
                <a:solidFill>
                  <a:schemeClr val="tx1"/>
                </a:solidFill>
                <a:latin typeface="Calibri" panose="020F0502020204030204" pitchFamily="34" charset="0"/>
                <a:cs typeface="Calibri" panose="020F0502020204030204" pitchFamily="34" charset="0"/>
              </a:rPr>
              <a:t>Bron</a:t>
            </a:r>
            <a:r>
              <a:rPr lang="en-US" altLang="nl-BE" sz="3200" b="1" dirty="0">
                <a:solidFill>
                  <a:schemeClr val="tx1"/>
                </a:solidFill>
                <a:latin typeface="Calibri" panose="020F0502020204030204" pitchFamily="34" charset="0"/>
                <a:cs typeface="Calibri" panose="020F0502020204030204" pitchFamily="34" charset="0"/>
              </a:rPr>
              <a:t> </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727839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Figure 1">
            <a:extLst>
              <a:ext uri="{FF2B5EF4-FFF2-40B4-BE49-F238E27FC236}">
                <a16:creationId xmlns:a16="http://schemas.microsoft.com/office/drawing/2014/main" id="{F7A8E9FA-EAB2-9FB1-E2FB-9F83144EF84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0079" y="723900"/>
            <a:ext cx="8398369" cy="33553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A8B9E46-EC52-AE28-3A1F-199D7874EEFD}"/>
              </a:ext>
            </a:extLst>
          </p:cNvPr>
          <p:cNvSpPr txBox="1"/>
          <p:nvPr/>
        </p:nvSpPr>
        <p:spPr>
          <a:xfrm>
            <a:off x="10669159" y="6211669"/>
            <a:ext cx="1809027" cy="646331"/>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(1) Nature Reviews Disease Primers volume 1</a:t>
            </a:r>
          </a:p>
          <a:p>
            <a:r>
              <a:rPr lang="en-US" sz="900" dirty="0">
                <a:latin typeface="Calibri" panose="020F0502020204030204" pitchFamily="34" charset="0"/>
                <a:cs typeface="Calibri" panose="020F0502020204030204" pitchFamily="34" charset="0"/>
              </a:rPr>
              <a:t>Article # 15016 (2015)</a:t>
            </a:r>
          </a:p>
          <a:p>
            <a:r>
              <a:rPr lang="en-US" sz="900" dirty="0">
                <a:latin typeface="Calibri" panose="020F0502020204030204" pitchFamily="34" charset="0"/>
                <a:cs typeface="Calibri" panose="020F0502020204030204" pitchFamily="34" charset="0"/>
              </a:rPr>
              <a:t>(2) Mayo Clinic </a:t>
            </a:r>
          </a:p>
        </p:txBody>
      </p:sp>
      <p:sp>
        <p:nvSpPr>
          <p:cNvPr id="11" name="Rectangle 10">
            <a:extLst>
              <a:ext uri="{FF2B5EF4-FFF2-40B4-BE49-F238E27FC236}">
                <a16:creationId xmlns:a16="http://schemas.microsoft.com/office/drawing/2014/main" id="{F2AA8C0E-B1D8-AD92-3198-DA6B791756F0}"/>
              </a:ext>
            </a:extLst>
          </p:cNvPr>
          <p:cNvSpPr/>
          <p:nvPr/>
        </p:nvSpPr>
        <p:spPr>
          <a:xfrm>
            <a:off x="1422400" y="3098800"/>
            <a:ext cx="3416863"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89002BA4-91CE-597A-1C44-771CE08186A8}"/>
              </a:ext>
            </a:extLst>
          </p:cNvPr>
          <p:cNvSpPr/>
          <p:nvPr/>
        </p:nvSpPr>
        <p:spPr>
          <a:xfrm>
            <a:off x="6309360" y="2860040"/>
            <a:ext cx="3416863"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163514B-1535-F417-A3DF-0AD175687462}"/>
              </a:ext>
            </a:extLst>
          </p:cNvPr>
          <p:cNvSpPr/>
          <p:nvPr/>
        </p:nvSpPr>
        <p:spPr>
          <a:xfrm>
            <a:off x="2369935" y="2484077"/>
            <a:ext cx="1998865"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D1404C4-FB97-B2BB-2076-0036D2D34EB9}"/>
              </a:ext>
            </a:extLst>
          </p:cNvPr>
          <p:cNvSpPr/>
          <p:nvPr/>
        </p:nvSpPr>
        <p:spPr>
          <a:xfrm>
            <a:off x="6823769" y="2169074"/>
            <a:ext cx="2584391" cy="130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ECFD441-2E12-D225-7627-9C2E2FE41FDF}"/>
              </a:ext>
            </a:extLst>
          </p:cNvPr>
          <p:cNvSpPr/>
          <p:nvPr/>
        </p:nvSpPr>
        <p:spPr>
          <a:xfrm>
            <a:off x="6451599" y="522514"/>
            <a:ext cx="4627527" cy="1565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82675A6-9DD6-8308-0E8C-A0A80F037A26}"/>
              </a:ext>
            </a:extLst>
          </p:cNvPr>
          <p:cNvSpPr txBox="1"/>
          <p:nvPr/>
        </p:nvSpPr>
        <p:spPr>
          <a:xfrm>
            <a:off x="7133448" y="870172"/>
            <a:ext cx="3653180"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gordelroos</a:t>
            </a:r>
            <a:r>
              <a:rPr lang="en-US" sz="2400" dirty="0">
                <a:latin typeface="Calibri" panose="020F0502020204030204" pitchFamily="34" charset="0"/>
                <a:cs typeface="Calibri" panose="020F0502020204030204" pitchFamily="34" charset="0"/>
              </a:rPr>
              <a:t>", zona, shingles</a:t>
            </a:r>
          </a:p>
        </p:txBody>
      </p:sp>
      <p:pic>
        <p:nvPicPr>
          <p:cNvPr id="5" name="Picture 2">
            <a:extLst>
              <a:ext uri="{FF2B5EF4-FFF2-40B4-BE49-F238E27FC236}">
                <a16:creationId xmlns:a16="http://schemas.microsoft.com/office/drawing/2014/main" id="{049A9130-2C88-4E35-25E5-64B663D7FC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83716" y="1852577"/>
            <a:ext cx="4627527" cy="379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190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08384" y="1481891"/>
            <a:ext cx="10972800" cy="3054362"/>
          </a:xfrm>
          <a:prstGeom prst="rect">
            <a:avLst/>
          </a:prstGeom>
          <a:noFill/>
        </p:spPr>
        <p:txBody>
          <a:bodyPr wrap="square">
            <a:spAutoFit/>
          </a:bodyPr>
          <a:lstStyle/>
          <a:p>
            <a:pPr eaLnBrk="1" hangingPunct="1">
              <a:lnSpc>
                <a:spcPct val="80000"/>
              </a:lnSpc>
            </a:pPr>
            <a:r>
              <a:rPr lang="nl-BE" altLang="nl-BE" sz="2400" b="1" dirty="0">
                <a:latin typeface="Calibri" panose="020F0502020204030204" pitchFamily="34" charset="0"/>
                <a:cs typeface="Calibri" panose="020F0502020204030204" pitchFamily="34" charset="0"/>
              </a:rPr>
              <a:t>Primair</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Vaak genetisch</a:t>
            </a:r>
          </a:p>
          <a:p>
            <a:pPr eaLnBrk="1" hangingPunct="1">
              <a:lnSpc>
                <a:spcPct val="80000"/>
              </a:lnSpc>
            </a:pPr>
            <a:endParaRPr lang="nl-BE" altLang="nl-BE" sz="2400" b="1" dirty="0">
              <a:latin typeface="Calibri" panose="020F0502020204030204" pitchFamily="34" charset="0"/>
              <a:cs typeface="Calibri" panose="020F0502020204030204" pitchFamily="34" charset="0"/>
            </a:endParaRPr>
          </a:p>
          <a:p>
            <a:pPr eaLnBrk="1" hangingPunct="1">
              <a:lnSpc>
                <a:spcPct val="80000"/>
              </a:lnSpc>
            </a:pPr>
            <a:endParaRPr lang="nl-BE" altLang="nl-BE" sz="2400" b="1" dirty="0">
              <a:latin typeface="Calibri" panose="020F0502020204030204" pitchFamily="34" charset="0"/>
              <a:cs typeface="Calibri" panose="020F0502020204030204" pitchFamily="34" charset="0"/>
            </a:endParaRPr>
          </a:p>
          <a:p>
            <a:pPr eaLnBrk="1" hangingPunct="1">
              <a:lnSpc>
                <a:spcPct val="80000"/>
              </a:lnSpc>
            </a:pPr>
            <a:r>
              <a:rPr lang="nl-BE" altLang="nl-BE" sz="2400" b="1" dirty="0">
                <a:latin typeface="Calibri" panose="020F0502020204030204" pitchFamily="34" charset="0"/>
                <a:cs typeface="Calibri" panose="020F0502020204030204" pitchFamily="34" charset="0"/>
              </a:rPr>
              <a:t>Secundair</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 verworven = t.g.v. andere ziekte</a:t>
            </a:r>
          </a:p>
          <a:p>
            <a:pPr eaLnBrk="1" hangingPunct="1">
              <a:lnSpc>
                <a:spcPct val="80000"/>
              </a:lnSpc>
            </a:pPr>
            <a:endParaRPr lang="nl-BE" altLang="nl-BE" sz="2400" dirty="0">
              <a:latin typeface="Calibri" panose="020F0502020204030204" pitchFamily="34" charset="0"/>
              <a:cs typeface="Calibri" panose="020F0502020204030204" pitchFamily="34" charset="0"/>
            </a:endParaRPr>
          </a:p>
          <a:p>
            <a:pPr eaLnBrk="1" hangingPunct="1">
              <a:lnSpc>
                <a:spcPct val="80000"/>
              </a:lnSpc>
            </a:pPr>
            <a:r>
              <a:rPr lang="nl-BE" altLang="nl-BE" sz="2400" dirty="0">
                <a:latin typeface="Calibri" panose="020F0502020204030204" pitchFamily="34" charset="0"/>
                <a:cs typeface="Calibri" panose="020F0502020204030204" pitchFamily="34" charset="0"/>
              </a:rPr>
              <a:t>Voorbeeld: HIV/AIDS waarbij T Helper cellen aangetast worden (zie verder)</a:t>
            </a:r>
            <a:r>
              <a:rPr lang="nl-NL" altLang="nl-BE" sz="2400" dirty="0">
                <a:latin typeface="Calibri" panose="020F0502020204030204" pitchFamily="34" charset="0"/>
                <a:cs typeface="Calibri" panose="020F0502020204030204" pitchFamily="34" charset="0"/>
              </a:rPr>
              <a:t> </a:t>
            </a:r>
          </a:p>
        </p:txBody>
      </p:sp>
      <p:sp>
        <p:nvSpPr>
          <p:cNvPr id="2" name="TextBox 1">
            <a:extLst>
              <a:ext uri="{FF2B5EF4-FFF2-40B4-BE49-F238E27FC236}">
                <a16:creationId xmlns:a16="http://schemas.microsoft.com/office/drawing/2014/main" id="{E7471834-98AA-C832-8406-DB5208A4D780}"/>
              </a:ext>
            </a:extLst>
          </p:cNvPr>
          <p:cNvSpPr txBox="1"/>
          <p:nvPr/>
        </p:nvSpPr>
        <p:spPr>
          <a:xfrm>
            <a:off x="3949659" y="431199"/>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C. </a:t>
            </a:r>
            <a:r>
              <a:rPr lang="en-US" altLang="nl-BE" sz="2800" b="1" dirty="0" err="1">
                <a:latin typeface="Calibri" panose="020F0502020204030204" pitchFamily="34" charset="0"/>
                <a:cs typeface="Calibri" panose="020F0502020204030204" pitchFamily="34" charset="0"/>
              </a:rPr>
              <a:t>Immunodeficiëntie</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735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48140" y="1477518"/>
            <a:ext cx="11268813" cy="4334713"/>
          </a:xfrm>
          <a:prstGeom prst="rect">
            <a:avLst/>
          </a:prstGeom>
          <a:noFill/>
        </p:spPr>
        <p:txBody>
          <a:bodyPr wrap="square">
            <a:spAutoFit/>
          </a:bodyPr>
          <a:lstStyle/>
          <a:p>
            <a:pPr eaLnBrk="1" hangingPunct="1">
              <a:lnSpc>
                <a:spcPct val="80000"/>
              </a:lnSpc>
            </a:pPr>
            <a:r>
              <a:rPr lang="en-US" altLang="nl-BE" sz="2400" b="1" dirty="0">
                <a:latin typeface="Calibri" panose="020F0502020204030204" pitchFamily="34" charset="0"/>
                <a:cs typeface="Calibri" panose="020F0502020204030204" pitchFamily="34" charset="0"/>
              </a:rPr>
              <a:t>Some immunodeficiency diseases primarily affect one cell type</a:t>
            </a:r>
          </a:p>
          <a:p>
            <a:pPr eaLnBrk="1" hangingPunct="1">
              <a:lnSpc>
                <a:spcPct val="80000"/>
              </a:lnSpc>
            </a:pPr>
            <a:r>
              <a:rPr lang="en-US" altLang="nl-BE" sz="2400" b="1" dirty="0">
                <a:latin typeface="Calibri" panose="020F0502020204030204" pitchFamily="34" charset="0"/>
                <a:cs typeface="Calibri" panose="020F0502020204030204" pitchFamily="34" charset="0"/>
              </a:rPr>
              <a:t>What part of the immune defense would be affected with a decrease in number of  </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r>
              <a:rPr lang="en-US" altLang="nl-BE" sz="2400" dirty="0">
                <a:latin typeface="Calibri" panose="020F0502020204030204" pitchFamily="34" charset="0"/>
                <a:cs typeface="Calibri" panose="020F0502020204030204" pitchFamily="34" charset="0"/>
              </a:rPr>
              <a:t>- neutrophils	 	prevent an adequate response of the innate immune system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r>
              <a:rPr lang="en-US" altLang="nl-BE" sz="2400" dirty="0">
                <a:latin typeface="Calibri" panose="020F0502020204030204" pitchFamily="34" charset="0"/>
                <a:cs typeface="Calibri" panose="020F0502020204030204" pitchFamily="34" charset="0"/>
              </a:rPr>
              <a:t>place a person at risk for bacterial infection</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macrophages	*	impaired phagocytosis</a:t>
            </a:r>
            <a:endParaRPr lang="en-US" altLang="nl-BE" sz="800" dirty="0">
              <a:latin typeface="Calibri" panose="020F0502020204030204" pitchFamily="34" charset="0"/>
              <a:cs typeface="Calibri" panose="020F0502020204030204" pitchFamily="34" charset="0"/>
            </a:endParaRPr>
          </a:p>
          <a:p>
            <a:pPr>
              <a:lnSpc>
                <a:spcPct val="80000"/>
              </a:lnSpc>
            </a:pPr>
            <a:endParaRPr lang="en-US" altLang="nl-BE" sz="800" dirty="0">
              <a:latin typeface="Calibri" panose="020F0502020204030204" pitchFamily="34" charset="0"/>
              <a:cs typeface="Calibri" panose="020F0502020204030204" pitchFamily="34" charset="0"/>
            </a:endParaRPr>
          </a:p>
          <a:p>
            <a:pPr>
              <a:lnSpc>
                <a:spcPct val="80000"/>
              </a:lnSpc>
            </a:pPr>
            <a:r>
              <a:rPr lang="en-US" altLang="nl-BE" sz="800" dirty="0">
                <a:latin typeface="Calibri" panose="020F0502020204030204" pitchFamily="34" charset="0"/>
                <a:cs typeface="Calibri" panose="020F0502020204030204" pitchFamily="34" charset="0"/>
              </a:rPr>
              <a:t>			</a:t>
            </a:r>
          </a:p>
          <a:p>
            <a:pPr>
              <a:lnSpc>
                <a:spcPct val="80000"/>
              </a:lnSpc>
            </a:pPr>
            <a:r>
              <a:rPr lang="en-US" altLang="nl-BE" sz="2400" dirty="0">
                <a:latin typeface="Calibri" panose="020F0502020204030204" pitchFamily="34" charset="0"/>
                <a:cs typeface="Calibri" panose="020F0502020204030204" pitchFamily="34" charset="0"/>
              </a:rPr>
              <a:t>			limitation both cell-mediated and humoral immunity </a:t>
            </a:r>
          </a:p>
          <a:p>
            <a:pPr>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a:t>
            </a:r>
          </a:p>
          <a:p>
            <a:pPr eaLnBrk="1" hangingPunct="1">
              <a:lnSpc>
                <a:spcPct val="80000"/>
              </a:lnSpc>
            </a:pPr>
            <a:r>
              <a:rPr lang="en-US" altLang="nl-BE" sz="2400" dirty="0">
                <a:latin typeface="Calibri" panose="020F0502020204030204" pitchFamily="34" charset="0"/>
                <a:cs typeface="Calibri" panose="020F0502020204030204" pitchFamily="34" charset="0"/>
              </a:rPr>
              <a:t>- plasma cells		impaired antibody production</a:t>
            </a:r>
          </a:p>
        </p:txBody>
      </p:sp>
      <p:sp>
        <p:nvSpPr>
          <p:cNvPr id="4" name="TextBox 3">
            <a:extLst>
              <a:ext uri="{FF2B5EF4-FFF2-40B4-BE49-F238E27FC236}">
                <a16:creationId xmlns:a16="http://schemas.microsoft.com/office/drawing/2014/main" id="{D415B241-FB76-04CE-82AF-FF237672AC60}"/>
              </a:ext>
            </a:extLst>
          </p:cNvPr>
          <p:cNvSpPr txBox="1"/>
          <p:nvPr/>
        </p:nvSpPr>
        <p:spPr>
          <a:xfrm>
            <a:off x="3949659" y="431199"/>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C. </a:t>
            </a:r>
            <a:r>
              <a:rPr lang="en-US" altLang="nl-BE" sz="2800" b="1" dirty="0" err="1">
                <a:latin typeface="Calibri" panose="020F0502020204030204" pitchFamily="34" charset="0"/>
                <a:cs typeface="Calibri" panose="020F0502020204030204" pitchFamily="34" charset="0"/>
              </a:rPr>
              <a:t>Immunodeficiëntie</a:t>
            </a:r>
            <a:endParaRPr lang="en-US" sz="28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83AA806-4EE1-74E3-F812-E6A34D8997BA}"/>
              </a:ext>
            </a:extLst>
          </p:cNvPr>
          <p:cNvSpPr txBox="1"/>
          <p:nvPr/>
        </p:nvSpPr>
        <p:spPr>
          <a:xfrm>
            <a:off x="5415495" y="5812231"/>
            <a:ext cx="6701458" cy="984244"/>
          </a:xfrm>
          <a:prstGeom prst="rect">
            <a:avLst/>
          </a:prstGeom>
          <a:noFill/>
        </p:spPr>
        <p:txBody>
          <a:bodyPr wrap="square">
            <a:spAutoFit/>
          </a:bodyPr>
          <a:lstStyle/>
          <a:p>
            <a:pPr>
              <a:lnSpc>
                <a:spcPct val="80000"/>
              </a:lnSpc>
            </a:pPr>
            <a:r>
              <a:rPr lang="en-US" altLang="nl-BE" sz="1800" dirty="0">
                <a:latin typeface="Calibri" panose="020F0502020204030204" pitchFamily="34" charset="0"/>
                <a:cs typeface="Calibri" panose="020F0502020204030204" pitchFamily="34" charset="0"/>
              </a:rPr>
              <a:t>* Although dendritic cells are important in presenting antigen, particularly to initiate primary immune responses, macrophages are the professional APC type most prominent in inflammatory sites and specialized for clearing necrotic and apoptotic material</a:t>
            </a:r>
            <a:endParaRPr lang="en-US" altLang="nl-BE" sz="2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87F0E4F-73D1-C26D-6D72-C3E04A3D847C}"/>
              </a:ext>
            </a:extLst>
          </p:cNvPr>
          <p:cNvSpPr/>
          <p:nvPr/>
        </p:nvSpPr>
        <p:spPr>
          <a:xfrm>
            <a:off x="2782956" y="2633870"/>
            <a:ext cx="9273209" cy="4084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595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48140" y="1477518"/>
            <a:ext cx="11268813" cy="4334713"/>
          </a:xfrm>
          <a:prstGeom prst="rect">
            <a:avLst/>
          </a:prstGeom>
          <a:noFill/>
        </p:spPr>
        <p:txBody>
          <a:bodyPr wrap="square">
            <a:spAutoFit/>
          </a:bodyPr>
          <a:lstStyle/>
          <a:p>
            <a:pPr eaLnBrk="1" hangingPunct="1">
              <a:lnSpc>
                <a:spcPct val="80000"/>
              </a:lnSpc>
            </a:pPr>
            <a:r>
              <a:rPr lang="en-US" altLang="nl-BE" sz="2400" b="1" dirty="0">
                <a:latin typeface="Calibri" panose="020F0502020204030204" pitchFamily="34" charset="0"/>
                <a:cs typeface="Calibri" panose="020F0502020204030204" pitchFamily="34" charset="0"/>
              </a:rPr>
              <a:t>Some immunodeficiency diseases primarily affect one cell type</a:t>
            </a:r>
          </a:p>
          <a:p>
            <a:pPr eaLnBrk="1" hangingPunct="1">
              <a:lnSpc>
                <a:spcPct val="80000"/>
              </a:lnSpc>
            </a:pPr>
            <a:r>
              <a:rPr lang="en-US" altLang="nl-BE" sz="2400" b="1" dirty="0">
                <a:latin typeface="Calibri" panose="020F0502020204030204" pitchFamily="34" charset="0"/>
                <a:cs typeface="Calibri" panose="020F0502020204030204" pitchFamily="34" charset="0"/>
              </a:rPr>
              <a:t>What part of the immune defense would be affected with a decrease in number of  </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r>
              <a:rPr lang="en-US" altLang="nl-BE" sz="2400" dirty="0">
                <a:latin typeface="Calibri" panose="020F0502020204030204" pitchFamily="34" charset="0"/>
                <a:cs typeface="Calibri" panose="020F0502020204030204" pitchFamily="34" charset="0"/>
              </a:rPr>
              <a:t>- neutrophils	 	prevent an adequate response of the innate immune system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r>
              <a:rPr lang="en-US" altLang="nl-BE" sz="2400" dirty="0">
                <a:latin typeface="Calibri" panose="020F0502020204030204" pitchFamily="34" charset="0"/>
                <a:cs typeface="Calibri" panose="020F0502020204030204" pitchFamily="34" charset="0"/>
              </a:rPr>
              <a:t>place a person at risk for bacterial infection</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macrophages	*	impaired phagocytosis</a:t>
            </a:r>
            <a:endParaRPr lang="en-US" altLang="nl-BE" sz="800" dirty="0">
              <a:latin typeface="Calibri" panose="020F0502020204030204" pitchFamily="34" charset="0"/>
              <a:cs typeface="Calibri" panose="020F0502020204030204" pitchFamily="34" charset="0"/>
            </a:endParaRPr>
          </a:p>
          <a:p>
            <a:pPr>
              <a:lnSpc>
                <a:spcPct val="80000"/>
              </a:lnSpc>
            </a:pPr>
            <a:endParaRPr lang="en-US" altLang="nl-BE" sz="800" dirty="0">
              <a:latin typeface="Calibri" panose="020F0502020204030204" pitchFamily="34" charset="0"/>
              <a:cs typeface="Calibri" panose="020F0502020204030204" pitchFamily="34" charset="0"/>
            </a:endParaRPr>
          </a:p>
          <a:p>
            <a:pPr>
              <a:lnSpc>
                <a:spcPct val="80000"/>
              </a:lnSpc>
            </a:pPr>
            <a:r>
              <a:rPr lang="en-US" altLang="nl-BE" sz="800" dirty="0">
                <a:latin typeface="Calibri" panose="020F0502020204030204" pitchFamily="34" charset="0"/>
                <a:cs typeface="Calibri" panose="020F0502020204030204" pitchFamily="34" charset="0"/>
              </a:rPr>
              <a:t>			</a:t>
            </a:r>
          </a:p>
          <a:p>
            <a:pPr>
              <a:lnSpc>
                <a:spcPct val="80000"/>
              </a:lnSpc>
            </a:pPr>
            <a:r>
              <a:rPr lang="en-US" altLang="nl-BE" sz="2400" dirty="0">
                <a:latin typeface="Calibri" panose="020F0502020204030204" pitchFamily="34" charset="0"/>
                <a:cs typeface="Calibri" panose="020F0502020204030204" pitchFamily="34" charset="0"/>
              </a:rPr>
              <a:t>			limitation both cell-mediated and humoral immunity </a:t>
            </a:r>
          </a:p>
          <a:p>
            <a:pPr>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a:t>
            </a:r>
          </a:p>
          <a:p>
            <a:pPr eaLnBrk="1" hangingPunct="1">
              <a:lnSpc>
                <a:spcPct val="80000"/>
              </a:lnSpc>
            </a:pPr>
            <a:r>
              <a:rPr lang="en-US" altLang="nl-BE" sz="2400" dirty="0">
                <a:latin typeface="Calibri" panose="020F0502020204030204" pitchFamily="34" charset="0"/>
                <a:cs typeface="Calibri" panose="020F0502020204030204" pitchFamily="34" charset="0"/>
              </a:rPr>
              <a:t>- plasma cells		impaired antibody production</a:t>
            </a:r>
          </a:p>
        </p:txBody>
      </p:sp>
      <p:sp>
        <p:nvSpPr>
          <p:cNvPr id="4" name="TextBox 3">
            <a:extLst>
              <a:ext uri="{FF2B5EF4-FFF2-40B4-BE49-F238E27FC236}">
                <a16:creationId xmlns:a16="http://schemas.microsoft.com/office/drawing/2014/main" id="{D415B241-FB76-04CE-82AF-FF237672AC60}"/>
              </a:ext>
            </a:extLst>
          </p:cNvPr>
          <p:cNvSpPr txBox="1"/>
          <p:nvPr/>
        </p:nvSpPr>
        <p:spPr>
          <a:xfrm>
            <a:off x="3949659" y="431199"/>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C. </a:t>
            </a:r>
            <a:r>
              <a:rPr lang="en-US" altLang="nl-BE" sz="2800" b="1" dirty="0" err="1">
                <a:latin typeface="Calibri" panose="020F0502020204030204" pitchFamily="34" charset="0"/>
                <a:cs typeface="Calibri" panose="020F0502020204030204" pitchFamily="34" charset="0"/>
              </a:rPr>
              <a:t>Immunodeficiëntie</a:t>
            </a:r>
            <a:endParaRPr lang="en-US" sz="28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83AA806-4EE1-74E3-F812-E6A34D8997BA}"/>
              </a:ext>
            </a:extLst>
          </p:cNvPr>
          <p:cNvSpPr txBox="1"/>
          <p:nvPr/>
        </p:nvSpPr>
        <p:spPr>
          <a:xfrm>
            <a:off x="5415495" y="5812231"/>
            <a:ext cx="6701458" cy="984244"/>
          </a:xfrm>
          <a:prstGeom prst="rect">
            <a:avLst/>
          </a:prstGeom>
          <a:noFill/>
        </p:spPr>
        <p:txBody>
          <a:bodyPr wrap="square">
            <a:spAutoFit/>
          </a:bodyPr>
          <a:lstStyle/>
          <a:p>
            <a:pPr>
              <a:lnSpc>
                <a:spcPct val="80000"/>
              </a:lnSpc>
            </a:pPr>
            <a:r>
              <a:rPr lang="en-US" altLang="nl-BE" sz="1800" dirty="0">
                <a:latin typeface="Calibri" panose="020F0502020204030204" pitchFamily="34" charset="0"/>
                <a:cs typeface="Calibri" panose="020F0502020204030204" pitchFamily="34" charset="0"/>
              </a:rPr>
              <a:t>* Although dendritic cells are important in presenting antigen, particularly to initiate primary immune responses, macrophages are the professional APC type most prominent in inflammatory sites and specialized for clearing necrotic and apoptotic material</a:t>
            </a:r>
            <a:endParaRPr lang="en-US" altLang="nl-BE" sz="2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87F0E4F-73D1-C26D-6D72-C3E04A3D847C}"/>
              </a:ext>
            </a:extLst>
          </p:cNvPr>
          <p:cNvSpPr/>
          <p:nvPr/>
        </p:nvSpPr>
        <p:spPr>
          <a:xfrm>
            <a:off x="2782956" y="3985590"/>
            <a:ext cx="9273209" cy="2733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709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48140" y="1477518"/>
            <a:ext cx="11268813" cy="4334713"/>
          </a:xfrm>
          <a:prstGeom prst="rect">
            <a:avLst/>
          </a:prstGeom>
          <a:noFill/>
        </p:spPr>
        <p:txBody>
          <a:bodyPr wrap="square">
            <a:spAutoFit/>
          </a:bodyPr>
          <a:lstStyle/>
          <a:p>
            <a:pPr eaLnBrk="1" hangingPunct="1">
              <a:lnSpc>
                <a:spcPct val="80000"/>
              </a:lnSpc>
            </a:pPr>
            <a:r>
              <a:rPr lang="en-US" altLang="nl-BE" sz="2400" b="1" dirty="0">
                <a:latin typeface="Calibri" panose="020F0502020204030204" pitchFamily="34" charset="0"/>
                <a:cs typeface="Calibri" panose="020F0502020204030204" pitchFamily="34" charset="0"/>
              </a:rPr>
              <a:t>Some immunodeficiency diseases primarily affect one cell type</a:t>
            </a:r>
          </a:p>
          <a:p>
            <a:pPr eaLnBrk="1" hangingPunct="1">
              <a:lnSpc>
                <a:spcPct val="80000"/>
              </a:lnSpc>
            </a:pPr>
            <a:r>
              <a:rPr lang="en-US" altLang="nl-BE" sz="2400" b="1" dirty="0">
                <a:latin typeface="Calibri" panose="020F0502020204030204" pitchFamily="34" charset="0"/>
                <a:cs typeface="Calibri" panose="020F0502020204030204" pitchFamily="34" charset="0"/>
              </a:rPr>
              <a:t>What part of the immune defense would be affected with a decrease in number of  </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r>
              <a:rPr lang="en-US" altLang="nl-BE" sz="2400" dirty="0">
                <a:latin typeface="Calibri" panose="020F0502020204030204" pitchFamily="34" charset="0"/>
                <a:cs typeface="Calibri" panose="020F0502020204030204" pitchFamily="34" charset="0"/>
              </a:rPr>
              <a:t>- neutrophils	 	prevent an adequate response of the innate immune system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r>
              <a:rPr lang="en-US" altLang="nl-BE" sz="2400" dirty="0">
                <a:latin typeface="Calibri" panose="020F0502020204030204" pitchFamily="34" charset="0"/>
                <a:cs typeface="Calibri" panose="020F0502020204030204" pitchFamily="34" charset="0"/>
              </a:rPr>
              <a:t>place a person at risk for bacterial infection</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macrophages	*	impaired phagocytosis and impaired antigen presentation</a:t>
            </a:r>
            <a:endParaRPr lang="en-US" altLang="nl-BE" sz="800" dirty="0">
              <a:latin typeface="Calibri" panose="020F0502020204030204" pitchFamily="34" charset="0"/>
              <a:cs typeface="Calibri" panose="020F0502020204030204" pitchFamily="34" charset="0"/>
            </a:endParaRPr>
          </a:p>
          <a:p>
            <a:pPr>
              <a:lnSpc>
                <a:spcPct val="80000"/>
              </a:lnSpc>
            </a:pPr>
            <a:endParaRPr lang="en-US" altLang="nl-BE" sz="800" dirty="0">
              <a:latin typeface="Calibri" panose="020F0502020204030204" pitchFamily="34" charset="0"/>
              <a:cs typeface="Calibri" panose="020F0502020204030204" pitchFamily="34" charset="0"/>
            </a:endParaRPr>
          </a:p>
          <a:p>
            <a:pPr>
              <a:lnSpc>
                <a:spcPct val="80000"/>
              </a:lnSpc>
            </a:pPr>
            <a:r>
              <a:rPr lang="en-US" altLang="nl-BE" sz="800" dirty="0">
                <a:latin typeface="Calibri" panose="020F0502020204030204" pitchFamily="34" charset="0"/>
                <a:cs typeface="Calibri" panose="020F0502020204030204" pitchFamily="34" charset="0"/>
              </a:rPr>
              <a:t>			</a:t>
            </a:r>
          </a:p>
          <a:p>
            <a:pPr>
              <a:lnSpc>
                <a:spcPct val="80000"/>
              </a:lnSpc>
            </a:pPr>
            <a:r>
              <a:rPr lang="en-US" altLang="nl-BE" sz="2400" dirty="0">
                <a:latin typeface="Calibri" panose="020F0502020204030204" pitchFamily="34" charset="0"/>
                <a:cs typeface="Calibri" panose="020F0502020204030204" pitchFamily="34" charset="0"/>
              </a:rPr>
              <a:t>			limitation both cell-mediated and humoral immunity </a:t>
            </a:r>
          </a:p>
          <a:p>
            <a:pPr>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a:t>
            </a:r>
          </a:p>
          <a:p>
            <a:pPr eaLnBrk="1" hangingPunct="1">
              <a:lnSpc>
                <a:spcPct val="80000"/>
              </a:lnSpc>
            </a:pPr>
            <a:r>
              <a:rPr lang="en-US" altLang="nl-BE" sz="2400" dirty="0">
                <a:latin typeface="Calibri" panose="020F0502020204030204" pitchFamily="34" charset="0"/>
                <a:cs typeface="Calibri" panose="020F0502020204030204" pitchFamily="34" charset="0"/>
              </a:rPr>
              <a:t>- plasma cells		impaired antibody production</a:t>
            </a:r>
          </a:p>
        </p:txBody>
      </p:sp>
      <p:sp>
        <p:nvSpPr>
          <p:cNvPr id="4" name="TextBox 3">
            <a:extLst>
              <a:ext uri="{FF2B5EF4-FFF2-40B4-BE49-F238E27FC236}">
                <a16:creationId xmlns:a16="http://schemas.microsoft.com/office/drawing/2014/main" id="{D415B241-FB76-04CE-82AF-FF237672AC60}"/>
              </a:ext>
            </a:extLst>
          </p:cNvPr>
          <p:cNvSpPr txBox="1"/>
          <p:nvPr/>
        </p:nvSpPr>
        <p:spPr>
          <a:xfrm>
            <a:off x="3949659" y="431199"/>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C. </a:t>
            </a:r>
            <a:r>
              <a:rPr lang="en-US" altLang="nl-BE" sz="2800" b="1" dirty="0" err="1">
                <a:latin typeface="Calibri" panose="020F0502020204030204" pitchFamily="34" charset="0"/>
                <a:cs typeface="Calibri" panose="020F0502020204030204" pitchFamily="34" charset="0"/>
              </a:rPr>
              <a:t>Immunodeficiëntie</a:t>
            </a:r>
            <a:endParaRPr lang="en-US" sz="28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83AA806-4EE1-74E3-F812-E6A34D8997BA}"/>
              </a:ext>
            </a:extLst>
          </p:cNvPr>
          <p:cNvSpPr txBox="1"/>
          <p:nvPr/>
        </p:nvSpPr>
        <p:spPr>
          <a:xfrm>
            <a:off x="5415495" y="5812231"/>
            <a:ext cx="6701458" cy="984244"/>
          </a:xfrm>
          <a:prstGeom prst="rect">
            <a:avLst/>
          </a:prstGeom>
          <a:noFill/>
        </p:spPr>
        <p:txBody>
          <a:bodyPr wrap="square">
            <a:spAutoFit/>
          </a:bodyPr>
          <a:lstStyle/>
          <a:p>
            <a:pPr>
              <a:lnSpc>
                <a:spcPct val="80000"/>
              </a:lnSpc>
            </a:pPr>
            <a:r>
              <a:rPr lang="en-US" altLang="nl-BE" sz="1800" dirty="0">
                <a:latin typeface="Calibri" panose="020F0502020204030204" pitchFamily="34" charset="0"/>
                <a:cs typeface="Calibri" panose="020F0502020204030204" pitchFamily="34" charset="0"/>
              </a:rPr>
              <a:t>* Although dendritic cells are important in presenting antigen, particularly to initiate primary immune responses, macrophages are the professional APC type most prominent in inflammatory sites and specialized for clearing necrotic and apoptotic material</a:t>
            </a:r>
            <a:endParaRPr lang="en-US" altLang="nl-BE" sz="2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87F0E4F-73D1-C26D-6D72-C3E04A3D847C}"/>
              </a:ext>
            </a:extLst>
          </p:cNvPr>
          <p:cNvSpPr/>
          <p:nvPr/>
        </p:nvSpPr>
        <p:spPr>
          <a:xfrm>
            <a:off x="2782956" y="5289132"/>
            <a:ext cx="9273209" cy="523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851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7E424-87F4-D4DF-0AE4-5C16B04F3CD5}"/>
              </a:ext>
            </a:extLst>
          </p:cNvPr>
          <p:cNvSpPr txBox="1"/>
          <p:nvPr/>
        </p:nvSpPr>
        <p:spPr>
          <a:xfrm>
            <a:off x="848140" y="1477518"/>
            <a:ext cx="11268813" cy="4334713"/>
          </a:xfrm>
          <a:prstGeom prst="rect">
            <a:avLst/>
          </a:prstGeom>
          <a:noFill/>
        </p:spPr>
        <p:txBody>
          <a:bodyPr wrap="square">
            <a:spAutoFit/>
          </a:bodyPr>
          <a:lstStyle/>
          <a:p>
            <a:pPr eaLnBrk="1" hangingPunct="1">
              <a:lnSpc>
                <a:spcPct val="80000"/>
              </a:lnSpc>
            </a:pPr>
            <a:r>
              <a:rPr lang="en-US" altLang="nl-BE" sz="2400" b="1" dirty="0">
                <a:latin typeface="Calibri" panose="020F0502020204030204" pitchFamily="34" charset="0"/>
                <a:cs typeface="Calibri" panose="020F0502020204030204" pitchFamily="34" charset="0"/>
              </a:rPr>
              <a:t>Some immunodeficiency diseases primarily affect one cell type</a:t>
            </a:r>
          </a:p>
          <a:p>
            <a:pPr eaLnBrk="1" hangingPunct="1">
              <a:lnSpc>
                <a:spcPct val="80000"/>
              </a:lnSpc>
            </a:pPr>
            <a:r>
              <a:rPr lang="en-US" altLang="nl-BE" sz="2400" b="1" dirty="0">
                <a:latin typeface="Calibri" panose="020F0502020204030204" pitchFamily="34" charset="0"/>
                <a:cs typeface="Calibri" panose="020F0502020204030204" pitchFamily="34" charset="0"/>
              </a:rPr>
              <a:t>What part of the immune defense would be affected with a decrease in number of  </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r>
              <a:rPr lang="en-US" altLang="nl-BE" sz="2400" dirty="0">
                <a:latin typeface="Calibri" panose="020F0502020204030204" pitchFamily="34" charset="0"/>
                <a:cs typeface="Calibri" panose="020F0502020204030204" pitchFamily="34" charset="0"/>
              </a:rPr>
              <a:t>- neutrophils	 	prevent an adequate response of the innate immune system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p>
          <a:p>
            <a:pPr eaLnBrk="1" hangingPunct="1">
              <a:lnSpc>
                <a:spcPct val="80000"/>
              </a:lnSpc>
            </a:pPr>
            <a:r>
              <a:rPr lang="en-US" altLang="nl-BE" sz="800" dirty="0">
                <a:latin typeface="Calibri" panose="020F0502020204030204" pitchFamily="34" charset="0"/>
                <a:cs typeface="Calibri" panose="020F0502020204030204" pitchFamily="34" charset="0"/>
              </a:rPr>
              <a:t>			</a:t>
            </a:r>
            <a:r>
              <a:rPr lang="en-US" altLang="nl-BE" sz="2400" dirty="0">
                <a:latin typeface="Calibri" panose="020F0502020204030204" pitchFamily="34" charset="0"/>
                <a:cs typeface="Calibri" panose="020F0502020204030204" pitchFamily="34" charset="0"/>
              </a:rPr>
              <a:t>place a person at risk for bacterial infection</a:t>
            </a: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eaLnBrk="1" hangingPunct="1">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macrophages	*	impaired phagocytosis and impaired antigen presentation</a:t>
            </a:r>
            <a:endParaRPr lang="en-US" altLang="nl-BE" sz="800" dirty="0">
              <a:latin typeface="Calibri" panose="020F0502020204030204" pitchFamily="34" charset="0"/>
              <a:cs typeface="Calibri" panose="020F0502020204030204" pitchFamily="34" charset="0"/>
            </a:endParaRPr>
          </a:p>
          <a:p>
            <a:pPr>
              <a:lnSpc>
                <a:spcPct val="80000"/>
              </a:lnSpc>
            </a:pPr>
            <a:endParaRPr lang="en-US" altLang="nl-BE" sz="800" dirty="0">
              <a:latin typeface="Calibri" panose="020F0502020204030204" pitchFamily="34" charset="0"/>
              <a:cs typeface="Calibri" panose="020F0502020204030204" pitchFamily="34" charset="0"/>
            </a:endParaRPr>
          </a:p>
          <a:p>
            <a:pPr>
              <a:lnSpc>
                <a:spcPct val="80000"/>
              </a:lnSpc>
            </a:pPr>
            <a:r>
              <a:rPr lang="en-US" altLang="nl-BE" sz="800" dirty="0">
                <a:latin typeface="Calibri" panose="020F0502020204030204" pitchFamily="34" charset="0"/>
                <a:cs typeface="Calibri" panose="020F0502020204030204" pitchFamily="34" charset="0"/>
              </a:rPr>
              <a:t>			</a:t>
            </a:r>
          </a:p>
          <a:p>
            <a:pPr>
              <a:lnSpc>
                <a:spcPct val="80000"/>
              </a:lnSpc>
            </a:pPr>
            <a:r>
              <a:rPr lang="en-US" altLang="nl-BE" sz="2400" dirty="0">
                <a:latin typeface="Calibri" panose="020F0502020204030204" pitchFamily="34" charset="0"/>
                <a:cs typeface="Calibri" panose="020F0502020204030204" pitchFamily="34" charset="0"/>
              </a:rPr>
              <a:t>			limitation both cell-mediated and humoral immunity </a:t>
            </a:r>
          </a:p>
          <a:p>
            <a:pPr>
              <a:lnSpc>
                <a:spcPct val="80000"/>
              </a:lnSpc>
            </a:pPr>
            <a:endParaRPr lang="en-US" altLang="nl-BE" sz="2400" dirty="0">
              <a:latin typeface="Calibri" panose="020F0502020204030204" pitchFamily="34" charset="0"/>
              <a:cs typeface="Calibri" panose="020F0502020204030204" pitchFamily="34" charset="0"/>
            </a:endParaRPr>
          </a:p>
          <a:p>
            <a:pPr>
              <a:lnSpc>
                <a:spcPct val="80000"/>
              </a:lnSpc>
            </a:pPr>
            <a:r>
              <a:rPr lang="en-US" altLang="nl-BE" sz="2400" dirty="0">
                <a:latin typeface="Calibri" panose="020F0502020204030204" pitchFamily="34" charset="0"/>
                <a:cs typeface="Calibri" panose="020F0502020204030204" pitchFamily="34" charset="0"/>
              </a:rPr>
              <a:t>	</a:t>
            </a:r>
          </a:p>
          <a:p>
            <a:pPr eaLnBrk="1" hangingPunct="1">
              <a:lnSpc>
                <a:spcPct val="80000"/>
              </a:lnSpc>
            </a:pPr>
            <a:r>
              <a:rPr lang="en-US" altLang="nl-BE" sz="2400" dirty="0">
                <a:latin typeface="Calibri" panose="020F0502020204030204" pitchFamily="34" charset="0"/>
                <a:cs typeface="Calibri" panose="020F0502020204030204" pitchFamily="34" charset="0"/>
              </a:rPr>
              <a:t>- plasma cells		impaired antibody production</a:t>
            </a:r>
          </a:p>
        </p:txBody>
      </p:sp>
      <p:sp>
        <p:nvSpPr>
          <p:cNvPr id="4" name="TextBox 3">
            <a:extLst>
              <a:ext uri="{FF2B5EF4-FFF2-40B4-BE49-F238E27FC236}">
                <a16:creationId xmlns:a16="http://schemas.microsoft.com/office/drawing/2014/main" id="{D415B241-FB76-04CE-82AF-FF237672AC60}"/>
              </a:ext>
            </a:extLst>
          </p:cNvPr>
          <p:cNvSpPr txBox="1"/>
          <p:nvPr/>
        </p:nvSpPr>
        <p:spPr>
          <a:xfrm>
            <a:off x="3949659" y="431199"/>
            <a:ext cx="4355960" cy="523220"/>
          </a:xfrm>
          <a:prstGeom prst="rect">
            <a:avLst/>
          </a:prstGeom>
          <a:noFill/>
        </p:spPr>
        <p:txBody>
          <a:bodyPr wrap="square">
            <a:spAutoFit/>
          </a:bodyPr>
          <a:lstStyle/>
          <a:p>
            <a:pPr algn="ctr"/>
            <a:r>
              <a:rPr lang="en-US" altLang="nl-BE" sz="2800" b="1" dirty="0">
                <a:latin typeface="Calibri" panose="020F0502020204030204" pitchFamily="34" charset="0"/>
                <a:cs typeface="Calibri" panose="020F0502020204030204" pitchFamily="34" charset="0"/>
              </a:rPr>
              <a:t>C. </a:t>
            </a:r>
            <a:r>
              <a:rPr lang="en-US" altLang="nl-BE" sz="2800" b="1" dirty="0" err="1">
                <a:latin typeface="Calibri" panose="020F0502020204030204" pitchFamily="34" charset="0"/>
                <a:cs typeface="Calibri" panose="020F0502020204030204" pitchFamily="34" charset="0"/>
              </a:rPr>
              <a:t>Immunodeficiëntie</a:t>
            </a:r>
            <a:endParaRPr lang="en-US" sz="2800" b="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83AA806-4EE1-74E3-F812-E6A34D8997BA}"/>
              </a:ext>
            </a:extLst>
          </p:cNvPr>
          <p:cNvSpPr txBox="1"/>
          <p:nvPr/>
        </p:nvSpPr>
        <p:spPr>
          <a:xfrm>
            <a:off x="5415495" y="5812231"/>
            <a:ext cx="6701458" cy="984244"/>
          </a:xfrm>
          <a:prstGeom prst="rect">
            <a:avLst/>
          </a:prstGeom>
          <a:noFill/>
        </p:spPr>
        <p:txBody>
          <a:bodyPr wrap="square">
            <a:spAutoFit/>
          </a:bodyPr>
          <a:lstStyle/>
          <a:p>
            <a:pPr>
              <a:lnSpc>
                <a:spcPct val="80000"/>
              </a:lnSpc>
            </a:pPr>
            <a:r>
              <a:rPr lang="en-US" altLang="nl-BE" sz="1800" dirty="0">
                <a:latin typeface="Calibri" panose="020F0502020204030204" pitchFamily="34" charset="0"/>
                <a:cs typeface="Calibri" panose="020F0502020204030204" pitchFamily="34" charset="0"/>
              </a:rPr>
              <a:t>* Although dendritic cells are important in presenting antigen, particularly to initiate primary immune responses, macrophages are the professional APC type most prominent in inflammatory sites and specialized for clearing necrotic and apoptotic material</a:t>
            </a:r>
            <a:endParaRPr lang="en-US" altLang="nl-BE" sz="2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87F0E4F-73D1-C26D-6D72-C3E04A3D847C}"/>
              </a:ext>
            </a:extLst>
          </p:cNvPr>
          <p:cNvSpPr/>
          <p:nvPr/>
        </p:nvSpPr>
        <p:spPr>
          <a:xfrm>
            <a:off x="2782956" y="5734606"/>
            <a:ext cx="9273209" cy="9842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832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5" name="Oval 4">
            <a:extLst>
              <a:ext uri="{FF2B5EF4-FFF2-40B4-BE49-F238E27FC236}">
                <a16:creationId xmlns:a16="http://schemas.microsoft.com/office/drawing/2014/main" id="{E9C20BDF-5E3F-3DD4-3A44-BA7B5D6DFD69}"/>
              </a:ext>
            </a:extLst>
          </p:cNvPr>
          <p:cNvSpPr/>
          <p:nvPr/>
        </p:nvSpPr>
        <p:spPr>
          <a:xfrm>
            <a:off x="1625049" y="3400065"/>
            <a:ext cx="3334578" cy="11023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8825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idx="4294967295"/>
          </p:nvPr>
        </p:nvSpPr>
        <p:spPr>
          <a:xfrm>
            <a:off x="447518" y="1471000"/>
            <a:ext cx="4250451" cy="510191"/>
          </a:xfrm>
        </p:spPr>
        <p:txBody>
          <a:bodyPr vert="horz" wrap="square" lIns="92075" tIns="46038" rIns="92075" bIns="46038" numCol="1" anchor="t" anchorCtr="0" compatLnSpc="1">
            <a:prstTxWarp prst="textNoShape">
              <a:avLst/>
            </a:prstTxWarp>
          </a:bodyPr>
          <a:lstStyle/>
          <a:p>
            <a:pPr marL="0" indent="0" algn="ctr" eaLnBrk="1" hangingPunct="1">
              <a:buNone/>
            </a:pPr>
            <a:r>
              <a:rPr lang="en-US" altLang="nl-BE" sz="2400" b="1" dirty="0">
                <a:latin typeface="Calibri" panose="020F0502020204030204" pitchFamily="34" charset="0"/>
                <a:cs typeface="Calibri" panose="020F0502020204030204" pitchFamily="34" charset="0"/>
              </a:rPr>
              <a:t>Hypersensitivity reactions</a:t>
            </a:r>
          </a:p>
        </p:txBody>
      </p:sp>
      <p:sp>
        <p:nvSpPr>
          <p:cNvPr id="270339" name="Rectangle 2"/>
          <p:cNvSpPr>
            <a:spLocks noChangeArrowheads="1"/>
          </p:cNvSpPr>
          <p:nvPr/>
        </p:nvSpPr>
        <p:spPr bwMode="auto">
          <a:xfrm>
            <a:off x="1846814" y="372260"/>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3" name="TextBox 2">
            <a:extLst>
              <a:ext uri="{FF2B5EF4-FFF2-40B4-BE49-F238E27FC236}">
                <a16:creationId xmlns:a16="http://schemas.microsoft.com/office/drawing/2014/main" id="{34938770-7FAC-379D-6B45-388A4D269EB7}"/>
              </a:ext>
            </a:extLst>
          </p:cNvPr>
          <p:cNvSpPr txBox="1"/>
          <p:nvPr/>
        </p:nvSpPr>
        <p:spPr>
          <a:xfrm>
            <a:off x="1937320" y="2693505"/>
            <a:ext cx="8341605" cy="461665"/>
          </a:xfrm>
          <a:prstGeom prst="rect">
            <a:avLst/>
          </a:prstGeom>
          <a:noFill/>
        </p:spPr>
        <p:txBody>
          <a:bodyPr wrap="square">
            <a:spAutoFit/>
          </a:bodyPr>
          <a:lstStyle/>
          <a:p>
            <a:pPr algn="ctr" eaLnBrk="1" hangingPunct="1"/>
            <a:r>
              <a:rPr lang="nl-BE" altLang="nl-BE" sz="2400" dirty="0">
                <a:latin typeface="Calibri" panose="020F0502020204030204" pitchFamily="34" charset="0"/>
                <a:cs typeface="Calibri" panose="020F0502020204030204" pitchFamily="34" charset="0"/>
              </a:rPr>
              <a:t>Hypersensitiviteit = excessieve immuunrepons op antigeen</a:t>
            </a:r>
            <a:endParaRPr lang="nl-NL" altLang="nl-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1354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F0B2187-5F70-BE53-C3E3-1E639E171E58}"/>
              </a:ext>
            </a:extLst>
          </p:cNvPr>
          <p:cNvSpPr txBox="1">
            <a:spLocks noChangeArrowheads="1"/>
          </p:cNvSpPr>
          <p:nvPr/>
        </p:nvSpPr>
        <p:spPr bwMode="auto">
          <a:xfrm>
            <a:off x="2885932" y="182262"/>
            <a:ext cx="6420136" cy="51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US" altLang="nl-BE" sz="2400" b="1" kern="0" dirty="0"/>
              <a:t>Hypersensitivity reactions: 4 types</a:t>
            </a:r>
          </a:p>
        </p:txBody>
      </p:sp>
      <p:sp>
        <p:nvSpPr>
          <p:cNvPr id="8" name="TextBox 7">
            <a:extLst>
              <a:ext uri="{FF2B5EF4-FFF2-40B4-BE49-F238E27FC236}">
                <a16:creationId xmlns:a16="http://schemas.microsoft.com/office/drawing/2014/main" id="{CF6C0F4A-96C3-A491-56A1-8DCA93716E15}"/>
              </a:ext>
            </a:extLst>
          </p:cNvPr>
          <p:cNvSpPr txBox="1"/>
          <p:nvPr/>
        </p:nvSpPr>
        <p:spPr>
          <a:xfrm>
            <a:off x="2158423" y="1737133"/>
            <a:ext cx="8995247" cy="2677656"/>
          </a:xfrm>
          <a:prstGeom prst="rect">
            <a:avLst/>
          </a:prstGeom>
          <a:noFill/>
        </p:spPr>
        <p:txBody>
          <a:bodyPr wrap="square">
            <a:spAutoFit/>
          </a:bodyPr>
          <a:lstStyle/>
          <a:p>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a:p>
            <a:endParaRPr lang="en-US" altLang="nl-BE" sz="2400" kern="0" dirty="0">
              <a:latin typeface="Calibri" panose="020F0502020204030204" pitchFamily="34" charset="0"/>
              <a:cs typeface="Calibri" panose="020F0502020204030204" pitchFamily="34" charset="0"/>
            </a:endParaRPr>
          </a:p>
          <a:p>
            <a:pPr marL="0" indent="0" eaLnBrk="1" hangingPunct="1">
              <a:buNone/>
            </a:pPr>
            <a:r>
              <a:rPr lang="en-US" altLang="nl-BE" sz="2400" kern="0" dirty="0">
                <a:latin typeface="Calibri" panose="020F0502020204030204" pitchFamily="34" charset="0"/>
                <a:cs typeface="Calibri" panose="020F0502020204030204" pitchFamily="34" charset="0"/>
              </a:rPr>
              <a:t>Type II 		Antibody (IgG) mediated hypersensitivity</a:t>
            </a:r>
          </a:p>
          <a:p>
            <a:endParaRPr lang="en-US" altLang="nl-BE" sz="2400" kern="0" dirty="0">
              <a:latin typeface="Calibri" panose="020F0502020204030204" pitchFamily="34" charset="0"/>
              <a:cs typeface="Calibri" panose="020F0502020204030204" pitchFamily="34" charset="0"/>
            </a:endParaRPr>
          </a:p>
          <a:p>
            <a:r>
              <a:rPr lang="en-US" altLang="nl-BE" sz="2400" kern="0" dirty="0">
                <a:latin typeface="Calibri" panose="020F0502020204030204" pitchFamily="34" charset="0"/>
                <a:cs typeface="Calibri" panose="020F0502020204030204" pitchFamily="34" charset="0"/>
              </a:rPr>
              <a:t>Type III		Immune complex mediated hypersensitivity</a:t>
            </a:r>
          </a:p>
          <a:p>
            <a:endParaRPr lang="en-US" altLang="nl-BE" sz="2400" kern="0" dirty="0">
              <a:latin typeface="Calibri" panose="020F0502020204030204" pitchFamily="34" charset="0"/>
              <a:cs typeface="Calibri" panose="020F0502020204030204" pitchFamily="34" charset="0"/>
            </a:endParaRPr>
          </a:p>
          <a:p>
            <a:r>
              <a:rPr lang="en-US" altLang="nl-BE" sz="2400" kern="0" dirty="0">
                <a:latin typeface="Calibri" panose="020F0502020204030204" pitchFamily="34" charset="0"/>
                <a:cs typeface="Calibri" panose="020F0502020204030204" pitchFamily="34" charset="0"/>
              </a:rPr>
              <a:t>Type IV	Cell mediated hypersensitivity</a:t>
            </a:r>
          </a:p>
        </p:txBody>
      </p:sp>
    </p:spTree>
    <p:extLst>
      <p:ext uri="{BB962C8B-B14F-4D97-AF65-F5344CB8AC3E}">
        <p14:creationId xmlns:p14="http://schemas.microsoft.com/office/powerpoint/2010/main" val="868855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3A667C-6262-2FDB-20C4-DF6877E42831}"/>
              </a:ext>
            </a:extLst>
          </p:cNvPr>
          <p:cNvSpPr txBox="1"/>
          <p:nvPr/>
        </p:nvSpPr>
        <p:spPr>
          <a:xfrm>
            <a:off x="3366653" y="1018354"/>
            <a:ext cx="7121237" cy="2862322"/>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Allergeen is antigeen dat normaal gezien onschadelijk is </a:t>
            </a:r>
          </a:p>
          <a:p>
            <a:pPr eaLnBrk="1" hangingPunct="1"/>
            <a:r>
              <a:rPr lang="nl-BE" altLang="nl-BE" sz="2000" dirty="0">
                <a:latin typeface="Calibri" panose="020F0502020204030204" pitchFamily="34" charset="0"/>
                <a:cs typeface="Calibri" panose="020F0502020204030204" pitchFamily="34" charset="0"/>
              </a:rPr>
              <a:t>en deel uitmaakt van ons dagelijks leven</a:t>
            </a:r>
          </a:p>
          <a:p>
            <a:pPr eaLnBrk="1" hangingPunct="1"/>
            <a:endParaRPr lang="nl-BE" altLang="nl-BE" sz="2000" dirty="0">
              <a:latin typeface="Calibri" panose="020F0502020204030204" pitchFamily="34" charset="0"/>
              <a:cs typeface="Calibri" panose="020F0502020204030204" pitchFamily="34" charset="0"/>
            </a:endParaRPr>
          </a:p>
          <a:p>
            <a:pPr lvl="1"/>
            <a:r>
              <a:rPr lang="nl-BE" altLang="nl-BE" sz="2000" dirty="0">
                <a:latin typeface="Calibri" panose="020F0502020204030204" pitchFamily="34" charset="0"/>
                <a:cs typeface="Calibri" panose="020F0502020204030204" pitchFamily="34" charset="0"/>
              </a:rPr>
              <a:t>- pollen</a:t>
            </a:r>
          </a:p>
          <a:p>
            <a:pPr lvl="1"/>
            <a:r>
              <a:rPr lang="nl-BE" altLang="nl-BE" sz="2000" dirty="0">
                <a:latin typeface="Calibri" panose="020F0502020204030204" pitchFamily="34" charset="0"/>
                <a:cs typeface="Calibri" panose="020F0502020204030204" pitchFamily="34" charset="0"/>
              </a:rPr>
              <a:t>- huisstofmijt</a:t>
            </a:r>
          </a:p>
          <a:p>
            <a:pPr lvl="1"/>
            <a:r>
              <a:rPr lang="nl-BE" altLang="nl-BE" sz="2000" dirty="0">
                <a:latin typeface="Calibri" panose="020F0502020204030204" pitchFamily="34" charset="0"/>
                <a:cs typeface="Calibri" panose="020F0502020204030204" pitchFamily="34" charset="0"/>
              </a:rPr>
              <a:t>- voeding (schaaldieren, melk [kinderen], noten)</a:t>
            </a:r>
          </a:p>
          <a:p>
            <a:pPr lvl="1"/>
            <a:r>
              <a:rPr lang="nl-BE" altLang="nl-BE" sz="2000" dirty="0">
                <a:latin typeface="Calibri" panose="020F0502020204030204" pitchFamily="34" charset="0"/>
                <a:cs typeface="Calibri" panose="020F0502020204030204" pitchFamily="34" charset="0"/>
              </a:rPr>
              <a:t>- medicatie (penicilline)</a:t>
            </a:r>
          </a:p>
          <a:p>
            <a:pPr lvl="1"/>
            <a:r>
              <a:rPr lang="nl-BE" altLang="nl-BE" sz="2000" dirty="0">
                <a:latin typeface="Calibri" panose="020F0502020204030204" pitchFamily="34" charset="0"/>
                <a:cs typeface="Calibri" panose="020F0502020204030204" pitchFamily="34" charset="0"/>
              </a:rPr>
              <a:t>- insectenbeet</a:t>
            </a:r>
          </a:p>
          <a:p>
            <a:pPr eaLnBrk="1" hangingPunct="1"/>
            <a:endParaRPr lang="nl-BE" altLang="nl-BE" sz="20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411133A-4658-7454-82C7-7612E8607F90}"/>
              </a:ext>
            </a:extLst>
          </p:cNvPr>
          <p:cNvSpPr txBox="1"/>
          <p:nvPr/>
        </p:nvSpPr>
        <p:spPr>
          <a:xfrm>
            <a:off x="1490520" y="154181"/>
            <a:ext cx="9122061"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p:txBody>
      </p:sp>
    </p:spTree>
    <p:extLst>
      <p:ext uri="{BB962C8B-B14F-4D97-AF65-F5344CB8AC3E}">
        <p14:creationId xmlns:p14="http://schemas.microsoft.com/office/powerpoint/2010/main" val="11154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B95B7B-141C-08ED-9988-0F694E6010D9}"/>
              </a:ext>
            </a:extLst>
          </p:cNvPr>
          <p:cNvSpPr txBox="1"/>
          <p:nvPr/>
        </p:nvSpPr>
        <p:spPr>
          <a:xfrm>
            <a:off x="4956625" y="333245"/>
            <a:ext cx="2278765" cy="584775"/>
          </a:xfrm>
          <a:prstGeom prst="rect">
            <a:avLst/>
          </a:prstGeom>
          <a:noFill/>
        </p:spPr>
        <p:txBody>
          <a:bodyPr wrap="none" rtlCol="0">
            <a:spAutoFit/>
          </a:bodyPr>
          <a:lstStyle/>
          <a:p>
            <a:pPr algn="ctr"/>
            <a:r>
              <a:rPr lang="nl-NL" sz="3200" b="1" dirty="0"/>
              <a:t>Vorige week</a:t>
            </a:r>
          </a:p>
        </p:txBody>
      </p:sp>
    </p:spTree>
    <p:extLst>
      <p:ext uri="{BB962C8B-B14F-4D97-AF65-F5344CB8AC3E}">
        <p14:creationId xmlns:p14="http://schemas.microsoft.com/office/powerpoint/2010/main" val="4121453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18AE11-7DE7-406A-6082-B366AA7D6D2A}"/>
              </a:ext>
            </a:extLst>
          </p:cNvPr>
          <p:cNvGrpSpPr/>
          <p:nvPr/>
        </p:nvGrpSpPr>
        <p:grpSpPr>
          <a:xfrm>
            <a:off x="6729956" y="1856467"/>
            <a:ext cx="4403035" cy="3858533"/>
            <a:chOff x="6839286" y="2442876"/>
            <a:chExt cx="4403035" cy="3858533"/>
          </a:xfrm>
        </p:grpSpPr>
        <p:pic>
          <p:nvPicPr>
            <p:cNvPr id="3" name="Picture 2">
              <a:extLst>
                <a:ext uri="{FF2B5EF4-FFF2-40B4-BE49-F238E27FC236}">
                  <a16:creationId xmlns:a16="http://schemas.microsoft.com/office/drawing/2014/main" id="{E151578C-3FA3-3138-1817-A80067B755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39286" y="2454965"/>
              <a:ext cx="4403035" cy="3846444"/>
            </a:xfrm>
            <a:prstGeom prst="rect">
              <a:avLst/>
            </a:prstGeom>
          </p:spPr>
        </p:pic>
        <p:pic>
          <p:nvPicPr>
            <p:cNvPr id="4" name="Picture 3">
              <a:extLst>
                <a:ext uri="{FF2B5EF4-FFF2-40B4-BE49-F238E27FC236}">
                  <a16:creationId xmlns:a16="http://schemas.microsoft.com/office/drawing/2014/main" id="{23ED8A74-C32D-D996-628A-7386C79280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45417" y="2442876"/>
              <a:ext cx="696904" cy="805069"/>
            </a:xfrm>
            <a:prstGeom prst="rect">
              <a:avLst/>
            </a:prstGeom>
          </p:spPr>
        </p:pic>
      </p:grpSp>
      <p:grpSp>
        <p:nvGrpSpPr>
          <p:cNvPr id="12" name="Group 11">
            <a:extLst>
              <a:ext uri="{FF2B5EF4-FFF2-40B4-BE49-F238E27FC236}">
                <a16:creationId xmlns:a16="http://schemas.microsoft.com/office/drawing/2014/main" id="{F1A0ED31-9436-610C-F361-DDFD17F1CB1F}"/>
              </a:ext>
            </a:extLst>
          </p:cNvPr>
          <p:cNvGrpSpPr/>
          <p:nvPr/>
        </p:nvGrpSpPr>
        <p:grpSpPr>
          <a:xfrm>
            <a:off x="437321" y="178846"/>
            <a:ext cx="5352716" cy="6500308"/>
            <a:chOff x="437321" y="178846"/>
            <a:chExt cx="5352716" cy="6500308"/>
          </a:xfrm>
        </p:grpSpPr>
        <p:pic>
          <p:nvPicPr>
            <p:cNvPr id="2" name="Picture 1">
              <a:extLst>
                <a:ext uri="{FF2B5EF4-FFF2-40B4-BE49-F238E27FC236}">
                  <a16:creationId xmlns:a16="http://schemas.microsoft.com/office/drawing/2014/main" id="{5109EF01-D0F4-1E1F-FD79-0D08B0FF91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7321" y="178846"/>
              <a:ext cx="5352716" cy="6500308"/>
            </a:xfrm>
            <a:prstGeom prst="rect">
              <a:avLst/>
            </a:prstGeom>
          </p:spPr>
        </p:pic>
        <p:pic>
          <p:nvPicPr>
            <p:cNvPr id="9" name="Picture 8">
              <a:extLst>
                <a:ext uri="{FF2B5EF4-FFF2-40B4-BE49-F238E27FC236}">
                  <a16:creationId xmlns:a16="http://schemas.microsoft.com/office/drawing/2014/main" id="{8B1994FD-DF04-F82A-EDA1-6276812CA6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5435" y="606287"/>
              <a:ext cx="506896" cy="5665303"/>
            </a:xfrm>
            <a:prstGeom prst="rect">
              <a:avLst/>
            </a:prstGeom>
            <a:noFill/>
            <a:ln>
              <a:noFill/>
            </a:ln>
          </p:spPr>
        </p:pic>
        <p:pic>
          <p:nvPicPr>
            <p:cNvPr id="10" name="Picture 9">
              <a:extLst>
                <a:ext uri="{FF2B5EF4-FFF2-40B4-BE49-F238E27FC236}">
                  <a16:creationId xmlns:a16="http://schemas.microsoft.com/office/drawing/2014/main" id="{4E5450FF-D518-6C93-1BFF-0D54038BB1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45211" y="1152941"/>
              <a:ext cx="506896" cy="3597963"/>
            </a:xfrm>
            <a:prstGeom prst="rect">
              <a:avLst/>
            </a:prstGeom>
            <a:noFill/>
            <a:ln>
              <a:noFill/>
            </a:ln>
          </p:spPr>
        </p:pic>
        <p:pic>
          <p:nvPicPr>
            <p:cNvPr id="11" name="Picture 10">
              <a:extLst>
                <a:ext uri="{FF2B5EF4-FFF2-40B4-BE49-F238E27FC236}">
                  <a16:creationId xmlns:a16="http://schemas.microsoft.com/office/drawing/2014/main" id="{B80E0C3B-5C5B-F03D-2811-24C992AA76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684658" y="5252859"/>
              <a:ext cx="487076" cy="2365513"/>
            </a:xfrm>
            <a:prstGeom prst="rect">
              <a:avLst/>
            </a:prstGeom>
            <a:noFill/>
            <a:ln>
              <a:noFill/>
            </a:ln>
          </p:spPr>
        </p:pic>
      </p:grpSp>
    </p:spTree>
    <p:extLst>
      <p:ext uri="{BB962C8B-B14F-4D97-AF65-F5344CB8AC3E}">
        <p14:creationId xmlns:p14="http://schemas.microsoft.com/office/powerpoint/2010/main" val="41534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387" name="Object 3"/>
          <p:cNvGraphicFramePr>
            <a:graphicFrameLocks noChangeAspect="1"/>
          </p:cNvGraphicFramePr>
          <p:nvPr>
            <p:extLst>
              <p:ext uri="{D42A27DB-BD31-4B8C-83A1-F6EECF244321}">
                <p14:modId xmlns:p14="http://schemas.microsoft.com/office/powerpoint/2010/main" val="2153085137"/>
              </p:ext>
            </p:extLst>
          </p:nvPr>
        </p:nvGraphicFramePr>
        <p:xfrm>
          <a:off x="154808" y="600074"/>
          <a:ext cx="5701720" cy="6057962"/>
        </p:xfrm>
        <a:graphic>
          <a:graphicData uri="http://schemas.openxmlformats.org/presentationml/2006/ole">
            <mc:AlternateContent xmlns:mc="http://schemas.openxmlformats.org/markup-compatibility/2006">
              <mc:Choice xmlns:v="urn:schemas-microsoft-com:vml" Requires="v">
                <p:oleObj name="Bitmapafbeelding" r:id="rId3" imgW="6095238" imgH="6897063" progId="Paint.Picture">
                  <p:embed/>
                </p:oleObj>
              </mc:Choice>
              <mc:Fallback>
                <p:oleObj name="Bitmapafbeelding" r:id="rId3" imgW="6095238" imgH="6897063" progId="Paint.Picture">
                  <p:embed/>
                  <p:pic>
                    <p:nvPicPr>
                      <p:cNvPr id="272387" name="Object 3"/>
                      <p:cNvPicPr>
                        <a:picLocks noChangeAspect="1" noChangeArrowheads="1"/>
                      </p:cNvPicPr>
                      <p:nvPr/>
                    </p:nvPicPr>
                    <p:blipFill>
                      <a:blip r:embed="rId4">
                        <a:extLst>
                          <a:ext uri="{28A0092B-C50C-407E-A947-70E740481C1C}">
                            <a14:useLocalDpi xmlns:a14="http://schemas.microsoft.com/office/drawing/2010/main" val="0"/>
                          </a:ext>
                        </a:extLst>
                      </a:blip>
                      <a:srcRect r="38533" b="42265"/>
                      <a:stretch>
                        <a:fillRect/>
                      </a:stretch>
                    </p:blipFill>
                    <p:spPr bwMode="auto">
                      <a:xfrm>
                        <a:off x="154808" y="600074"/>
                        <a:ext cx="5701720" cy="6057962"/>
                      </a:xfrm>
                      <a:prstGeom prst="rect">
                        <a:avLst/>
                      </a:prstGeom>
                      <a:noFill/>
                      <a:ln>
                        <a:noFill/>
                      </a:ln>
                      <a:effectLst/>
                    </p:spPr>
                  </p:pic>
                </p:oleObj>
              </mc:Fallback>
            </mc:AlternateContent>
          </a:graphicData>
        </a:graphic>
      </p:graphicFrame>
      <p:sp>
        <p:nvSpPr>
          <p:cNvPr id="6" name="TextBox 5">
            <a:extLst>
              <a:ext uri="{FF2B5EF4-FFF2-40B4-BE49-F238E27FC236}">
                <a16:creationId xmlns:a16="http://schemas.microsoft.com/office/drawing/2014/main" id="{C49FBA80-A3B5-6C3A-0080-30744071E085}"/>
              </a:ext>
            </a:extLst>
          </p:cNvPr>
          <p:cNvSpPr txBox="1"/>
          <p:nvPr/>
        </p:nvSpPr>
        <p:spPr>
          <a:xfrm>
            <a:off x="5112328" y="966787"/>
            <a:ext cx="7329054" cy="4093428"/>
          </a:xfrm>
          <a:prstGeom prst="rect">
            <a:avLst/>
          </a:prstGeom>
          <a:noFill/>
          <a:ln>
            <a:noFill/>
          </a:ln>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Antigeen wordt ingeademd </a:t>
            </a:r>
            <a:r>
              <a:rPr lang="nl-BE" altLang="nl-BE" sz="2000" dirty="0">
                <a:latin typeface="Calibri" panose="020F0502020204030204" pitchFamily="34" charset="0"/>
                <a:cs typeface="Calibri" panose="020F0502020204030204" pitchFamily="34" charset="0"/>
                <a:sym typeface="Wingdings" pitchFamily="2" charset="2"/>
              </a:rPr>
              <a:t></a:t>
            </a:r>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dendritische cel (aanwezig in luchtwegen) presenteerd antigeen</a:t>
            </a:r>
          </a:p>
          <a:p>
            <a:pPr eaLnBrk="1" hangingPunct="1"/>
            <a:r>
              <a:rPr lang="nl-BE" altLang="nl-BE" sz="2000" dirty="0">
                <a:latin typeface="Calibri" panose="020F0502020204030204" pitchFamily="34" charset="0"/>
                <a:cs typeface="Calibri" panose="020F0502020204030204" pitchFamily="34" charset="0"/>
              </a:rPr>
              <a:t>aan T Helper cel</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specifieke chemische signalen: B cel start IgE productie </a:t>
            </a:r>
          </a:p>
          <a:p>
            <a:pPr eaLnBrk="1" hangingPunct="1"/>
            <a:r>
              <a:rPr lang="nl-BE" altLang="nl-BE" sz="2000" dirty="0">
                <a:latin typeface="Calibri" panose="020F0502020204030204" pitchFamily="34" charset="0"/>
                <a:cs typeface="Calibri" panose="020F0502020204030204" pitchFamily="34" charset="0"/>
              </a:rPr>
              <a:t>				      (in vatbaar persoon)</a:t>
            </a:r>
          </a:p>
          <a:p>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IgE bindt op mastcel (weefsels), basofiel (circulerend)</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n>
                  <a:solidFill>
                    <a:srgbClr val="00B050"/>
                  </a:solidFill>
                </a:ln>
                <a:latin typeface="Calibri" panose="020F0502020204030204" pitchFamily="34" charset="0"/>
                <a:cs typeface="Calibri" panose="020F0502020204030204" pitchFamily="34" charset="0"/>
              </a:rPr>
              <a:t>Herhaalde blootstelling zelfde antigen mastcel degrabulatie</a:t>
            </a:r>
          </a:p>
          <a:p>
            <a:pPr eaLnBrk="1" hangingPunct="1"/>
            <a:endParaRPr lang="nl-BE" altLang="nl-BE" sz="2000" dirty="0">
              <a:ln>
                <a:solidFill>
                  <a:srgbClr val="00B050"/>
                </a:solidFill>
              </a:ln>
              <a:latin typeface="Calibri" panose="020F0502020204030204" pitchFamily="34" charset="0"/>
              <a:cs typeface="Calibri" panose="020F0502020204030204" pitchFamily="34" charset="0"/>
            </a:endParaRPr>
          </a:p>
          <a:p>
            <a:pPr eaLnBrk="1" hangingPunct="1"/>
            <a:r>
              <a:rPr lang="nl-BE" altLang="nl-BE" sz="2000" dirty="0">
                <a:ln>
                  <a:solidFill>
                    <a:srgbClr val="00B050"/>
                  </a:solidFill>
                </a:ln>
                <a:latin typeface="Calibri" panose="020F0502020204030204" pitchFamily="34" charset="0"/>
                <a:cs typeface="Calibri" panose="020F0502020204030204" pitchFamily="34" charset="0"/>
              </a:rPr>
              <a:t>Immediate: within minutes</a:t>
            </a:r>
          </a:p>
          <a:p>
            <a:pPr eaLnBrk="1" hangingPunct="1"/>
            <a:endParaRPr lang="nl-BE" altLang="nl-BE" sz="20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6B423C9-0E24-CA52-1E93-C5A0A43F7FC5}"/>
              </a:ext>
            </a:extLst>
          </p:cNvPr>
          <p:cNvSpPr/>
          <p:nvPr/>
        </p:nvSpPr>
        <p:spPr>
          <a:xfrm>
            <a:off x="346364" y="4433455"/>
            <a:ext cx="2466109" cy="222458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AFE7F94-8010-374E-C3B8-EA722DBFF42C}"/>
              </a:ext>
            </a:extLst>
          </p:cNvPr>
          <p:cNvSpPr txBox="1"/>
          <p:nvPr/>
        </p:nvSpPr>
        <p:spPr>
          <a:xfrm>
            <a:off x="346364" y="4768334"/>
            <a:ext cx="1427018" cy="646331"/>
          </a:xfrm>
          <a:prstGeom prst="rect">
            <a:avLst/>
          </a:prstGeom>
          <a:noFill/>
        </p:spPr>
        <p:txBody>
          <a:bodyPr wrap="square">
            <a:spAutoFit/>
          </a:bodyPr>
          <a:lstStyle/>
          <a:p>
            <a:r>
              <a:rPr lang="nl-BE" altLang="nl-BE" dirty="0">
                <a:ln>
                  <a:solidFill>
                    <a:srgbClr val="00B050"/>
                  </a:solidFill>
                </a:ln>
                <a:latin typeface="Calibri" panose="020F0502020204030204" pitchFamily="34" charset="0"/>
                <a:cs typeface="Calibri" panose="020F0502020204030204" pitchFamily="34" charset="0"/>
              </a:rPr>
              <a:t>Herhaalde </a:t>
            </a:r>
          </a:p>
          <a:p>
            <a:r>
              <a:rPr lang="nl-BE" altLang="nl-BE" dirty="0">
                <a:ln>
                  <a:solidFill>
                    <a:srgbClr val="00B050"/>
                  </a:solidFill>
                </a:ln>
                <a:latin typeface="Calibri" panose="020F0502020204030204" pitchFamily="34" charset="0"/>
                <a:cs typeface="Calibri" panose="020F0502020204030204" pitchFamily="34" charset="0"/>
              </a:rPr>
              <a:t>blootstelling </a:t>
            </a:r>
            <a:endParaRPr lang="en-US"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B6BD146-5D1F-860E-1620-C492811CEDA5}"/>
              </a:ext>
            </a:extLst>
          </p:cNvPr>
          <p:cNvSpPr/>
          <p:nvPr/>
        </p:nvSpPr>
        <p:spPr>
          <a:xfrm>
            <a:off x="142240" y="1910080"/>
            <a:ext cx="11775440" cy="4788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518FA0D-C69A-B121-30C5-7F33A06E368B}"/>
              </a:ext>
            </a:extLst>
          </p:cNvPr>
          <p:cNvSpPr txBox="1"/>
          <p:nvPr/>
        </p:nvSpPr>
        <p:spPr>
          <a:xfrm>
            <a:off x="495382" y="1755558"/>
            <a:ext cx="1705708" cy="369332"/>
          </a:xfrm>
          <a:prstGeom prst="rect">
            <a:avLst/>
          </a:prstGeom>
          <a:noFill/>
        </p:spPr>
        <p:txBody>
          <a:bodyPr wrap="square">
            <a:spAutoFit/>
          </a:bodyPr>
          <a:lstStyle/>
          <a:p>
            <a:pPr algn="ctr"/>
            <a:r>
              <a:rPr lang="nl-BE" altLang="nl-BE" sz="1800" dirty="0">
                <a:latin typeface="Calibri" panose="020F0502020204030204" pitchFamily="34" charset="0"/>
                <a:cs typeface="Calibri" panose="020F0502020204030204" pitchFamily="34" charset="0"/>
              </a:rPr>
              <a:t>T Helper cel</a:t>
            </a:r>
            <a:endParaRPr lang="en-US" dirty="0"/>
          </a:p>
        </p:txBody>
      </p:sp>
      <p:sp>
        <p:nvSpPr>
          <p:cNvPr id="3" name="TextBox 2">
            <a:extLst>
              <a:ext uri="{FF2B5EF4-FFF2-40B4-BE49-F238E27FC236}">
                <a16:creationId xmlns:a16="http://schemas.microsoft.com/office/drawing/2014/main" id="{A5144B65-0F6D-E58E-33EA-FB4988E3EB04}"/>
              </a:ext>
            </a:extLst>
          </p:cNvPr>
          <p:cNvSpPr txBox="1"/>
          <p:nvPr/>
        </p:nvSpPr>
        <p:spPr>
          <a:xfrm>
            <a:off x="1490520" y="154181"/>
            <a:ext cx="9122061"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p:txBody>
      </p:sp>
    </p:spTree>
    <p:extLst>
      <p:ext uri="{BB962C8B-B14F-4D97-AF65-F5344CB8AC3E}">
        <p14:creationId xmlns:p14="http://schemas.microsoft.com/office/powerpoint/2010/main" val="1831114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387" name="Object 3"/>
          <p:cNvGraphicFramePr>
            <a:graphicFrameLocks noChangeAspect="1"/>
          </p:cNvGraphicFramePr>
          <p:nvPr>
            <p:extLst>
              <p:ext uri="{D42A27DB-BD31-4B8C-83A1-F6EECF244321}">
                <p14:modId xmlns:p14="http://schemas.microsoft.com/office/powerpoint/2010/main" val="2843881153"/>
              </p:ext>
            </p:extLst>
          </p:nvPr>
        </p:nvGraphicFramePr>
        <p:xfrm>
          <a:off x="154808" y="600074"/>
          <a:ext cx="5701720" cy="6057962"/>
        </p:xfrm>
        <a:graphic>
          <a:graphicData uri="http://schemas.openxmlformats.org/presentationml/2006/ole">
            <mc:AlternateContent xmlns:mc="http://schemas.openxmlformats.org/markup-compatibility/2006">
              <mc:Choice xmlns:v="urn:schemas-microsoft-com:vml" Requires="v">
                <p:oleObj name="Bitmapafbeelding" r:id="rId3" imgW="6095238" imgH="6897063" progId="Paint.Picture">
                  <p:embed/>
                </p:oleObj>
              </mc:Choice>
              <mc:Fallback>
                <p:oleObj name="Bitmapafbeelding" r:id="rId3" imgW="6095238" imgH="6897063" progId="Paint.Picture">
                  <p:embed/>
                  <p:pic>
                    <p:nvPicPr>
                      <p:cNvPr id="272387" name="Object 3"/>
                      <p:cNvPicPr>
                        <a:picLocks noChangeAspect="1" noChangeArrowheads="1"/>
                      </p:cNvPicPr>
                      <p:nvPr/>
                    </p:nvPicPr>
                    <p:blipFill>
                      <a:blip r:embed="rId4">
                        <a:extLst>
                          <a:ext uri="{28A0092B-C50C-407E-A947-70E740481C1C}">
                            <a14:useLocalDpi xmlns:a14="http://schemas.microsoft.com/office/drawing/2010/main" val="0"/>
                          </a:ext>
                        </a:extLst>
                      </a:blip>
                      <a:srcRect r="38533" b="42265"/>
                      <a:stretch>
                        <a:fillRect/>
                      </a:stretch>
                    </p:blipFill>
                    <p:spPr bwMode="auto">
                      <a:xfrm>
                        <a:off x="154808" y="600074"/>
                        <a:ext cx="5701720" cy="6057962"/>
                      </a:xfrm>
                      <a:prstGeom prst="rect">
                        <a:avLst/>
                      </a:prstGeom>
                      <a:noFill/>
                      <a:ln>
                        <a:noFill/>
                      </a:ln>
                      <a:effectLst/>
                    </p:spPr>
                  </p:pic>
                </p:oleObj>
              </mc:Fallback>
            </mc:AlternateContent>
          </a:graphicData>
        </a:graphic>
      </p:graphicFrame>
      <p:sp>
        <p:nvSpPr>
          <p:cNvPr id="6" name="TextBox 5">
            <a:extLst>
              <a:ext uri="{FF2B5EF4-FFF2-40B4-BE49-F238E27FC236}">
                <a16:creationId xmlns:a16="http://schemas.microsoft.com/office/drawing/2014/main" id="{C49FBA80-A3B5-6C3A-0080-30744071E085}"/>
              </a:ext>
            </a:extLst>
          </p:cNvPr>
          <p:cNvSpPr txBox="1"/>
          <p:nvPr/>
        </p:nvSpPr>
        <p:spPr>
          <a:xfrm>
            <a:off x="5112328" y="966787"/>
            <a:ext cx="7329054" cy="3477875"/>
          </a:xfrm>
          <a:prstGeom prst="rect">
            <a:avLst/>
          </a:prstGeom>
          <a:noFill/>
          <a:ln>
            <a:noFill/>
          </a:ln>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Antigeen wordt ingeademd </a:t>
            </a:r>
            <a:r>
              <a:rPr lang="nl-BE" altLang="nl-BE" sz="2000" dirty="0">
                <a:latin typeface="Calibri" panose="020F0502020204030204" pitchFamily="34" charset="0"/>
                <a:cs typeface="Calibri" panose="020F0502020204030204" pitchFamily="34" charset="0"/>
                <a:sym typeface="Wingdings" pitchFamily="2" charset="2"/>
              </a:rPr>
              <a:t></a:t>
            </a:r>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dendritische cel (aanwezig in luchtwegen) presenteerd antigeen</a:t>
            </a:r>
          </a:p>
          <a:p>
            <a:pPr eaLnBrk="1" hangingPunct="1"/>
            <a:r>
              <a:rPr lang="nl-BE" altLang="nl-BE" sz="2000" dirty="0">
                <a:latin typeface="Calibri" panose="020F0502020204030204" pitchFamily="34" charset="0"/>
                <a:cs typeface="Calibri" panose="020F0502020204030204" pitchFamily="34" charset="0"/>
              </a:rPr>
              <a:t>aan T Helper cel</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specifieke chemische signalen naar B cel</a:t>
            </a:r>
          </a:p>
          <a:p>
            <a:pPr eaLnBrk="1" hangingPunct="1"/>
            <a:r>
              <a:rPr lang="nl-BE" altLang="nl-BE" sz="2000" dirty="0">
                <a:latin typeface="Calibri" panose="020F0502020204030204" pitchFamily="34" charset="0"/>
                <a:cs typeface="Calibri" panose="020F0502020204030204" pitchFamily="34" charset="0"/>
                <a:sym typeface="Wingdings" pitchFamily="2" charset="2"/>
              </a:rPr>
              <a:t>     B cell</a:t>
            </a:r>
            <a:r>
              <a:rPr lang="nl-BE" altLang="nl-BE" sz="2000" dirty="0">
                <a:latin typeface="Calibri" panose="020F0502020204030204" pitchFamily="34" charset="0"/>
                <a:cs typeface="Calibri" panose="020F0502020204030204" pitchFamily="34" charset="0"/>
              </a:rPr>
              <a:t> vormt om naar plasma cel </a:t>
            </a:r>
          </a:p>
          <a:p>
            <a:pPr eaLnBrk="1" hangingPunct="1"/>
            <a:r>
              <a:rPr lang="nl-BE" altLang="nl-BE" sz="2000" dirty="0">
                <a:latin typeface="Calibri" panose="020F0502020204030204" pitchFamily="34" charset="0"/>
                <a:cs typeface="Calibri" panose="020F0502020204030204" pitchFamily="34" charset="0"/>
              </a:rPr>
              <a:t>         die (in vatbaar persoon) IgE productie start  </a:t>
            </a:r>
          </a:p>
          <a:p>
            <a:pPr eaLnBrk="1" hangingPunct="1"/>
            <a:endParaRPr lang="nl-BE" altLang="nl-BE" sz="2000" dirty="0">
              <a:latin typeface="Calibri" panose="020F0502020204030204" pitchFamily="34" charset="0"/>
              <a:cs typeface="Calibri" panose="020F0502020204030204" pitchFamily="34" charset="0"/>
            </a:endParaRP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IgE bindt op mastcel</a:t>
            </a:r>
          </a:p>
        </p:txBody>
      </p:sp>
      <p:sp>
        <p:nvSpPr>
          <p:cNvPr id="12" name="Rectangle 11">
            <a:extLst>
              <a:ext uri="{FF2B5EF4-FFF2-40B4-BE49-F238E27FC236}">
                <a16:creationId xmlns:a16="http://schemas.microsoft.com/office/drawing/2014/main" id="{F6B423C9-0E24-CA52-1E93-C5A0A43F7FC5}"/>
              </a:ext>
            </a:extLst>
          </p:cNvPr>
          <p:cNvSpPr/>
          <p:nvPr/>
        </p:nvSpPr>
        <p:spPr>
          <a:xfrm>
            <a:off x="445754" y="4433455"/>
            <a:ext cx="2466109" cy="222458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AFE7F94-8010-374E-C3B8-EA722DBFF42C}"/>
              </a:ext>
            </a:extLst>
          </p:cNvPr>
          <p:cNvSpPr txBox="1"/>
          <p:nvPr/>
        </p:nvSpPr>
        <p:spPr>
          <a:xfrm>
            <a:off x="445754" y="4768334"/>
            <a:ext cx="1427018" cy="646331"/>
          </a:xfrm>
          <a:prstGeom prst="rect">
            <a:avLst/>
          </a:prstGeom>
          <a:noFill/>
        </p:spPr>
        <p:txBody>
          <a:bodyPr wrap="square">
            <a:spAutoFit/>
          </a:bodyPr>
          <a:lstStyle/>
          <a:p>
            <a:r>
              <a:rPr lang="nl-BE" altLang="nl-BE" dirty="0">
                <a:ln>
                  <a:solidFill>
                    <a:srgbClr val="00B050"/>
                  </a:solidFill>
                </a:ln>
                <a:latin typeface="Calibri" panose="020F0502020204030204" pitchFamily="34" charset="0"/>
                <a:cs typeface="Calibri" panose="020F0502020204030204" pitchFamily="34" charset="0"/>
              </a:rPr>
              <a:t>Herhaalde </a:t>
            </a:r>
          </a:p>
          <a:p>
            <a:r>
              <a:rPr lang="nl-BE" altLang="nl-BE" dirty="0">
                <a:ln>
                  <a:solidFill>
                    <a:srgbClr val="00B050"/>
                  </a:solidFill>
                </a:ln>
                <a:latin typeface="Calibri" panose="020F0502020204030204" pitchFamily="34" charset="0"/>
                <a:cs typeface="Calibri" panose="020F0502020204030204" pitchFamily="34" charset="0"/>
              </a:rPr>
              <a:t>blootstelling </a:t>
            </a:r>
            <a:endParaRPr lang="en-US"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B6BD146-5D1F-860E-1620-C492811CEDA5}"/>
              </a:ext>
            </a:extLst>
          </p:cNvPr>
          <p:cNvSpPr/>
          <p:nvPr/>
        </p:nvSpPr>
        <p:spPr>
          <a:xfrm>
            <a:off x="142240" y="4033520"/>
            <a:ext cx="11775440" cy="2654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7D22146-812A-30E7-4075-5085B0924081}"/>
              </a:ext>
            </a:extLst>
          </p:cNvPr>
          <p:cNvSpPr/>
          <p:nvPr/>
        </p:nvSpPr>
        <p:spPr>
          <a:xfrm>
            <a:off x="394030" y="2448560"/>
            <a:ext cx="3322320" cy="44025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D9D1D3C-01BD-F951-E826-81590833998C}"/>
              </a:ext>
            </a:extLst>
          </p:cNvPr>
          <p:cNvSpPr/>
          <p:nvPr/>
        </p:nvSpPr>
        <p:spPr>
          <a:xfrm>
            <a:off x="5208104" y="3310614"/>
            <a:ext cx="6722144" cy="3347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7C1CF60-C049-B93F-D222-95DA3A8F8963}"/>
              </a:ext>
            </a:extLst>
          </p:cNvPr>
          <p:cNvSpPr txBox="1"/>
          <p:nvPr/>
        </p:nvSpPr>
        <p:spPr>
          <a:xfrm>
            <a:off x="4235318" y="3737094"/>
            <a:ext cx="557184" cy="369332"/>
          </a:xfrm>
          <a:prstGeom prst="rect">
            <a:avLst/>
          </a:prstGeom>
          <a:noFill/>
        </p:spPr>
        <p:txBody>
          <a:bodyPr wrap="square">
            <a:spAutoFit/>
          </a:bodyPr>
          <a:lstStyle/>
          <a:p>
            <a:r>
              <a:rPr lang="nl-BE" altLang="nl-BE" sz="1800" dirty="0">
                <a:latin typeface="Calibri" panose="020F0502020204030204" pitchFamily="34" charset="0"/>
                <a:cs typeface="Calibri" panose="020F0502020204030204" pitchFamily="34" charset="0"/>
              </a:rPr>
              <a:t>IgE</a:t>
            </a:r>
            <a:endParaRPr lang="en-US" dirty="0"/>
          </a:p>
        </p:txBody>
      </p:sp>
      <p:sp>
        <p:nvSpPr>
          <p:cNvPr id="5" name="TextBox 4">
            <a:extLst>
              <a:ext uri="{FF2B5EF4-FFF2-40B4-BE49-F238E27FC236}">
                <a16:creationId xmlns:a16="http://schemas.microsoft.com/office/drawing/2014/main" id="{04A62BA2-4842-803F-D845-5D3D516F77DA}"/>
              </a:ext>
            </a:extLst>
          </p:cNvPr>
          <p:cNvSpPr txBox="1"/>
          <p:nvPr/>
        </p:nvSpPr>
        <p:spPr>
          <a:xfrm>
            <a:off x="1490520" y="154181"/>
            <a:ext cx="9122061"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p:txBody>
      </p:sp>
    </p:spTree>
    <p:extLst>
      <p:ext uri="{BB962C8B-B14F-4D97-AF65-F5344CB8AC3E}">
        <p14:creationId xmlns:p14="http://schemas.microsoft.com/office/powerpoint/2010/main" val="3765621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387" name="Object 3"/>
          <p:cNvGraphicFramePr>
            <a:graphicFrameLocks noChangeAspect="1"/>
          </p:cNvGraphicFramePr>
          <p:nvPr>
            <p:extLst>
              <p:ext uri="{D42A27DB-BD31-4B8C-83A1-F6EECF244321}">
                <p14:modId xmlns:p14="http://schemas.microsoft.com/office/powerpoint/2010/main" val="1036445223"/>
              </p:ext>
            </p:extLst>
          </p:nvPr>
        </p:nvGraphicFramePr>
        <p:xfrm>
          <a:off x="154808" y="600074"/>
          <a:ext cx="5701720" cy="6057962"/>
        </p:xfrm>
        <a:graphic>
          <a:graphicData uri="http://schemas.openxmlformats.org/presentationml/2006/ole">
            <mc:AlternateContent xmlns:mc="http://schemas.openxmlformats.org/markup-compatibility/2006">
              <mc:Choice xmlns:v="urn:schemas-microsoft-com:vml" Requires="v">
                <p:oleObj name="Bitmapafbeelding" r:id="rId3" imgW="6095238" imgH="6897063" progId="Paint.Picture">
                  <p:embed/>
                </p:oleObj>
              </mc:Choice>
              <mc:Fallback>
                <p:oleObj name="Bitmapafbeelding" r:id="rId3" imgW="6095238" imgH="6897063" progId="Paint.Picture">
                  <p:embed/>
                  <p:pic>
                    <p:nvPicPr>
                      <p:cNvPr id="272387" name="Object 3"/>
                      <p:cNvPicPr>
                        <a:picLocks noChangeAspect="1" noChangeArrowheads="1"/>
                      </p:cNvPicPr>
                      <p:nvPr/>
                    </p:nvPicPr>
                    <p:blipFill>
                      <a:blip r:embed="rId4">
                        <a:extLst>
                          <a:ext uri="{28A0092B-C50C-407E-A947-70E740481C1C}">
                            <a14:useLocalDpi xmlns:a14="http://schemas.microsoft.com/office/drawing/2010/main" val="0"/>
                          </a:ext>
                        </a:extLst>
                      </a:blip>
                      <a:srcRect r="38533" b="42265"/>
                      <a:stretch>
                        <a:fillRect/>
                      </a:stretch>
                    </p:blipFill>
                    <p:spPr bwMode="auto">
                      <a:xfrm>
                        <a:off x="154808" y="600074"/>
                        <a:ext cx="5701720" cy="6057962"/>
                      </a:xfrm>
                      <a:prstGeom prst="rect">
                        <a:avLst/>
                      </a:prstGeom>
                      <a:noFill/>
                      <a:ln>
                        <a:noFill/>
                      </a:ln>
                      <a:effectLst/>
                    </p:spPr>
                  </p:pic>
                </p:oleObj>
              </mc:Fallback>
            </mc:AlternateContent>
          </a:graphicData>
        </a:graphic>
      </p:graphicFrame>
      <p:sp>
        <p:nvSpPr>
          <p:cNvPr id="6" name="TextBox 5">
            <a:extLst>
              <a:ext uri="{FF2B5EF4-FFF2-40B4-BE49-F238E27FC236}">
                <a16:creationId xmlns:a16="http://schemas.microsoft.com/office/drawing/2014/main" id="{C49FBA80-A3B5-6C3A-0080-30744071E085}"/>
              </a:ext>
            </a:extLst>
          </p:cNvPr>
          <p:cNvSpPr txBox="1"/>
          <p:nvPr/>
        </p:nvSpPr>
        <p:spPr>
          <a:xfrm>
            <a:off x="5112328" y="966787"/>
            <a:ext cx="7329054" cy="3477875"/>
          </a:xfrm>
          <a:prstGeom prst="rect">
            <a:avLst/>
          </a:prstGeom>
          <a:noFill/>
          <a:ln>
            <a:noFill/>
          </a:ln>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Antigeen wordt ingeademd </a:t>
            </a:r>
            <a:r>
              <a:rPr lang="nl-BE" altLang="nl-BE" sz="2000" dirty="0">
                <a:latin typeface="Calibri" panose="020F0502020204030204" pitchFamily="34" charset="0"/>
                <a:cs typeface="Calibri" panose="020F0502020204030204" pitchFamily="34" charset="0"/>
                <a:sym typeface="Wingdings" pitchFamily="2" charset="2"/>
              </a:rPr>
              <a:t></a:t>
            </a:r>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dendritische cel (aanwezig in luchtwegen) presenteerd antigeen</a:t>
            </a:r>
          </a:p>
          <a:p>
            <a:pPr eaLnBrk="1" hangingPunct="1"/>
            <a:r>
              <a:rPr lang="nl-BE" altLang="nl-BE" sz="2000" dirty="0">
                <a:latin typeface="Calibri" panose="020F0502020204030204" pitchFamily="34" charset="0"/>
                <a:cs typeface="Calibri" panose="020F0502020204030204" pitchFamily="34" charset="0"/>
              </a:rPr>
              <a:t>aan T Helper cel</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specifieke chemische signalen naar B cel</a:t>
            </a:r>
          </a:p>
          <a:p>
            <a:pPr eaLnBrk="1" hangingPunct="1"/>
            <a:r>
              <a:rPr lang="nl-BE" altLang="nl-BE" sz="2000" dirty="0">
                <a:latin typeface="Calibri" panose="020F0502020204030204" pitchFamily="34" charset="0"/>
                <a:cs typeface="Calibri" panose="020F0502020204030204" pitchFamily="34" charset="0"/>
                <a:sym typeface="Wingdings" pitchFamily="2" charset="2"/>
              </a:rPr>
              <a:t>     B cell</a:t>
            </a:r>
            <a:r>
              <a:rPr lang="nl-BE" altLang="nl-BE" sz="2000" dirty="0">
                <a:latin typeface="Calibri" panose="020F0502020204030204" pitchFamily="34" charset="0"/>
                <a:cs typeface="Calibri" panose="020F0502020204030204" pitchFamily="34" charset="0"/>
              </a:rPr>
              <a:t> vormt om naar plasma cel </a:t>
            </a:r>
          </a:p>
          <a:p>
            <a:pPr eaLnBrk="1" hangingPunct="1"/>
            <a:r>
              <a:rPr lang="nl-BE" altLang="nl-BE" sz="2000" dirty="0">
                <a:latin typeface="Calibri" panose="020F0502020204030204" pitchFamily="34" charset="0"/>
                <a:cs typeface="Calibri" panose="020F0502020204030204" pitchFamily="34" charset="0"/>
              </a:rPr>
              <a:t>         die (in vatbaar persoon) IgE productie start  </a:t>
            </a:r>
          </a:p>
          <a:p>
            <a:endParaRPr lang="nl-BE" altLang="nl-BE" sz="2000" dirty="0">
              <a:latin typeface="Calibri" panose="020F0502020204030204" pitchFamily="34" charset="0"/>
              <a:cs typeface="Calibri" panose="020F0502020204030204" pitchFamily="34" charset="0"/>
            </a:endParaRPr>
          </a:p>
          <a:p>
            <a:endParaRPr lang="nl-BE" altLang="nl-BE" sz="2000" dirty="0">
              <a:latin typeface="Calibri" panose="020F0502020204030204" pitchFamily="34" charset="0"/>
              <a:cs typeface="Calibri" panose="020F0502020204030204" pitchFamily="34" charset="0"/>
            </a:endParaRPr>
          </a:p>
          <a:p>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IgE bindt op mastcel</a:t>
            </a:r>
          </a:p>
        </p:txBody>
      </p:sp>
      <p:sp>
        <p:nvSpPr>
          <p:cNvPr id="12" name="Rectangle 11">
            <a:extLst>
              <a:ext uri="{FF2B5EF4-FFF2-40B4-BE49-F238E27FC236}">
                <a16:creationId xmlns:a16="http://schemas.microsoft.com/office/drawing/2014/main" id="{F6B423C9-0E24-CA52-1E93-C5A0A43F7FC5}"/>
              </a:ext>
            </a:extLst>
          </p:cNvPr>
          <p:cNvSpPr/>
          <p:nvPr/>
        </p:nvSpPr>
        <p:spPr>
          <a:xfrm>
            <a:off x="445754" y="4433455"/>
            <a:ext cx="2466109" cy="222458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AFE7F94-8010-374E-C3B8-EA722DBFF42C}"/>
              </a:ext>
            </a:extLst>
          </p:cNvPr>
          <p:cNvSpPr txBox="1"/>
          <p:nvPr/>
        </p:nvSpPr>
        <p:spPr>
          <a:xfrm>
            <a:off x="445754" y="4768334"/>
            <a:ext cx="1427018" cy="646331"/>
          </a:xfrm>
          <a:prstGeom prst="rect">
            <a:avLst/>
          </a:prstGeom>
          <a:noFill/>
        </p:spPr>
        <p:txBody>
          <a:bodyPr wrap="square">
            <a:spAutoFit/>
          </a:bodyPr>
          <a:lstStyle/>
          <a:p>
            <a:r>
              <a:rPr lang="nl-BE" altLang="nl-BE" dirty="0">
                <a:ln>
                  <a:solidFill>
                    <a:srgbClr val="00B050"/>
                  </a:solidFill>
                </a:ln>
                <a:latin typeface="Calibri" panose="020F0502020204030204" pitchFamily="34" charset="0"/>
                <a:cs typeface="Calibri" panose="020F0502020204030204" pitchFamily="34" charset="0"/>
              </a:rPr>
              <a:t>Herhaalde </a:t>
            </a:r>
          </a:p>
          <a:p>
            <a:r>
              <a:rPr lang="nl-BE" altLang="nl-BE" dirty="0">
                <a:ln>
                  <a:solidFill>
                    <a:srgbClr val="00B050"/>
                  </a:solidFill>
                </a:ln>
                <a:latin typeface="Calibri" panose="020F0502020204030204" pitchFamily="34" charset="0"/>
                <a:cs typeface="Calibri" panose="020F0502020204030204" pitchFamily="34" charset="0"/>
              </a:rPr>
              <a:t>blootstelling </a:t>
            </a:r>
            <a:endParaRPr lang="en-US"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B6BD146-5D1F-860E-1620-C492811CEDA5}"/>
              </a:ext>
            </a:extLst>
          </p:cNvPr>
          <p:cNvSpPr/>
          <p:nvPr/>
        </p:nvSpPr>
        <p:spPr>
          <a:xfrm>
            <a:off x="142240" y="4998720"/>
            <a:ext cx="11775440" cy="16897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7D22146-812A-30E7-4075-5085B0924081}"/>
              </a:ext>
            </a:extLst>
          </p:cNvPr>
          <p:cNvSpPr/>
          <p:nvPr/>
        </p:nvSpPr>
        <p:spPr>
          <a:xfrm>
            <a:off x="421738" y="4196080"/>
            <a:ext cx="3322320" cy="2654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80D7D3E-B7CB-53C1-9B3A-AEFE3FD5AABD}"/>
              </a:ext>
            </a:extLst>
          </p:cNvPr>
          <p:cNvSpPr txBox="1"/>
          <p:nvPr/>
        </p:nvSpPr>
        <p:spPr>
          <a:xfrm>
            <a:off x="4235318" y="3737094"/>
            <a:ext cx="557184" cy="369332"/>
          </a:xfrm>
          <a:prstGeom prst="rect">
            <a:avLst/>
          </a:prstGeom>
          <a:noFill/>
        </p:spPr>
        <p:txBody>
          <a:bodyPr wrap="square">
            <a:spAutoFit/>
          </a:bodyPr>
          <a:lstStyle/>
          <a:p>
            <a:r>
              <a:rPr lang="nl-BE" altLang="nl-BE" sz="1800" dirty="0">
                <a:latin typeface="Calibri" panose="020F0502020204030204" pitchFamily="34" charset="0"/>
                <a:cs typeface="Calibri" panose="020F0502020204030204" pitchFamily="34" charset="0"/>
              </a:rPr>
              <a:t>IgE</a:t>
            </a:r>
            <a:endParaRPr lang="en-US" dirty="0"/>
          </a:p>
        </p:txBody>
      </p:sp>
      <p:sp>
        <p:nvSpPr>
          <p:cNvPr id="5" name="TextBox 4">
            <a:extLst>
              <a:ext uri="{FF2B5EF4-FFF2-40B4-BE49-F238E27FC236}">
                <a16:creationId xmlns:a16="http://schemas.microsoft.com/office/drawing/2014/main" id="{EFBD1B55-4AD5-2D32-D628-62DE89911009}"/>
              </a:ext>
            </a:extLst>
          </p:cNvPr>
          <p:cNvSpPr txBox="1"/>
          <p:nvPr/>
        </p:nvSpPr>
        <p:spPr>
          <a:xfrm>
            <a:off x="1490520" y="154181"/>
            <a:ext cx="9122061"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p:txBody>
      </p:sp>
    </p:spTree>
    <p:extLst>
      <p:ext uri="{BB962C8B-B14F-4D97-AF65-F5344CB8AC3E}">
        <p14:creationId xmlns:p14="http://schemas.microsoft.com/office/powerpoint/2010/main" val="6775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6BD146-5D1F-860E-1620-C492811CEDA5}"/>
              </a:ext>
            </a:extLst>
          </p:cNvPr>
          <p:cNvSpPr/>
          <p:nvPr/>
        </p:nvSpPr>
        <p:spPr>
          <a:xfrm>
            <a:off x="142240" y="4998720"/>
            <a:ext cx="11775440" cy="16897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CD4774E-F8C1-F595-C2B3-2C8B514F517A}"/>
              </a:ext>
            </a:extLst>
          </p:cNvPr>
          <p:cNvSpPr txBox="1"/>
          <p:nvPr/>
        </p:nvSpPr>
        <p:spPr>
          <a:xfrm>
            <a:off x="1490520" y="154181"/>
            <a:ext cx="9122061"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p:txBody>
      </p:sp>
      <p:grpSp>
        <p:nvGrpSpPr>
          <p:cNvPr id="19" name="Group 18">
            <a:extLst>
              <a:ext uri="{FF2B5EF4-FFF2-40B4-BE49-F238E27FC236}">
                <a16:creationId xmlns:a16="http://schemas.microsoft.com/office/drawing/2014/main" id="{2912476B-1112-77CB-3508-D8919781DE66}"/>
              </a:ext>
            </a:extLst>
          </p:cNvPr>
          <p:cNvGrpSpPr/>
          <p:nvPr/>
        </p:nvGrpSpPr>
        <p:grpSpPr>
          <a:xfrm>
            <a:off x="154808" y="600074"/>
            <a:ext cx="5701720" cy="6251002"/>
            <a:chOff x="154808" y="600074"/>
            <a:chExt cx="5701720" cy="6251002"/>
          </a:xfrm>
        </p:grpSpPr>
        <p:sp>
          <p:nvSpPr>
            <p:cNvPr id="9" name="Rectangle 8">
              <a:extLst>
                <a:ext uri="{FF2B5EF4-FFF2-40B4-BE49-F238E27FC236}">
                  <a16:creationId xmlns:a16="http://schemas.microsoft.com/office/drawing/2014/main" id="{5FDEC99E-83D0-8F3A-6155-8E1C1BFD6651}"/>
                </a:ext>
              </a:extLst>
            </p:cNvPr>
            <p:cNvSpPr/>
            <p:nvPr/>
          </p:nvSpPr>
          <p:spPr>
            <a:xfrm>
              <a:off x="294640" y="4728095"/>
              <a:ext cx="3322320" cy="20576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49B187C-85B1-456E-298D-B7BE8963391A}"/>
                </a:ext>
              </a:extLst>
            </p:cNvPr>
            <p:cNvSpPr/>
            <p:nvPr/>
          </p:nvSpPr>
          <p:spPr>
            <a:xfrm>
              <a:off x="294640" y="4998720"/>
              <a:ext cx="3322320" cy="18523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72387" name="Object 3"/>
            <p:cNvGraphicFramePr>
              <a:graphicFrameLocks noChangeAspect="1"/>
            </p:cNvGraphicFramePr>
            <p:nvPr>
              <p:extLst>
                <p:ext uri="{D42A27DB-BD31-4B8C-83A1-F6EECF244321}">
                  <p14:modId xmlns:p14="http://schemas.microsoft.com/office/powerpoint/2010/main" val="578149075"/>
                </p:ext>
              </p:extLst>
            </p:nvPr>
          </p:nvGraphicFramePr>
          <p:xfrm>
            <a:off x="154808" y="600074"/>
            <a:ext cx="5701720" cy="6057962"/>
          </p:xfrm>
          <a:graphic>
            <a:graphicData uri="http://schemas.openxmlformats.org/presentationml/2006/ole">
              <mc:AlternateContent xmlns:mc="http://schemas.openxmlformats.org/markup-compatibility/2006">
                <mc:Choice xmlns:v="urn:schemas-microsoft-com:vml" Requires="v">
                  <p:oleObj name="Bitmapafbeelding" r:id="rId3" imgW="6095238" imgH="6897063" progId="Paint.Picture">
                    <p:embed/>
                  </p:oleObj>
                </mc:Choice>
                <mc:Fallback>
                  <p:oleObj name="Bitmapafbeelding" r:id="rId3" imgW="6095238" imgH="6897063" progId="Paint.Picture">
                    <p:embed/>
                    <p:pic>
                      <p:nvPicPr>
                        <p:cNvPr id="272387" name="Object 3"/>
                        <p:cNvPicPr>
                          <a:picLocks noChangeAspect="1" noChangeArrowheads="1"/>
                        </p:cNvPicPr>
                        <p:nvPr/>
                      </p:nvPicPr>
                      <p:blipFill>
                        <a:blip r:embed="rId4">
                          <a:extLst>
                            <a:ext uri="{28A0092B-C50C-407E-A947-70E740481C1C}">
                              <a14:useLocalDpi xmlns:a14="http://schemas.microsoft.com/office/drawing/2010/main" val="0"/>
                            </a:ext>
                          </a:extLst>
                        </a:blip>
                        <a:srcRect r="38533" b="42265"/>
                        <a:stretch>
                          <a:fillRect/>
                        </a:stretch>
                      </p:blipFill>
                      <p:spPr bwMode="auto">
                        <a:xfrm>
                          <a:off x="154808" y="600074"/>
                          <a:ext cx="5701720" cy="6057962"/>
                        </a:xfrm>
                        <a:prstGeom prst="rect">
                          <a:avLst/>
                        </a:prstGeom>
                        <a:noFill/>
                        <a:ln>
                          <a:noFill/>
                        </a:ln>
                        <a:effectLst/>
                      </p:spPr>
                    </p:pic>
                  </p:oleObj>
                </mc:Fallback>
              </mc:AlternateContent>
            </a:graphicData>
          </a:graphic>
        </p:graphicFrame>
        <p:sp>
          <p:nvSpPr>
            <p:cNvPr id="12" name="Rectangle 11">
              <a:extLst>
                <a:ext uri="{FF2B5EF4-FFF2-40B4-BE49-F238E27FC236}">
                  <a16:creationId xmlns:a16="http://schemas.microsoft.com/office/drawing/2014/main" id="{F6B423C9-0E24-CA52-1E93-C5A0A43F7FC5}"/>
                </a:ext>
              </a:extLst>
            </p:cNvPr>
            <p:cNvSpPr/>
            <p:nvPr/>
          </p:nvSpPr>
          <p:spPr>
            <a:xfrm>
              <a:off x="445754" y="4433455"/>
              <a:ext cx="2466109" cy="222458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AFE7F94-8010-374E-C3B8-EA722DBFF42C}"/>
                </a:ext>
              </a:extLst>
            </p:cNvPr>
            <p:cNvSpPr txBox="1"/>
            <p:nvPr/>
          </p:nvSpPr>
          <p:spPr>
            <a:xfrm>
              <a:off x="445754" y="4768334"/>
              <a:ext cx="1427018" cy="646331"/>
            </a:xfrm>
            <a:prstGeom prst="rect">
              <a:avLst/>
            </a:prstGeom>
            <a:noFill/>
          </p:spPr>
          <p:txBody>
            <a:bodyPr wrap="square">
              <a:spAutoFit/>
            </a:bodyPr>
            <a:lstStyle/>
            <a:p>
              <a:r>
                <a:rPr lang="nl-BE" altLang="nl-BE" dirty="0">
                  <a:ln>
                    <a:solidFill>
                      <a:srgbClr val="00B050"/>
                    </a:solidFill>
                  </a:ln>
                  <a:latin typeface="Calibri" panose="020F0502020204030204" pitchFamily="34" charset="0"/>
                  <a:cs typeface="Calibri" panose="020F0502020204030204" pitchFamily="34" charset="0"/>
                </a:rPr>
                <a:t>Herhaalde </a:t>
              </a:r>
            </a:p>
            <a:p>
              <a:r>
                <a:rPr lang="nl-BE" altLang="nl-BE" dirty="0">
                  <a:ln>
                    <a:solidFill>
                      <a:srgbClr val="00B050"/>
                    </a:solidFill>
                  </a:ln>
                  <a:latin typeface="Calibri" panose="020F0502020204030204" pitchFamily="34" charset="0"/>
                  <a:cs typeface="Calibri" panose="020F0502020204030204" pitchFamily="34" charset="0"/>
                </a:rPr>
                <a:t>blootstelling </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80D7D3E-B7CB-53C1-9B3A-AEFE3FD5AABD}"/>
                </a:ext>
              </a:extLst>
            </p:cNvPr>
            <p:cNvSpPr txBox="1"/>
            <p:nvPr/>
          </p:nvSpPr>
          <p:spPr>
            <a:xfrm>
              <a:off x="4235318" y="3737094"/>
              <a:ext cx="557184" cy="369332"/>
            </a:xfrm>
            <a:prstGeom prst="rect">
              <a:avLst/>
            </a:prstGeom>
            <a:noFill/>
          </p:spPr>
          <p:txBody>
            <a:bodyPr wrap="square">
              <a:spAutoFit/>
            </a:bodyPr>
            <a:lstStyle/>
            <a:p>
              <a:r>
                <a:rPr lang="nl-BE" altLang="nl-BE" sz="1800" dirty="0">
                  <a:latin typeface="Calibri" panose="020F0502020204030204" pitchFamily="34" charset="0"/>
                  <a:cs typeface="Calibri" panose="020F0502020204030204" pitchFamily="34" charset="0"/>
                </a:rPr>
                <a:t>IgE</a:t>
              </a:r>
              <a:endParaRPr lang="en-US" dirty="0"/>
            </a:p>
          </p:txBody>
        </p:sp>
        <p:sp>
          <p:nvSpPr>
            <p:cNvPr id="5" name="Rectangle 4">
              <a:extLst>
                <a:ext uri="{FF2B5EF4-FFF2-40B4-BE49-F238E27FC236}">
                  <a16:creationId xmlns:a16="http://schemas.microsoft.com/office/drawing/2014/main" id="{7C0F5CDA-00C6-471B-AF06-77D2AC2F68C5}"/>
                </a:ext>
              </a:extLst>
            </p:cNvPr>
            <p:cNvSpPr/>
            <p:nvPr/>
          </p:nvSpPr>
          <p:spPr>
            <a:xfrm>
              <a:off x="331223" y="4270895"/>
              <a:ext cx="2580640" cy="24329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BBD48B2-4322-63E6-D756-025B0C4FD1FF}"/>
                </a:ext>
              </a:extLst>
            </p:cNvPr>
            <p:cNvSpPr txBox="1"/>
            <p:nvPr/>
          </p:nvSpPr>
          <p:spPr>
            <a:xfrm>
              <a:off x="3451672" y="4877247"/>
              <a:ext cx="1763221" cy="646331"/>
            </a:xfrm>
            <a:prstGeom prst="rect">
              <a:avLst/>
            </a:prstGeom>
            <a:noFill/>
          </p:spPr>
          <p:txBody>
            <a:bodyPr wrap="square">
              <a:spAutoFit/>
            </a:bodyPr>
            <a:lstStyle/>
            <a:p>
              <a:pPr algn="ctr"/>
              <a:r>
                <a:rPr lang="nl-BE" altLang="nl-BE" sz="1800" dirty="0">
                  <a:latin typeface="Calibri" panose="020F0502020204030204" pitchFamily="34" charset="0"/>
                  <a:cs typeface="Calibri" panose="020F0502020204030204" pitchFamily="34" charset="0"/>
                </a:rPr>
                <a:t>gesensitiseerde mast cell</a:t>
              </a:r>
              <a:endParaRPr lang="en-US" dirty="0"/>
            </a:p>
          </p:txBody>
        </p:sp>
        <p:sp>
          <p:nvSpPr>
            <p:cNvPr id="18" name="Freeform 17">
              <a:extLst>
                <a:ext uri="{FF2B5EF4-FFF2-40B4-BE49-F238E27FC236}">
                  <a16:creationId xmlns:a16="http://schemas.microsoft.com/office/drawing/2014/main" id="{624705A0-2E53-505F-C485-503FC9C33323}"/>
                </a:ext>
              </a:extLst>
            </p:cNvPr>
            <p:cNvSpPr/>
            <p:nvPr/>
          </p:nvSpPr>
          <p:spPr>
            <a:xfrm>
              <a:off x="2633870" y="4721087"/>
              <a:ext cx="1162878" cy="576470"/>
            </a:xfrm>
            <a:custGeom>
              <a:avLst/>
              <a:gdLst>
                <a:gd name="connsiteX0" fmla="*/ 0 w 1162878"/>
                <a:gd name="connsiteY0" fmla="*/ 318052 h 576470"/>
                <a:gd name="connsiteX1" fmla="*/ 1053547 w 1162878"/>
                <a:gd name="connsiteY1" fmla="*/ 0 h 576470"/>
                <a:gd name="connsiteX2" fmla="*/ 1162878 w 1162878"/>
                <a:gd name="connsiteY2" fmla="*/ 178904 h 576470"/>
                <a:gd name="connsiteX3" fmla="*/ 208721 w 1162878"/>
                <a:gd name="connsiteY3" fmla="*/ 576470 h 576470"/>
                <a:gd name="connsiteX4" fmla="*/ 0 w 1162878"/>
                <a:gd name="connsiteY4" fmla="*/ 318052 h 576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878" h="576470">
                  <a:moveTo>
                    <a:pt x="0" y="318052"/>
                  </a:moveTo>
                  <a:lnTo>
                    <a:pt x="1053547" y="0"/>
                  </a:lnTo>
                  <a:lnTo>
                    <a:pt x="1162878" y="178904"/>
                  </a:lnTo>
                  <a:lnTo>
                    <a:pt x="208721" y="576470"/>
                  </a:lnTo>
                  <a:lnTo>
                    <a:pt x="0" y="318052"/>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13502C2-7FA6-3368-0C53-B171CFB09153}"/>
              </a:ext>
            </a:extLst>
          </p:cNvPr>
          <p:cNvSpPr txBox="1"/>
          <p:nvPr/>
        </p:nvSpPr>
        <p:spPr>
          <a:xfrm>
            <a:off x="5112328" y="966787"/>
            <a:ext cx="7329054" cy="4093428"/>
          </a:xfrm>
          <a:prstGeom prst="rect">
            <a:avLst/>
          </a:prstGeom>
          <a:noFill/>
          <a:ln>
            <a:noFill/>
          </a:ln>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Antigeen wordt ingeademd </a:t>
            </a:r>
            <a:r>
              <a:rPr lang="nl-BE" altLang="nl-BE" sz="2000" dirty="0">
                <a:latin typeface="Calibri" panose="020F0502020204030204" pitchFamily="34" charset="0"/>
                <a:cs typeface="Calibri" panose="020F0502020204030204" pitchFamily="34" charset="0"/>
                <a:sym typeface="Wingdings" pitchFamily="2" charset="2"/>
              </a:rPr>
              <a:t></a:t>
            </a:r>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dendritische cel (aanwezig in luchtwegen) presenteerd antigeen</a:t>
            </a:r>
          </a:p>
          <a:p>
            <a:pPr eaLnBrk="1" hangingPunct="1"/>
            <a:r>
              <a:rPr lang="nl-BE" altLang="nl-BE" sz="2000" dirty="0">
                <a:latin typeface="Calibri" panose="020F0502020204030204" pitchFamily="34" charset="0"/>
                <a:cs typeface="Calibri" panose="020F0502020204030204" pitchFamily="34" charset="0"/>
              </a:rPr>
              <a:t>aan T Helper cel</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specifieke chemische signalen naar B cel</a:t>
            </a:r>
          </a:p>
          <a:p>
            <a:pPr eaLnBrk="1" hangingPunct="1"/>
            <a:r>
              <a:rPr lang="nl-BE" altLang="nl-BE" sz="2000" dirty="0">
                <a:latin typeface="Calibri" panose="020F0502020204030204" pitchFamily="34" charset="0"/>
                <a:cs typeface="Calibri" panose="020F0502020204030204" pitchFamily="34" charset="0"/>
                <a:sym typeface="Wingdings" pitchFamily="2" charset="2"/>
              </a:rPr>
              <a:t>     B cell</a:t>
            </a:r>
            <a:r>
              <a:rPr lang="nl-BE" altLang="nl-BE" sz="2000" dirty="0">
                <a:latin typeface="Calibri" panose="020F0502020204030204" pitchFamily="34" charset="0"/>
                <a:cs typeface="Calibri" panose="020F0502020204030204" pitchFamily="34" charset="0"/>
              </a:rPr>
              <a:t> vormt om naar plasma cel </a:t>
            </a:r>
          </a:p>
          <a:p>
            <a:pPr eaLnBrk="1" hangingPunct="1"/>
            <a:r>
              <a:rPr lang="nl-BE" altLang="nl-BE" sz="2000" dirty="0">
                <a:latin typeface="Calibri" panose="020F0502020204030204" pitchFamily="34" charset="0"/>
                <a:cs typeface="Calibri" panose="020F0502020204030204" pitchFamily="34" charset="0"/>
              </a:rPr>
              <a:t>         die (in vatbaar persoon) IgE productie start  </a:t>
            </a:r>
          </a:p>
          <a:p>
            <a:endParaRPr lang="nl-BE" altLang="nl-BE" sz="2000" dirty="0">
              <a:latin typeface="Calibri" panose="020F0502020204030204" pitchFamily="34" charset="0"/>
              <a:cs typeface="Calibri" panose="020F0502020204030204" pitchFamily="34" charset="0"/>
            </a:endParaRPr>
          </a:p>
          <a:p>
            <a:endParaRPr lang="nl-BE" altLang="nl-BE" sz="2000" dirty="0">
              <a:latin typeface="Calibri" panose="020F0502020204030204" pitchFamily="34" charset="0"/>
              <a:cs typeface="Calibri" panose="020F0502020204030204" pitchFamily="34" charset="0"/>
            </a:endParaRPr>
          </a:p>
          <a:p>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IgE bindt op mastcel</a:t>
            </a:r>
          </a:p>
          <a:p>
            <a:r>
              <a:rPr lang="nl-BE" altLang="nl-BE" sz="2000" dirty="0">
                <a:latin typeface="Calibri" panose="020F0502020204030204" pitchFamily="34" charset="0"/>
                <a:cs typeface="Calibri" panose="020F0502020204030204" pitchFamily="34" charset="0"/>
                <a:sym typeface="Wingdings" pitchFamily="2" charset="2"/>
              </a:rPr>
              <a:t>      mastcel wordt "gesensitiseerd"</a:t>
            </a:r>
            <a:endParaRPr lang="nl-BE" altLang="nl-BE" sz="2000" dirty="0">
              <a:latin typeface="Calibri" panose="020F0502020204030204" pitchFamily="34" charset="0"/>
              <a:cs typeface="Calibri" panose="020F0502020204030204" pitchFamily="34" charset="0"/>
            </a:endParaRPr>
          </a:p>
          <a:p>
            <a:pPr eaLnBrk="1" hangingPunct="1"/>
            <a:endParaRPr lang="nl-BE" altLang="nl-B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6552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BFF8AE-D60A-720F-8F04-5F2F34D1F6E3}"/>
              </a:ext>
            </a:extLst>
          </p:cNvPr>
          <p:cNvGrpSpPr/>
          <p:nvPr/>
        </p:nvGrpSpPr>
        <p:grpSpPr>
          <a:xfrm>
            <a:off x="154808" y="600074"/>
            <a:ext cx="5701720" cy="6057962"/>
            <a:chOff x="55418" y="600074"/>
            <a:chExt cx="5701720" cy="6057962"/>
          </a:xfrm>
        </p:grpSpPr>
        <p:graphicFrame>
          <p:nvGraphicFramePr>
            <p:cNvPr id="272387" name="Object 3"/>
            <p:cNvGraphicFramePr>
              <a:graphicFrameLocks noChangeAspect="1"/>
            </p:cNvGraphicFramePr>
            <p:nvPr/>
          </p:nvGraphicFramePr>
          <p:xfrm>
            <a:off x="55418" y="600074"/>
            <a:ext cx="5701720" cy="6057962"/>
          </p:xfrm>
          <a:graphic>
            <a:graphicData uri="http://schemas.openxmlformats.org/presentationml/2006/ole">
              <mc:AlternateContent xmlns:mc="http://schemas.openxmlformats.org/markup-compatibility/2006">
                <mc:Choice xmlns:v="urn:schemas-microsoft-com:vml" Requires="v">
                  <p:oleObj name="Bitmapafbeelding" r:id="rId3" imgW="6095238" imgH="6897063" progId="Paint.Picture">
                    <p:embed/>
                  </p:oleObj>
                </mc:Choice>
                <mc:Fallback>
                  <p:oleObj name="Bitmapafbeelding" r:id="rId3" imgW="6095238" imgH="6897063" progId="Paint.Picture">
                    <p:embed/>
                    <p:pic>
                      <p:nvPicPr>
                        <p:cNvPr id="272387" name="Object 3"/>
                        <p:cNvPicPr>
                          <a:picLocks noChangeAspect="1" noChangeArrowheads="1"/>
                        </p:cNvPicPr>
                        <p:nvPr/>
                      </p:nvPicPr>
                      <p:blipFill>
                        <a:blip r:embed="rId4">
                          <a:extLst>
                            <a:ext uri="{28A0092B-C50C-407E-A947-70E740481C1C}">
                              <a14:useLocalDpi xmlns:a14="http://schemas.microsoft.com/office/drawing/2010/main" val="0"/>
                            </a:ext>
                          </a:extLst>
                        </a:blip>
                        <a:srcRect r="38533" b="42265"/>
                        <a:stretch>
                          <a:fillRect/>
                        </a:stretch>
                      </p:blipFill>
                      <p:spPr bwMode="auto">
                        <a:xfrm>
                          <a:off x="55418" y="600074"/>
                          <a:ext cx="5701720" cy="6057962"/>
                        </a:xfrm>
                        <a:prstGeom prst="rect">
                          <a:avLst/>
                        </a:prstGeom>
                        <a:noFill/>
                        <a:ln>
                          <a:noFill/>
                        </a:ln>
                        <a:effectLst/>
                      </p:spPr>
                    </p:pic>
                  </p:oleObj>
                </mc:Fallback>
              </mc:AlternateContent>
            </a:graphicData>
          </a:graphic>
        </p:graphicFrame>
        <p:sp>
          <p:nvSpPr>
            <p:cNvPr id="12" name="Rectangle 11">
              <a:extLst>
                <a:ext uri="{FF2B5EF4-FFF2-40B4-BE49-F238E27FC236}">
                  <a16:creationId xmlns:a16="http://schemas.microsoft.com/office/drawing/2014/main" id="{F6B423C9-0E24-CA52-1E93-C5A0A43F7FC5}"/>
                </a:ext>
              </a:extLst>
            </p:cNvPr>
            <p:cNvSpPr/>
            <p:nvPr/>
          </p:nvSpPr>
          <p:spPr>
            <a:xfrm>
              <a:off x="346364" y="4433455"/>
              <a:ext cx="2466109" cy="2224581"/>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AFE7F94-8010-374E-C3B8-EA722DBFF42C}"/>
                </a:ext>
              </a:extLst>
            </p:cNvPr>
            <p:cNvSpPr txBox="1"/>
            <p:nvPr/>
          </p:nvSpPr>
          <p:spPr>
            <a:xfrm>
              <a:off x="346364" y="4768334"/>
              <a:ext cx="1427018" cy="646331"/>
            </a:xfrm>
            <a:prstGeom prst="rect">
              <a:avLst/>
            </a:prstGeom>
            <a:noFill/>
          </p:spPr>
          <p:txBody>
            <a:bodyPr wrap="square">
              <a:spAutoFit/>
            </a:bodyPr>
            <a:lstStyle/>
            <a:p>
              <a:r>
                <a:rPr lang="nl-BE" altLang="nl-BE" dirty="0">
                  <a:ln>
                    <a:solidFill>
                      <a:srgbClr val="00B050"/>
                    </a:solidFill>
                  </a:ln>
                  <a:latin typeface="Calibri" panose="020F0502020204030204" pitchFamily="34" charset="0"/>
                  <a:cs typeface="Calibri" panose="020F0502020204030204" pitchFamily="34" charset="0"/>
                </a:rPr>
                <a:t>Herhaalde </a:t>
              </a:r>
            </a:p>
            <a:p>
              <a:r>
                <a:rPr lang="nl-BE" altLang="nl-BE" dirty="0">
                  <a:ln>
                    <a:solidFill>
                      <a:srgbClr val="00B050"/>
                    </a:solidFill>
                  </a:ln>
                  <a:latin typeface="Calibri" panose="020F0502020204030204" pitchFamily="34" charset="0"/>
                  <a:cs typeface="Calibri" panose="020F0502020204030204" pitchFamily="34" charset="0"/>
                </a:rPr>
                <a:t>blootstelling </a:t>
              </a:r>
              <a:endParaRPr lang="en-US"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B92DA781-4CEB-FDE4-CE83-F798B2F3C234}"/>
                </a:ext>
              </a:extLst>
            </p:cNvPr>
            <p:cNvSpPr txBox="1"/>
            <p:nvPr/>
          </p:nvSpPr>
          <p:spPr>
            <a:xfrm>
              <a:off x="4135928" y="3737094"/>
              <a:ext cx="557184" cy="369332"/>
            </a:xfrm>
            <a:prstGeom prst="rect">
              <a:avLst/>
            </a:prstGeom>
            <a:noFill/>
          </p:spPr>
          <p:txBody>
            <a:bodyPr wrap="square">
              <a:spAutoFit/>
            </a:bodyPr>
            <a:lstStyle/>
            <a:p>
              <a:r>
                <a:rPr lang="nl-BE" altLang="nl-BE" sz="1800" dirty="0">
                  <a:latin typeface="Calibri" panose="020F0502020204030204" pitchFamily="34" charset="0"/>
                  <a:cs typeface="Calibri" panose="020F0502020204030204" pitchFamily="34" charset="0"/>
                </a:rPr>
                <a:t>IgE</a:t>
              </a:r>
              <a:endParaRPr lang="en-US" dirty="0"/>
            </a:p>
          </p:txBody>
        </p:sp>
      </p:grpSp>
      <p:sp>
        <p:nvSpPr>
          <p:cNvPr id="3" name="TextBox 2">
            <a:extLst>
              <a:ext uri="{FF2B5EF4-FFF2-40B4-BE49-F238E27FC236}">
                <a16:creationId xmlns:a16="http://schemas.microsoft.com/office/drawing/2014/main" id="{92D395B2-2142-FE7E-1AB1-F6918C4A3351}"/>
              </a:ext>
            </a:extLst>
          </p:cNvPr>
          <p:cNvSpPr txBox="1"/>
          <p:nvPr/>
        </p:nvSpPr>
        <p:spPr>
          <a:xfrm>
            <a:off x="1490520" y="154181"/>
            <a:ext cx="9122061"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p:txBody>
      </p:sp>
      <p:sp>
        <p:nvSpPr>
          <p:cNvPr id="5" name="TextBox 4">
            <a:extLst>
              <a:ext uri="{FF2B5EF4-FFF2-40B4-BE49-F238E27FC236}">
                <a16:creationId xmlns:a16="http://schemas.microsoft.com/office/drawing/2014/main" id="{09B5CC36-62CA-B847-EF4A-B6828891320A}"/>
              </a:ext>
            </a:extLst>
          </p:cNvPr>
          <p:cNvSpPr txBox="1"/>
          <p:nvPr/>
        </p:nvSpPr>
        <p:spPr>
          <a:xfrm>
            <a:off x="5112328" y="966787"/>
            <a:ext cx="7329054" cy="5940088"/>
          </a:xfrm>
          <a:prstGeom prst="rect">
            <a:avLst/>
          </a:prstGeom>
          <a:noFill/>
          <a:ln>
            <a:noFill/>
          </a:ln>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Antigeen wordt ingeademd </a:t>
            </a:r>
            <a:r>
              <a:rPr lang="nl-BE" altLang="nl-BE" sz="2000" dirty="0">
                <a:latin typeface="Calibri" panose="020F0502020204030204" pitchFamily="34" charset="0"/>
                <a:cs typeface="Calibri" panose="020F0502020204030204" pitchFamily="34" charset="0"/>
                <a:sym typeface="Wingdings" pitchFamily="2" charset="2"/>
              </a:rPr>
              <a:t></a:t>
            </a:r>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dendritische cel (aanwezig in luchtwegen) presenteerd antigeen</a:t>
            </a:r>
          </a:p>
          <a:p>
            <a:pPr eaLnBrk="1" hangingPunct="1"/>
            <a:r>
              <a:rPr lang="nl-BE" altLang="nl-BE" sz="2000" dirty="0">
                <a:latin typeface="Calibri" panose="020F0502020204030204" pitchFamily="34" charset="0"/>
                <a:cs typeface="Calibri" panose="020F0502020204030204" pitchFamily="34" charset="0"/>
              </a:rPr>
              <a:t>aan T Helper cel</a:t>
            </a:r>
          </a:p>
          <a:p>
            <a:pPr eaLnBrk="1" hangingPunct="1"/>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specifieke chemische signalen naar B cel</a:t>
            </a:r>
          </a:p>
          <a:p>
            <a:pPr eaLnBrk="1" hangingPunct="1"/>
            <a:r>
              <a:rPr lang="nl-BE" altLang="nl-BE" sz="2000" dirty="0">
                <a:latin typeface="Calibri" panose="020F0502020204030204" pitchFamily="34" charset="0"/>
                <a:cs typeface="Calibri" panose="020F0502020204030204" pitchFamily="34" charset="0"/>
                <a:sym typeface="Wingdings" pitchFamily="2" charset="2"/>
              </a:rPr>
              <a:t>     B cell</a:t>
            </a:r>
            <a:r>
              <a:rPr lang="nl-BE" altLang="nl-BE" sz="2000" dirty="0">
                <a:latin typeface="Calibri" panose="020F0502020204030204" pitchFamily="34" charset="0"/>
                <a:cs typeface="Calibri" panose="020F0502020204030204" pitchFamily="34" charset="0"/>
              </a:rPr>
              <a:t> vormt om naar plasma cel </a:t>
            </a:r>
          </a:p>
          <a:p>
            <a:pPr eaLnBrk="1" hangingPunct="1"/>
            <a:r>
              <a:rPr lang="nl-BE" altLang="nl-BE" sz="2000" dirty="0">
                <a:latin typeface="Calibri" panose="020F0502020204030204" pitchFamily="34" charset="0"/>
                <a:cs typeface="Calibri" panose="020F0502020204030204" pitchFamily="34" charset="0"/>
              </a:rPr>
              <a:t>         die (in vatbaar persoon) IgE productie start  </a:t>
            </a:r>
          </a:p>
          <a:p>
            <a:endParaRPr lang="nl-BE" altLang="nl-BE" sz="2000" dirty="0">
              <a:latin typeface="Calibri" panose="020F0502020204030204" pitchFamily="34" charset="0"/>
              <a:cs typeface="Calibri" panose="020F0502020204030204" pitchFamily="34" charset="0"/>
            </a:endParaRPr>
          </a:p>
          <a:p>
            <a:endParaRPr lang="nl-BE" altLang="nl-BE" sz="2000" dirty="0">
              <a:latin typeface="Calibri" panose="020F0502020204030204" pitchFamily="34" charset="0"/>
              <a:cs typeface="Calibri" panose="020F0502020204030204" pitchFamily="34" charset="0"/>
            </a:endParaRPr>
          </a:p>
          <a:p>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IgE bindt op mastcel</a:t>
            </a:r>
          </a:p>
          <a:p>
            <a:r>
              <a:rPr lang="nl-BE" altLang="nl-BE" sz="2000" dirty="0">
                <a:latin typeface="Calibri" panose="020F0502020204030204" pitchFamily="34" charset="0"/>
                <a:cs typeface="Calibri" panose="020F0502020204030204" pitchFamily="34" charset="0"/>
                <a:sym typeface="Wingdings" pitchFamily="2" charset="2"/>
              </a:rPr>
              <a:t>      mastcel wordt "gesensitiseerd"</a:t>
            </a:r>
            <a:endParaRPr lang="nl-BE" altLang="nl-BE" sz="2000" dirty="0">
              <a:latin typeface="Calibri" panose="020F0502020204030204" pitchFamily="34" charset="0"/>
              <a:cs typeface="Calibri" panose="020F0502020204030204" pitchFamily="34" charset="0"/>
            </a:endParaRPr>
          </a:p>
          <a:p>
            <a:pPr eaLnBrk="1" hangingPunct="1"/>
            <a:r>
              <a:rPr lang="nl-BE" altLang="nl-BE" sz="2000" dirty="0">
                <a:latin typeface="Calibri" panose="020F0502020204030204" pitchFamily="34" charset="0"/>
                <a:cs typeface="Calibri" panose="020F0502020204030204" pitchFamily="34" charset="0"/>
              </a:rPr>
              <a:t>		</a:t>
            </a:r>
          </a:p>
          <a:p>
            <a:pPr eaLnBrk="1" hangingPunct="1"/>
            <a:r>
              <a:rPr lang="nl-BE" altLang="nl-BE" sz="2000" dirty="0">
                <a:ln>
                  <a:solidFill>
                    <a:srgbClr val="00B050"/>
                  </a:solidFill>
                </a:ln>
                <a:latin typeface="Calibri" panose="020F0502020204030204" pitchFamily="34" charset="0"/>
                <a:cs typeface="Calibri" panose="020F0502020204030204" pitchFamily="34" charset="0"/>
              </a:rPr>
              <a:t>Bij herhaalde blootstelling leidt zelfde antigen (nu "allergeen") tot een  MASSALE, ONMIDDELLIJKE (MINUTEN) mastcel degranulatie</a:t>
            </a:r>
          </a:p>
          <a:p>
            <a:pPr eaLnBrk="1" hangingPunct="1"/>
            <a:endParaRPr lang="nl-BE" altLang="nl-BE" sz="2000" dirty="0">
              <a:ln>
                <a:solidFill>
                  <a:srgbClr val="00B050"/>
                </a:solidFill>
              </a:ln>
              <a:latin typeface="Calibri" panose="020F0502020204030204" pitchFamily="34" charset="0"/>
              <a:cs typeface="Calibri" panose="020F0502020204030204" pitchFamily="34" charset="0"/>
            </a:endParaRPr>
          </a:p>
          <a:p>
            <a:pPr eaLnBrk="1" hangingPunct="1"/>
            <a:r>
              <a:rPr lang="nl-BE" altLang="nl-BE" sz="2000" dirty="0">
                <a:ln>
                  <a:solidFill>
                    <a:srgbClr val="00B050"/>
                  </a:solidFill>
                </a:ln>
                <a:latin typeface="Calibri" panose="020F0502020204030204" pitchFamily="34" charset="0"/>
                <a:cs typeface="Calibri" panose="020F0502020204030204" pitchFamily="34" charset="0"/>
                <a:sym typeface="Wingdings" pitchFamily="2" charset="2"/>
              </a:rPr>
              <a:t> degranulatie met vrijzetting histamine </a:t>
            </a:r>
          </a:p>
          <a:p>
            <a:pPr eaLnBrk="1" hangingPunct="1"/>
            <a:r>
              <a:rPr lang="nl-BE" altLang="nl-BE" sz="2000" dirty="0">
                <a:ln>
                  <a:solidFill>
                    <a:srgbClr val="00B050"/>
                  </a:solidFill>
                </a:ln>
                <a:latin typeface="Calibri" panose="020F0502020204030204" pitchFamily="34" charset="0"/>
                <a:cs typeface="Calibri" panose="020F0502020204030204" pitchFamily="34" charset="0"/>
                <a:sym typeface="Wingdings" pitchFamily="2" charset="2"/>
              </a:rPr>
              <a:t> symptomen (van mild tot dodelijk) </a:t>
            </a:r>
            <a:endParaRPr lang="nl-BE" altLang="nl-BE" sz="2000" dirty="0">
              <a:ln>
                <a:solidFill>
                  <a:srgbClr val="00B050"/>
                </a:solidFill>
              </a:ln>
              <a:latin typeface="Calibri" panose="020F0502020204030204" pitchFamily="34" charset="0"/>
              <a:cs typeface="Calibri" panose="020F0502020204030204" pitchFamily="34" charset="0"/>
            </a:endParaRPr>
          </a:p>
          <a:p>
            <a:pPr eaLnBrk="1" hangingPunct="1"/>
            <a:endParaRPr lang="nl-BE" altLang="nl-B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154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7284F8-3AD8-568C-126C-11EEF1F9AC33}"/>
              </a:ext>
            </a:extLst>
          </p:cNvPr>
          <p:cNvSpPr txBox="1"/>
          <p:nvPr/>
        </p:nvSpPr>
        <p:spPr>
          <a:xfrm>
            <a:off x="3567363" y="1007854"/>
            <a:ext cx="8543358" cy="4524315"/>
          </a:xfrm>
          <a:prstGeom prst="rect">
            <a:avLst/>
          </a:prstGeom>
          <a:solidFill>
            <a:schemeClr val="bg1"/>
          </a:solidFill>
          <a:ln>
            <a:noFill/>
          </a:ln>
        </p:spPr>
        <p:txBody>
          <a:bodyPr wrap="square">
            <a:spAutoFit/>
          </a:bodyPr>
          <a:lstStyle/>
          <a:p>
            <a:pPr eaLnBrk="1" hangingPunct="1"/>
            <a:r>
              <a:rPr lang="nl-BE" altLang="nl-BE" sz="2400" b="1" dirty="0">
                <a:latin typeface="Calibri" panose="020F0502020204030204" pitchFamily="34" charset="0"/>
                <a:cs typeface="Calibri" panose="020F0502020204030204" pitchFamily="34" charset="0"/>
              </a:rPr>
              <a:t>Veroorzaakt</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 lokale + veralgemeende anafylaxie (</a:t>
            </a:r>
            <a:r>
              <a:rPr lang="nl-BE" altLang="nl-BE" sz="2400" dirty="0">
                <a:latin typeface="Calibri" panose="020F0502020204030204" pitchFamily="34" charset="0"/>
                <a:cs typeface="Calibri" panose="020F0502020204030204" pitchFamily="34" charset="0"/>
                <a:sym typeface="Wingdings" pitchFamily="2" charset="2"/>
              </a:rPr>
              <a:t> anafylactische shock</a:t>
            </a:r>
            <a:r>
              <a:rPr lang="nl-BE" altLang="nl-BE" sz="1200" dirty="0">
                <a:latin typeface="Calibri" panose="020F0502020204030204" pitchFamily="34" charset="0"/>
                <a:cs typeface="Calibri" panose="020F0502020204030204" pitchFamily="34" charset="0"/>
                <a:sym typeface="Wingdings" pitchFamily="2" charset="2"/>
              </a:rPr>
              <a:t> cf. infra</a:t>
            </a:r>
            <a:r>
              <a:rPr lang="nl-BE" altLang="nl-BE" sz="2400" dirty="0">
                <a:latin typeface="Calibri" panose="020F0502020204030204" pitchFamily="34" charset="0"/>
                <a:cs typeface="Calibri" panose="020F0502020204030204" pitchFamily="34" charset="0"/>
                <a:sym typeface="Wingdings" pitchFamily="2" charset="2"/>
              </a:rPr>
              <a:t>)</a:t>
            </a:r>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 seizoensgebonden allergieën (hooikoorts)</a:t>
            </a:r>
          </a:p>
          <a:p>
            <a:pPr eaLnBrk="1" hangingPunct="1"/>
            <a:r>
              <a:rPr lang="nl-BE" altLang="nl-BE" sz="2400" dirty="0">
                <a:latin typeface="Calibri" panose="020F0502020204030204" pitchFamily="34" charset="0"/>
                <a:cs typeface="Calibri" panose="020F0502020204030204" pitchFamily="34" charset="0"/>
              </a:rPr>
              <a:t>- voedsel allergieën (noten, schaaldieren) </a:t>
            </a:r>
          </a:p>
          <a:p>
            <a:pPr eaLnBrk="1" hangingPunct="1"/>
            <a:r>
              <a:rPr lang="nl-BE" altLang="nl-BE" sz="2400" dirty="0">
                <a:latin typeface="Calibri" panose="020F0502020204030204" pitchFamily="34" charset="0"/>
                <a:cs typeface="Calibri" panose="020F0502020204030204" pitchFamily="34" charset="0"/>
              </a:rPr>
              <a:t>- uitslag</a:t>
            </a:r>
          </a:p>
          <a:p>
            <a:pPr eaLnBrk="1" hangingPunct="1"/>
            <a:r>
              <a:rPr lang="nl-BE" altLang="nl-BE" sz="2400" dirty="0">
                <a:latin typeface="Calibri" panose="020F0502020204030204" pitchFamily="34" charset="0"/>
                <a:cs typeface="Calibri" panose="020F0502020204030204" pitchFamily="34" charset="0"/>
              </a:rPr>
              <a:t>- eczeem</a:t>
            </a:r>
          </a:p>
          <a:p>
            <a:pPr eaLnBrk="1" hangingPunct="1"/>
            <a:r>
              <a:rPr lang="nl-BE" altLang="nl-BE" sz="2400" dirty="0">
                <a:latin typeface="Calibri" panose="020F0502020204030204" pitchFamily="34" charset="0"/>
                <a:cs typeface="Calibri" panose="020F0502020204030204" pitchFamily="34" charset="0"/>
              </a:rPr>
              <a:t>- urticaria (netelroos)</a:t>
            </a: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BE" altLang="nl-BE" sz="2400" b="1"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Atopie = gevoeligheid aan vele allergenen</a:t>
            </a:r>
          </a:p>
          <a:p>
            <a:pPr eaLnBrk="1" hangingPunct="1"/>
            <a:r>
              <a:rPr lang="nl-BE" altLang="nl-BE" sz="2400" dirty="0">
                <a:latin typeface="Calibri" panose="020F0502020204030204" pitchFamily="34" charset="0"/>
                <a:cs typeface="Calibri" panose="020F0502020204030204" pitchFamily="34" charset="0"/>
              </a:rPr>
              <a:t>"Atopische patiënt" is gevoelig aan vele allergenen</a:t>
            </a:r>
          </a:p>
        </p:txBody>
      </p:sp>
      <p:sp>
        <p:nvSpPr>
          <p:cNvPr id="2" name="TextBox 1">
            <a:extLst>
              <a:ext uri="{FF2B5EF4-FFF2-40B4-BE49-F238E27FC236}">
                <a16:creationId xmlns:a16="http://schemas.microsoft.com/office/drawing/2014/main" id="{70121448-E1B9-443C-B43E-02CF177CB27F}"/>
              </a:ext>
            </a:extLst>
          </p:cNvPr>
          <p:cNvSpPr txBox="1"/>
          <p:nvPr/>
        </p:nvSpPr>
        <p:spPr>
          <a:xfrm>
            <a:off x="1490520" y="154181"/>
            <a:ext cx="9122061"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 (immediate) hypersensitivity reaction (</a:t>
            </a:r>
            <a:r>
              <a:rPr lang="en-US" altLang="nl-BE" sz="2400" b="1" kern="0" dirty="0" err="1">
                <a:latin typeface="Calibri" panose="020F0502020204030204" pitchFamily="34" charset="0"/>
                <a:cs typeface="Calibri" panose="020F0502020204030204" pitchFamily="34" charset="0"/>
              </a:rPr>
              <a:t>IgE</a:t>
            </a:r>
            <a:r>
              <a:rPr lang="en-US" altLang="nl-BE" sz="2400" b="1" kern="0" dirty="0">
                <a:latin typeface="Calibri" panose="020F0502020204030204" pitchFamily="34" charset="0"/>
                <a:cs typeface="Calibri" panose="020F0502020204030204" pitchFamily="34" charset="0"/>
              </a:rPr>
              <a:t> antibodies)</a:t>
            </a:r>
          </a:p>
        </p:txBody>
      </p:sp>
    </p:spTree>
    <p:extLst>
      <p:ext uri="{BB962C8B-B14F-4D97-AF65-F5344CB8AC3E}">
        <p14:creationId xmlns:p14="http://schemas.microsoft.com/office/powerpoint/2010/main" val="323945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F0B2187-5F70-BE53-C3E3-1E639E171E58}"/>
              </a:ext>
            </a:extLst>
          </p:cNvPr>
          <p:cNvSpPr txBox="1">
            <a:spLocks noChangeArrowheads="1"/>
          </p:cNvSpPr>
          <p:nvPr/>
        </p:nvSpPr>
        <p:spPr bwMode="auto">
          <a:xfrm>
            <a:off x="2885932" y="182262"/>
            <a:ext cx="6420136" cy="51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US" altLang="nl-BE" sz="2400" b="1" kern="0" dirty="0"/>
              <a:t>Hypersensitivity reactions: 4 types</a:t>
            </a:r>
          </a:p>
        </p:txBody>
      </p:sp>
      <p:sp>
        <p:nvSpPr>
          <p:cNvPr id="8" name="TextBox 7">
            <a:extLst>
              <a:ext uri="{FF2B5EF4-FFF2-40B4-BE49-F238E27FC236}">
                <a16:creationId xmlns:a16="http://schemas.microsoft.com/office/drawing/2014/main" id="{CF6C0F4A-96C3-A491-56A1-8DCA93716E15}"/>
              </a:ext>
            </a:extLst>
          </p:cNvPr>
          <p:cNvSpPr txBox="1"/>
          <p:nvPr/>
        </p:nvSpPr>
        <p:spPr>
          <a:xfrm>
            <a:off x="2158423" y="1737133"/>
            <a:ext cx="8995247" cy="2677656"/>
          </a:xfrm>
          <a:prstGeom prst="rect">
            <a:avLst/>
          </a:prstGeom>
          <a:noFill/>
        </p:spPr>
        <p:txBody>
          <a:bodyPr wrap="square">
            <a:spAutoFit/>
          </a:bodyPr>
          <a:lstStyle/>
          <a:p>
            <a:r>
              <a:rPr lang="en-US" altLang="nl-BE" sz="2400" kern="0" dirty="0">
                <a:latin typeface="Calibri" panose="020F0502020204030204" pitchFamily="34" charset="0"/>
                <a:cs typeface="Calibri" panose="020F0502020204030204" pitchFamily="34" charset="0"/>
              </a:rPr>
              <a:t>Type I 		(Immediate) hypersensitivity reaction (</a:t>
            </a:r>
            <a:r>
              <a:rPr lang="en-US" altLang="nl-BE" sz="2400" kern="0" dirty="0" err="1">
                <a:latin typeface="Calibri" panose="020F0502020204030204" pitchFamily="34" charset="0"/>
                <a:cs typeface="Calibri" panose="020F0502020204030204" pitchFamily="34" charset="0"/>
              </a:rPr>
              <a:t>IgE</a:t>
            </a:r>
            <a:r>
              <a:rPr lang="en-US" altLang="nl-BE" sz="2400" kern="0" dirty="0">
                <a:latin typeface="Calibri" panose="020F0502020204030204" pitchFamily="34" charset="0"/>
                <a:cs typeface="Calibri" panose="020F0502020204030204" pitchFamily="34" charset="0"/>
              </a:rPr>
              <a:t> antibodies)</a:t>
            </a:r>
          </a:p>
          <a:p>
            <a:endParaRPr lang="en-US" altLang="nl-BE" sz="2400" kern="0" dirty="0">
              <a:latin typeface="Calibri" panose="020F0502020204030204" pitchFamily="34" charset="0"/>
              <a:cs typeface="Calibri" panose="020F0502020204030204" pitchFamily="34" charset="0"/>
            </a:endParaRPr>
          </a:p>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a:p>
            <a:endParaRPr lang="en-US" altLang="nl-BE" sz="2400" kern="0" dirty="0">
              <a:latin typeface="Calibri" panose="020F0502020204030204" pitchFamily="34" charset="0"/>
              <a:cs typeface="Calibri" panose="020F0502020204030204" pitchFamily="34" charset="0"/>
            </a:endParaRPr>
          </a:p>
          <a:p>
            <a:r>
              <a:rPr lang="en-US" altLang="nl-BE" sz="2400" kern="0" dirty="0">
                <a:latin typeface="Calibri" panose="020F0502020204030204" pitchFamily="34" charset="0"/>
                <a:cs typeface="Calibri" panose="020F0502020204030204" pitchFamily="34" charset="0"/>
              </a:rPr>
              <a:t>Type III		Immune complex mediated hypersensitivity</a:t>
            </a:r>
          </a:p>
          <a:p>
            <a:endParaRPr lang="en-US" altLang="nl-BE" sz="2400" kern="0" dirty="0">
              <a:latin typeface="Calibri" panose="020F0502020204030204" pitchFamily="34" charset="0"/>
              <a:cs typeface="Calibri" panose="020F0502020204030204" pitchFamily="34" charset="0"/>
            </a:endParaRPr>
          </a:p>
          <a:p>
            <a:r>
              <a:rPr lang="en-US" altLang="nl-BE" sz="2400" kern="0" dirty="0">
                <a:latin typeface="Calibri" panose="020F0502020204030204" pitchFamily="34" charset="0"/>
                <a:cs typeface="Calibri" panose="020F0502020204030204" pitchFamily="34" charset="0"/>
              </a:rPr>
              <a:t>Type IV	Cell mediated hypersensitivity</a:t>
            </a:r>
          </a:p>
        </p:txBody>
      </p:sp>
    </p:spTree>
    <p:extLst>
      <p:ext uri="{BB962C8B-B14F-4D97-AF65-F5344CB8AC3E}">
        <p14:creationId xmlns:p14="http://schemas.microsoft.com/office/powerpoint/2010/main" val="3521522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7E8AD9B-DF2B-7EEF-D00A-1F77B8EF6301}"/>
              </a:ext>
            </a:extLst>
          </p:cNvPr>
          <p:cNvGrpSpPr/>
          <p:nvPr/>
        </p:nvGrpSpPr>
        <p:grpSpPr>
          <a:xfrm>
            <a:off x="166582" y="472414"/>
            <a:ext cx="3177242" cy="6072553"/>
            <a:chOff x="30807" y="472414"/>
            <a:chExt cx="3177242" cy="6072553"/>
          </a:xfrm>
        </p:grpSpPr>
        <p:pic>
          <p:nvPicPr>
            <p:cNvPr id="5" name="Picture 4">
              <a:extLst>
                <a:ext uri="{FF2B5EF4-FFF2-40B4-BE49-F238E27FC236}">
                  <a16:creationId xmlns:a16="http://schemas.microsoft.com/office/drawing/2014/main" id="{A9831051-9B31-CC57-FBE3-1D40DC2C067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908" b="90000" l="7400" r="97913">
                          <a14:foregroundMark x1="69829" y1="32661" x2="69829" y2="32661"/>
                          <a14:foregroundMark x1="69829" y1="32661" x2="69829" y2="32661"/>
                          <a14:foregroundMark x1="77040" y1="34862" x2="77040" y2="34862"/>
                          <a14:foregroundMark x1="85958" y1="34495" x2="85958" y2="34495"/>
                          <a14:foregroundMark x1="86717" y1="29266" x2="86717" y2="29266"/>
                          <a14:foregroundMark x1="86717" y1="27890" x2="86717" y2="27890"/>
                          <a14:foregroundMark x1="98292" y1="25780" x2="98292" y2="25780"/>
                          <a14:foregroundMark x1="78748" y1="43303" x2="78748" y2="43303"/>
                          <a14:foregroundMark x1="75142" y1="43119" x2="75142" y2="43119"/>
                          <a14:foregroundMark x1="70209" y1="38073" x2="70209" y2="38073"/>
                          <a14:foregroundMark x1="70209" y1="33119" x2="70209" y2="33119"/>
                          <a14:foregroundMark x1="83491" y1="24954" x2="83491" y2="24954"/>
                          <a14:foregroundMark x1="66603" y1="32752" x2="66603" y2="32752"/>
                          <a14:foregroundMark x1="61480" y1="32110" x2="61480" y2="32110"/>
                          <a14:foregroundMark x1="61480" y1="34679" x2="61480" y2="34679"/>
                          <a14:foregroundMark x1="61860" y1="33119" x2="61860" y2="33119"/>
                          <a14:foregroundMark x1="62239" y1="34495" x2="62239" y2="34495"/>
                          <a14:foregroundMark x1="62619" y1="35229" x2="62619" y2="35229"/>
                          <a14:foregroundMark x1="7590" y1="60734" x2="7590" y2="60734"/>
                          <a14:foregroundMark x1="13093" y1="68624" x2="13093" y2="68624"/>
                          <a14:foregroundMark x1="15939" y1="74037" x2="15939" y2="74037"/>
                          <a14:foregroundMark x1="11575" y1="54587" x2="11575" y2="54587"/>
                          <a14:foregroundMark x1="23150" y1="59174" x2="23150" y2="59174"/>
                          <a14:foregroundMark x1="30361" y1="65229" x2="30361" y2="65229"/>
                          <a14:foregroundMark x1="27514" y1="72752" x2="27514" y2="72752"/>
                          <a14:foregroundMark x1="29032" y1="76147" x2="29032" y2="76147"/>
                          <a14:foregroundMark x1="33017" y1="77156" x2="33017" y2="77156"/>
                          <a14:foregroundMark x1="30740" y1="74220" x2="30740" y2="74220"/>
                          <a14:foregroundMark x1="33966" y1="76697" x2="33966" y2="76697"/>
                          <a14:foregroundMark x1="32258" y1="76239" x2="32258" y2="76239"/>
                          <a14:foregroundMark x1="31499" y1="74679" x2="31499" y2="74679"/>
                          <a14:foregroundMark x1="22581" y1="79541" x2="22581" y2="79541"/>
                          <a14:foregroundMark x1="23150" y1="81651" x2="23150" y2="81651"/>
                          <a14:foregroundMark x1="24668" y1="82752" x2="24668" y2="82752"/>
                          <a14:foregroundMark x1="25617" y1="82661" x2="25617" y2="82661"/>
                          <a14:foregroundMark x1="23909" y1="81835" x2="23909" y2="81835"/>
                          <a14:foregroundMark x1="20873" y1="80917" x2="20873" y2="80917"/>
                          <a14:foregroundMark x1="19165" y1="80917" x2="19165" y2="80917"/>
                          <a14:backgroundMark x1="26755" y1="74404" x2="26755" y2="74404"/>
                          <a14:backgroundMark x1="26755" y1="74312" x2="26755" y2="74312"/>
                          <a14:backgroundMark x1="23719" y1="76972" x2="23719" y2="76972"/>
                          <a14:backgroundMark x1="19734" y1="78624" x2="19734" y2="78624"/>
                          <a14:backgroundMark x1="43833" y1="20917" x2="43833" y2="20917"/>
                          <a14:backgroundMark x1="42884" y1="29174" x2="42884" y2="29174"/>
                          <a14:backgroundMark x1="47059" y1="28257" x2="47059" y2="28257"/>
                          <a14:backgroundMark x1="35294" y1="27431" x2="35294" y2="27431"/>
                          <a14:backgroundMark x1="35294" y1="22018" x2="35294" y2="22018"/>
                        </a14:backgroundRemoval>
                      </a14:imgEffect>
                    </a14:imgLayer>
                  </a14:imgProps>
                </a:ext>
                <a:ext uri="{28A0092B-C50C-407E-A947-70E740481C1C}">
                  <a14:useLocalDpi xmlns:a14="http://schemas.microsoft.com/office/drawing/2010/main"/>
                </a:ext>
              </a:extLst>
            </a:blip>
            <a:srcRect/>
            <a:stretch/>
          </p:blipFill>
          <p:spPr>
            <a:xfrm>
              <a:off x="235193" y="517781"/>
              <a:ext cx="2815575" cy="5822438"/>
            </a:xfrm>
            <a:prstGeom prst="rect">
              <a:avLst/>
            </a:prstGeom>
          </p:spPr>
        </p:pic>
        <p:cxnSp>
          <p:nvCxnSpPr>
            <p:cNvPr id="13" name="Straight Connector 12">
              <a:extLst>
                <a:ext uri="{FF2B5EF4-FFF2-40B4-BE49-F238E27FC236}">
                  <a16:creationId xmlns:a16="http://schemas.microsoft.com/office/drawing/2014/main" id="{ED9F9EBF-82BC-158B-CF51-1D3A6C7ED628}"/>
                </a:ext>
              </a:extLst>
            </p:cNvPr>
            <p:cNvCxnSpPr>
              <a:cxnSpLocks/>
            </p:cNvCxnSpPr>
            <p:nvPr/>
          </p:nvCxnSpPr>
          <p:spPr>
            <a:xfrm>
              <a:off x="238624" y="5363887"/>
              <a:ext cx="27816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8618837-EE2B-B64F-D91F-0759018DE9A4}"/>
                </a:ext>
              </a:extLst>
            </p:cNvPr>
            <p:cNvSpPr/>
            <p:nvPr/>
          </p:nvSpPr>
          <p:spPr>
            <a:xfrm>
              <a:off x="141640" y="6284799"/>
              <a:ext cx="3003336" cy="260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69150F-6A0F-7086-1210-1FB4CBB92A89}"/>
                </a:ext>
              </a:extLst>
            </p:cNvPr>
            <p:cNvSpPr/>
            <p:nvPr/>
          </p:nvSpPr>
          <p:spPr>
            <a:xfrm>
              <a:off x="3020288" y="568036"/>
              <a:ext cx="187761" cy="5772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FE11C2-6534-BF48-7022-79027488C77B}"/>
                </a:ext>
              </a:extLst>
            </p:cNvPr>
            <p:cNvSpPr/>
            <p:nvPr/>
          </p:nvSpPr>
          <p:spPr>
            <a:xfrm>
              <a:off x="30807" y="472414"/>
              <a:ext cx="187761" cy="5772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5" name="TextBox 24">
            <a:extLst>
              <a:ext uri="{FF2B5EF4-FFF2-40B4-BE49-F238E27FC236}">
                <a16:creationId xmlns:a16="http://schemas.microsoft.com/office/drawing/2014/main" id="{433B4BB5-0AEF-9E52-502C-FE9993DB8BE3}"/>
              </a:ext>
            </a:extLst>
          </p:cNvPr>
          <p:cNvSpPr txBox="1"/>
          <p:nvPr/>
        </p:nvSpPr>
        <p:spPr>
          <a:xfrm>
            <a:off x="3129330" y="627090"/>
            <a:ext cx="9228518" cy="707886"/>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Antilichaam (IgG     ) bindt op weefselspecifiek antigen (    ) van target cell</a:t>
            </a:r>
          </a:p>
          <a:p>
            <a:r>
              <a:rPr lang="nl-BE" altLang="nl-BE" sz="2000" dirty="0">
                <a:latin typeface="Calibri" panose="020F0502020204030204" pitchFamily="34" charset="0"/>
                <a:cs typeface="Calibri" panose="020F0502020204030204" pitchFamily="34" charset="0"/>
              </a:rPr>
              <a:t>	</a:t>
            </a:r>
          </a:p>
        </p:txBody>
      </p:sp>
      <p:grpSp>
        <p:nvGrpSpPr>
          <p:cNvPr id="30" name="Group 29">
            <a:extLst>
              <a:ext uri="{FF2B5EF4-FFF2-40B4-BE49-F238E27FC236}">
                <a16:creationId xmlns:a16="http://schemas.microsoft.com/office/drawing/2014/main" id="{33E7307C-F34F-71A0-AA76-C07E8F6589A1}"/>
              </a:ext>
            </a:extLst>
          </p:cNvPr>
          <p:cNvGrpSpPr/>
          <p:nvPr/>
        </p:nvGrpSpPr>
        <p:grpSpPr>
          <a:xfrm>
            <a:off x="4956158" y="592537"/>
            <a:ext cx="259610" cy="349576"/>
            <a:chOff x="10179761" y="3096401"/>
            <a:chExt cx="259610" cy="349576"/>
          </a:xfrm>
        </p:grpSpPr>
        <p:pic>
          <p:nvPicPr>
            <p:cNvPr id="31" name="Picture 30">
              <a:extLst>
                <a:ext uri="{FF2B5EF4-FFF2-40B4-BE49-F238E27FC236}">
                  <a16:creationId xmlns:a16="http://schemas.microsoft.com/office/drawing/2014/main" id="{E1F06284-1C0C-45A4-05D6-A8419E3B04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946239">
              <a:off x="10187907" y="3194513"/>
              <a:ext cx="243318" cy="259610"/>
            </a:xfrm>
            <a:prstGeom prst="rect">
              <a:avLst/>
            </a:prstGeom>
          </p:spPr>
        </p:pic>
        <p:sp>
          <p:nvSpPr>
            <p:cNvPr id="32" name="Rectangle 31">
              <a:extLst>
                <a:ext uri="{FF2B5EF4-FFF2-40B4-BE49-F238E27FC236}">
                  <a16:creationId xmlns:a16="http://schemas.microsoft.com/office/drawing/2014/main" id="{AC449A11-D262-24B3-3B9F-E2E963991BB3}"/>
                </a:ext>
              </a:extLst>
            </p:cNvPr>
            <p:cNvSpPr/>
            <p:nvPr/>
          </p:nvSpPr>
          <p:spPr>
            <a:xfrm>
              <a:off x="10207530" y="3096401"/>
              <a:ext cx="219770" cy="125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3" name="Triangle 32">
            <a:extLst>
              <a:ext uri="{FF2B5EF4-FFF2-40B4-BE49-F238E27FC236}">
                <a16:creationId xmlns:a16="http://schemas.microsoft.com/office/drawing/2014/main" id="{8150FE48-F09A-68CC-191D-962B8FE31F8B}"/>
              </a:ext>
            </a:extLst>
          </p:cNvPr>
          <p:cNvSpPr/>
          <p:nvPr/>
        </p:nvSpPr>
        <p:spPr>
          <a:xfrm>
            <a:off x="8939303" y="713902"/>
            <a:ext cx="202300" cy="2131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6CE6B82-EBE3-1355-B600-7A34D021E113}"/>
              </a:ext>
            </a:extLst>
          </p:cNvPr>
          <p:cNvSpPr/>
          <p:nvPr/>
        </p:nvSpPr>
        <p:spPr>
          <a:xfrm>
            <a:off x="852055" y="1272211"/>
            <a:ext cx="1346897" cy="132551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D3DCD72-0BC2-7692-26EF-BCB9A3C17596}"/>
              </a:ext>
            </a:extLst>
          </p:cNvPr>
          <p:cNvSpPr/>
          <p:nvPr/>
        </p:nvSpPr>
        <p:spPr>
          <a:xfrm>
            <a:off x="2587639" y="1980568"/>
            <a:ext cx="87266" cy="91060"/>
          </a:xfrm>
          <a:prstGeom prst="ellipse">
            <a:avLst/>
          </a:prstGeom>
          <a:solidFill>
            <a:schemeClr val="bg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4A5F19C-9B77-0668-8BEF-354820D80826}"/>
              </a:ext>
            </a:extLst>
          </p:cNvPr>
          <p:cNvPicPr>
            <a:picLocks noChangeAspect="1"/>
          </p:cNvPicPr>
          <p:nvPr/>
        </p:nvPicPr>
        <p:blipFill>
          <a:blip r:embed="rId6"/>
          <a:stretch>
            <a:fillRect/>
          </a:stretch>
        </p:blipFill>
        <p:spPr>
          <a:xfrm rot="19201432">
            <a:off x="2552302" y="2028627"/>
            <a:ext cx="145116" cy="51150"/>
          </a:xfrm>
          <a:prstGeom prst="rect">
            <a:avLst/>
          </a:prstGeom>
        </p:spPr>
      </p:pic>
      <p:sp>
        <p:nvSpPr>
          <p:cNvPr id="11" name="Rectangle 10">
            <a:extLst>
              <a:ext uri="{FF2B5EF4-FFF2-40B4-BE49-F238E27FC236}">
                <a16:creationId xmlns:a16="http://schemas.microsoft.com/office/drawing/2014/main" id="{A6843E33-9680-DEFC-FAB7-93A072737658}"/>
              </a:ext>
            </a:extLst>
          </p:cNvPr>
          <p:cNvSpPr/>
          <p:nvPr/>
        </p:nvSpPr>
        <p:spPr>
          <a:xfrm>
            <a:off x="374399" y="5363887"/>
            <a:ext cx="2781664" cy="58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986FD51-82D3-D934-F568-57DDE2269E34}"/>
              </a:ext>
            </a:extLst>
          </p:cNvPr>
          <p:cNvCxnSpPr/>
          <p:nvPr/>
        </p:nvCxnSpPr>
        <p:spPr>
          <a:xfrm flipV="1">
            <a:off x="1224255" y="4982630"/>
            <a:ext cx="527538" cy="586154"/>
          </a:xfrm>
          <a:prstGeom prst="line">
            <a:avLst/>
          </a:prstGeom>
          <a:ln w="457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F2456A7-8A1B-C02A-EC12-A9C80BC2ACF0}"/>
              </a:ext>
            </a:extLst>
          </p:cNvPr>
          <p:cNvSpPr txBox="1"/>
          <p:nvPr/>
        </p:nvSpPr>
        <p:spPr>
          <a:xfrm>
            <a:off x="3129330" y="72551"/>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spTree>
    <p:extLst>
      <p:ext uri="{BB962C8B-B14F-4D97-AF65-F5344CB8AC3E}">
        <p14:creationId xmlns:p14="http://schemas.microsoft.com/office/powerpoint/2010/main" val="1651727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E8F927-43F4-2AA5-C622-AC34B9F19427}"/>
              </a:ext>
            </a:extLst>
          </p:cNvPr>
          <p:cNvSpPr txBox="1"/>
          <p:nvPr/>
        </p:nvSpPr>
        <p:spPr>
          <a:xfrm>
            <a:off x="3129330" y="72551"/>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grpSp>
        <p:nvGrpSpPr>
          <p:cNvPr id="17" name="Group 16">
            <a:extLst>
              <a:ext uri="{FF2B5EF4-FFF2-40B4-BE49-F238E27FC236}">
                <a16:creationId xmlns:a16="http://schemas.microsoft.com/office/drawing/2014/main" id="{E7E8AD9B-DF2B-7EEF-D00A-1F77B8EF6301}"/>
              </a:ext>
            </a:extLst>
          </p:cNvPr>
          <p:cNvGrpSpPr/>
          <p:nvPr/>
        </p:nvGrpSpPr>
        <p:grpSpPr>
          <a:xfrm>
            <a:off x="166582" y="472414"/>
            <a:ext cx="3177242" cy="6072553"/>
            <a:chOff x="30807" y="472414"/>
            <a:chExt cx="3177242" cy="6072553"/>
          </a:xfrm>
        </p:grpSpPr>
        <p:pic>
          <p:nvPicPr>
            <p:cNvPr id="5" name="Picture 4">
              <a:extLst>
                <a:ext uri="{FF2B5EF4-FFF2-40B4-BE49-F238E27FC236}">
                  <a16:creationId xmlns:a16="http://schemas.microsoft.com/office/drawing/2014/main" id="{A9831051-9B31-CC57-FBE3-1D40DC2C067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908" b="90000" l="7400" r="97913">
                          <a14:foregroundMark x1="69829" y1="32661" x2="69829" y2="32661"/>
                          <a14:foregroundMark x1="69829" y1="32661" x2="69829" y2="32661"/>
                          <a14:foregroundMark x1="77040" y1="34862" x2="77040" y2="34862"/>
                          <a14:foregroundMark x1="85958" y1="34495" x2="85958" y2="34495"/>
                          <a14:foregroundMark x1="86717" y1="29266" x2="86717" y2="29266"/>
                          <a14:foregroundMark x1="86717" y1="27890" x2="86717" y2="27890"/>
                          <a14:foregroundMark x1="98292" y1="25780" x2="98292" y2="25780"/>
                          <a14:foregroundMark x1="78748" y1="43303" x2="78748" y2="43303"/>
                          <a14:foregroundMark x1="75142" y1="43119" x2="75142" y2="43119"/>
                          <a14:foregroundMark x1="70209" y1="38073" x2="70209" y2="38073"/>
                          <a14:foregroundMark x1="70209" y1="33119" x2="70209" y2="33119"/>
                          <a14:foregroundMark x1="83491" y1="24954" x2="83491" y2="24954"/>
                          <a14:foregroundMark x1="66603" y1="32752" x2="66603" y2="32752"/>
                          <a14:foregroundMark x1="61480" y1="32110" x2="61480" y2="32110"/>
                          <a14:foregroundMark x1="61480" y1="34679" x2="61480" y2="34679"/>
                          <a14:foregroundMark x1="61860" y1="33119" x2="61860" y2="33119"/>
                          <a14:foregroundMark x1="62239" y1="34495" x2="62239" y2="34495"/>
                          <a14:foregroundMark x1="62619" y1="35229" x2="62619" y2="35229"/>
                          <a14:foregroundMark x1="7590" y1="60734" x2="7590" y2="60734"/>
                          <a14:foregroundMark x1="13093" y1="68624" x2="13093" y2="68624"/>
                          <a14:foregroundMark x1="15939" y1="74037" x2="15939" y2="74037"/>
                          <a14:foregroundMark x1="11575" y1="54587" x2="11575" y2="54587"/>
                          <a14:foregroundMark x1="23150" y1="59174" x2="23150" y2="59174"/>
                          <a14:foregroundMark x1="30361" y1="65229" x2="30361" y2="65229"/>
                          <a14:foregroundMark x1="27514" y1="72752" x2="27514" y2="72752"/>
                          <a14:foregroundMark x1="29032" y1="76147" x2="29032" y2="76147"/>
                          <a14:foregroundMark x1="33017" y1="77156" x2="33017" y2="77156"/>
                          <a14:foregroundMark x1="30740" y1="74220" x2="30740" y2="74220"/>
                          <a14:foregroundMark x1="33966" y1="76697" x2="33966" y2="76697"/>
                          <a14:foregroundMark x1="32258" y1="76239" x2="32258" y2="76239"/>
                          <a14:foregroundMark x1="31499" y1="74679" x2="31499" y2="74679"/>
                          <a14:foregroundMark x1="22581" y1="79541" x2="22581" y2="79541"/>
                          <a14:foregroundMark x1="23150" y1="81651" x2="23150" y2="81651"/>
                          <a14:foregroundMark x1="24668" y1="82752" x2="24668" y2="82752"/>
                          <a14:foregroundMark x1="25617" y1="82661" x2="25617" y2="82661"/>
                          <a14:foregroundMark x1="23909" y1="81835" x2="23909" y2="81835"/>
                          <a14:foregroundMark x1="20873" y1="80917" x2="20873" y2="80917"/>
                          <a14:foregroundMark x1="19165" y1="80917" x2="19165" y2="80917"/>
                          <a14:backgroundMark x1="26755" y1="74404" x2="26755" y2="74404"/>
                          <a14:backgroundMark x1="26755" y1="74312" x2="26755" y2="74312"/>
                          <a14:backgroundMark x1="23719" y1="76972" x2="23719" y2="76972"/>
                          <a14:backgroundMark x1="19734" y1="78624" x2="19734" y2="78624"/>
                          <a14:backgroundMark x1="43833" y1="20917" x2="43833" y2="20917"/>
                          <a14:backgroundMark x1="42884" y1="29174" x2="42884" y2="29174"/>
                          <a14:backgroundMark x1="47059" y1="28257" x2="47059" y2="28257"/>
                          <a14:backgroundMark x1="35294" y1="27431" x2="35294" y2="27431"/>
                          <a14:backgroundMark x1="35294" y1="22018" x2="35294" y2="22018"/>
                        </a14:backgroundRemoval>
                      </a14:imgEffect>
                    </a14:imgLayer>
                  </a14:imgProps>
                </a:ext>
                <a:ext uri="{28A0092B-C50C-407E-A947-70E740481C1C}">
                  <a14:useLocalDpi xmlns:a14="http://schemas.microsoft.com/office/drawing/2010/main"/>
                </a:ext>
              </a:extLst>
            </a:blip>
            <a:srcRect/>
            <a:stretch/>
          </p:blipFill>
          <p:spPr>
            <a:xfrm>
              <a:off x="235193" y="517781"/>
              <a:ext cx="2815575" cy="5822438"/>
            </a:xfrm>
            <a:prstGeom prst="rect">
              <a:avLst/>
            </a:prstGeom>
          </p:spPr>
        </p:pic>
        <p:cxnSp>
          <p:nvCxnSpPr>
            <p:cNvPr id="13" name="Straight Connector 12">
              <a:extLst>
                <a:ext uri="{FF2B5EF4-FFF2-40B4-BE49-F238E27FC236}">
                  <a16:creationId xmlns:a16="http://schemas.microsoft.com/office/drawing/2014/main" id="{ED9F9EBF-82BC-158B-CF51-1D3A6C7ED628}"/>
                </a:ext>
              </a:extLst>
            </p:cNvPr>
            <p:cNvCxnSpPr>
              <a:cxnSpLocks/>
            </p:cNvCxnSpPr>
            <p:nvPr/>
          </p:nvCxnSpPr>
          <p:spPr>
            <a:xfrm>
              <a:off x="238624" y="5363887"/>
              <a:ext cx="27816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8618837-EE2B-B64F-D91F-0759018DE9A4}"/>
                </a:ext>
              </a:extLst>
            </p:cNvPr>
            <p:cNvSpPr/>
            <p:nvPr/>
          </p:nvSpPr>
          <p:spPr>
            <a:xfrm>
              <a:off x="141640" y="6284799"/>
              <a:ext cx="3003336" cy="260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69150F-6A0F-7086-1210-1FB4CBB92A89}"/>
                </a:ext>
              </a:extLst>
            </p:cNvPr>
            <p:cNvSpPr/>
            <p:nvPr/>
          </p:nvSpPr>
          <p:spPr>
            <a:xfrm>
              <a:off x="3020288" y="568036"/>
              <a:ext cx="187761" cy="5772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FE11C2-6534-BF48-7022-79027488C77B}"/>
                </a:ext>
              </a:extLst>
            </p:cNvPr>
            <p:cNvSpPr/>
            <p:nvPr/>
          </p:nvSpPr>
          <p:spPr>
            <a:xfrm>
              <a:off x="30807" y="472414"/>
              <a:ext cx="187761" cy="5772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5" name="TextBox 24">
            <a:extLst>
              <a:ext uri="{FF2B5EF4-FFF2-40B4-BE49-F238E27FC236}">
                <a16:creationId xmlns:a16="http://schemas.microsoft.com/office/drawing/2014/main" id="{433B4BB5-0AEF-9E52-502C-FE9993DB8BE3}"/>
              </a:ext>
            </a:extLst>
          </p:cNvPr>
          <p:cNvSpPr txBox="1"/>
          <p:nvPr/>
        </p:nvSpPr>
        <p:spPr>
          <a:xfrm>
            <a:off x="3129330" y="627090"/>
            <a:ext cx="9228518" cy="612475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Antilichaam (IgG     ) bindt op weefselspecifiek antigen (    ) van target cell</a:t>
            </a:r>
          </a:p>
          <a:p>
            <a:endParaRPr lang="nl-BE" altLang="nl-BE" sz="1200" dirty="0">
              <a:latin typeface="Calibri" panose="020F0502020204030204" pitchFamily="34" charset="0"/>
              <a:cs typeface="Calibri" panose="020F0502020204030204" pitchFamily="34" charset="0"/>
            </a:endParaRPr>
          </a:p>
          <a:p>
            <a:r>
              <a:rPr lang="nl-BE" altLang="nl-BE" sz="2000" b="1" dirty="0">
                <a:latin typeface="Calibri" panose="020F0502020204030204" pitchFamily="34" charset="0"/>
                <a:cs typeface="Calibri" panose="020F0502020204030204" pitchFamily="34" charset="0"/>
              </a:rPr>
              <a:t>Twee scenarios: </a:t>
            </a:r>
          </a:p>
          <a:p>
            <a:r>
              <a:rPr lang="nl-BE" altLang="nl-BE" sz="2000" b="1" dirty="0">
                <a:latin typeface="Calibri" panose="020F0502020204030204" pitchFamily="34" charset="0"/>
                <a:cs typeface="Calibri" panose="020F0502020204030204" pitchFamily="34" charset="0"/>
              </a:rPr>
              <a:t>I. Antilichaam afhankelijke cellulaire cytoxiciteit</a:t>
            </a:r>
            <a:r>
              <a:rPr lang="nl-BE" altLang="nl-BE" sz="2000" dirty="0">
                <a:latin typeface="Calibri" panose="020F0502020204030204" pitchFamily="34" charset="0"/>
                <a:cs typeface="Calibri" panose="020F0502020204030204" pitchFamily="34" charset="0"/>
              </a:rPr>
              <a:t>	</a:t>
            </a:r>
          </a:p>
          <a:p>
            <a:r>
              <a:rPr lang="nl-BE" altLang="nl-BE" sz="2000" dirty="0">
                <a:solidFill>
                  <a:schemeClr val="bg1"/>
                </a:solidFill>
                <a:latin typeface="Calibri" panose="020F0502020204030204" pitchFamily="34" charset="0"/>
                <a:cs typeface="Calibri" panose="020F0502020204030204" pitchFamily="34" charset="0"/>
              </a:rPr>
              <a:t>Het IgG dat specifiek is voor het weefsel antigen is via een ander fragment van het IgG gebonden is aan een cytotoxic T-cell. </a:t>
            </a:r>
          </a:p>
          <a:p>
            <a:r>
              <a:rPr lang="nl-BE" altLang="nl-BE" sz="2000" dirty="0">
                <a:solidFill>
                  <a:schemeClr val="bg1"/>
                </a:solidFill>
                <a:latin typeface="Calibri" panose="020F0502020204030204" pitchFamily="34" charset="0"/>
                <a:cs typeface="Calibri" panose="020F0502020204030204" pitchFamily="34" charset="0"/>
              </a:rPr>
              <a:t>Wanneer die IgG met het target antigen in contact komt, </a:t>
            </a:r>
          </a:p>
          <a:p>
            <a:r>
              <a:rPr lang="nl-BE" altLang="nl-BE" sz="2000" dirty="0">
                <a:solidFill>
                  <a:schemeClr val="bg1"/>
                </a:solidFill>
                <a:latin typeface="Calibri" panose="020F0502020204030204" pitchFamily="34" charset="0"/>
                <a:cs typeface="Calibri" panose="020F0502020204030204" pitchFamily="34" charset="0"/>
              </a:rPr>
              <a:t>start de cytotoxische T-cell de vernietiging van de target cell</a:t>
            </a:r>
          </a:p>
          <a:p>
            <a:pPr eaLnBrk="1" hangingPunct="1"/>
            <a:endParaRPr lang="nl-BE" altLang="nl-BE" sz="2000" dirty="0">
              <a:latin typeface="Calibri" panose="020F0502020204030204" pitchFamily="34" charset="0"/>
              <a:cs typeface="Calibri" panose="020F0502020204030204" pitchFamily="34" charset="0"/>
            </a:endParaRPr>
          </a:p>
          <a:p>
            <a:endParaRPr lang="nl-BE" altLang="nl-BE" sz="2000" dirty="0">
              <a:latin typeface="Calibri" panose="020F0502020204030204" pitchFamily="34" charset="0"/>
              <a:cs typeface="Calibri" panose="020F0502020204030204" pitchFamily="34" charset="0"/>
            </a:endParaRPr>
          </a:p>
          <a:p>
            <a:r>
              <a:rPr lang="nl-BE" altLang="nl-BE" sz="2000" b="1" dirty="0">
                <a:latin typeface="Calibri" panose="020F0502020204030204" pitchFamily="34" charset="0"/>
                <a:cs typeface="Calibri" panose="020F0502020204030204" pitchFamily="34" charset="0"/>
              </a:rPr>
              <a:t>II. Complement activatie </a:t>
            </a:r>
          </a:p>
          <a:p>
            <a:r>
              <a:rPr lang="nl-BE" altLang="nl-BE" sz="2000" dirty="0">
                <a:solidFill>
                  <a:schemeClr val="bg1"/>
                </a:solidFill>
                <a:latin typeface="Calibri" panose="020F0502020204030204" pitchFamily="34" charset="0"/>
                <a:cs typeface="Calibri" panose="020F0502020204030204" pitchFamily="34" charset="0"/>
              </a:rPr>
              <a:t>Het IgG dat specifiek is voor het weefsel antigen activeert complement (een </a:t>
            </a:r>
          </a:p>
          <a:p>
            <a:r>
              <a:rPr lang="nl-BE" altLang="nl-BE" sz="2000" dirty="0">
                <a:solidFill>
                  <a:schemeClr val="bg1"/>
                </a:solidFill>
                <a:latin typeface="Calibri" panose="020F0502020204030204" pitchFamily="34" charset="0"/>
                <a:cs typeface="Calibri" panose="020F0502020204030204" pitchFamily="34" charset="0"/>
              </a:rPr>
              <a:t>deel van het immunsysteem dat ...). Activatie van het complement systeem </a:t>
            </a:r>
          </a:p>
          <a:p>
            <a:r>
              <a:rPr lang="nl-BE" altLang="nl-BE" sz="2000" dirty="0">
                <a:solidFill>
                  <a:schemeClr val="bg1"/>
                </a:solidFill>
                <a:latin typeface="Calibri" panose="020F0502020204030204" pitchFamily="34" charset="0"/>
                <a:cs typeface="Calibri" panose="020F0502020204030204" pitchFamily="34" charset="0"/>
              </a:rPr>
              <a:t>slaat letterlijk gaten in de target cell (membrane attack complex) </a:t>
            </a:r>
          </a:p>
          <a:p>
            <a:r>
              <a:rPr lang="nl-BE" altLang="nl-BE" sz="2000" dirty="0">
                <a:solidFill>
                  <a:schemeClr val="bg1"/>
                </a:solidFill>
                <a:latin typeface="Calibri" panose="020F0502020204030204" pitchFamily="34" charset="0"/>
                <a:cs typeface="Calibri" panose="020F0502020204030204" pitchFamily="34" charset="0"/>
              </a:rPr>
              <a:t>waardoor de cell lyseert (= uiteenvallen) en helpt ook fagocytose te initiëren. </a:t>
            </a:r>
          </a:p>
          <a:p>
            <a:endParaRPr lang="nl-BE" altLang="nl-BE" sz="2000" dirty="0">
              <a:solidFill>
                <a:schemeClr val="bg1"/>
              </a:solidFill>
              <a:latin typeface="Calibri" panose="020F0502020204030204" pitchFamily="34" charset="0"/>
              <a:cs typeface="Calibri" panose="020F0502020204030204" pitchFamily="34" charset="0"/>
            </a:endParaRPr>
          </a:p>
          <a:p>
            <a:r>
              <a:rPr lang="nl-BE" altLang="nl-BE" sz="2000" dirty="0">
                <a:solidFill>
                  <a:schemeClr val="bg1"/>
                </a:solidFill>
                <a:latin typeface="Calibri" panose="020F0502020204030204" pitchFamily="34" charset="0"/>
                <a:cs typeface="Calibri" panose="020F0502020204030204" pitchFamily="34" charset="0"/>
              </a:rPr>
              <a:t>Voorbeelden: 1. Transfusie reactie</a:t>
            </a:r>
          </a:p>
          <a:p>
            <a:pPr eaLnBrk="1" hangingPunct="1"/>
            <a:r>
              <a:rPr lang="nl-BE" altLang="nl-BE" sz="2000" dirty="0">
                <a:solidFill>
                  <a:schemeClr val="bg1"/>
                </a:solidFill>
                <a:latin typeface="Calibri" panose="020F0502020204030204" pitchFamily="34" charset="0"/>
                <a:cs typeface="Calibri" panose="020F0502020204030204" pitchFamily="34" charset="0"/>
              </a:rPr>
              <a:t>	         2. Rhesus incompatibiliteit moeder-fetus (erytroblastosis fetalis)</a:t>
            </a:r>
          </a:p>
          <a:p>
            <a:pPr eaLnBrk="1" hangingPunct="1"/>
            <a:endParaRPr lang="nl-BE" altLang="nl-BE" sz="2000" dirty="0">
              <a:latin typeface="Calibri" panose="020F0502020204030204" pitchFamily="34" charset="0"/>
              <a:cs typeface="Calibri" panose="020F0502020204030204" pitchFamily="34" charset="0"/>
            </a:endParaRPr>
          </a:p>
          <a:p>
            <a:r>
              <a:rPr lang="nl-BE" altLang="nl-BE" sz="2000" dirty="0">
                <a:latin typeface="Calibri" panose="020F0502020204030204" pitchFamily="34" charset="0"/>
                <a:cs typeface="Calibri" panose="020F0502020204030204" pitchFamily="34" charset="0"/>
              </a:rPr>
              <a:t>	</a:t>
            </a:r>
          </a:p>
        </p:txBody>
      </p:sp>
      <p:grpSp>
        <p:nvGrpSpPr>
          <p:cNvPr id="30" name="Group 29">
            <a:extLst>
              <a:ext uri="{FF2B5EF4-FFF2-40B4-BE49-F238E27FC236}">
                <a16:creationId xmlns:a16="http://schemas.microsoft.com/office/drawing/2014/main" id="{33E7307C-F34F-71A0-AA76-C07E8F6589A1}"/>
              </a:ext>
            </a:extLst>
          </p:cNvPr>
          <p:cNvGrpSpPr/>
          <p:nvPr/>
        </p:nvGrpSpPr>
        <p:grpSpPr>
          <a:xfrm>
            <a:off x="4956158" y="592537"/>
            <a:ext cx="259610" cy="349576"/>
            <a:chOff x="10179761" y="3096401"/>
            <a:chExt cx="259610" cy="349576"/>
          </a:xfrm>
        </p:grpSpPr>
        <p:pic>
          <p:nvPicPr>
            <p:cNvPr id="31" name="Picture 30">
              <a:extLst>
                <a:ext uri="{FF2B5EF4-FFF2-40B4-BE49-F238E27FC236}">
                  <a16:creationId xmlns:a16="http://schemas.microsoft.com/office/drawing/2014/main" id="{E1F06284-1C0C-45A4-05D6-A8419E3B04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946239">
              <a:off x="10187907" y="3194513"/>
              <a:ext cx="243318" cy="259610"/>
            </a:xfrm>
            <a:prstGeom prst="rect">
              <a:avLst/>
            </a:prstGeom>
          </p:spPr>
        </p:pic>
        <p:sp>
          <p:nvSpPr>
            <p:cNvPr id="32" name="Rectangle 31">
              <a:extLst>
                <a:ext uri="{FF2B5EF4-FFF2-40B4-BE49-F238E27FC236}">
                  <a16:creationId xmlns:a16="http://schemas.microsoft.com/office/drawing/2014/main" id="{AC449A11-D262-24B3-3B9F-E2E963991BB3}"/>
                </a:ext>
              </a:extLst>
            </p:cNvPr>
            <p:cNvSpPr/>
            <p:nvPr/>
          </p:nvSpPr>
          <p:spPr>
            <a:xfrm>
              <a:off x="10207530" y="3096401"/>
              <a:ext cx="219770" cy="125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3" name="Triangle 32">
            <a:extLst>
              <a:ext uri="{FF2B5EF4-FFF2-40B4-BE49-F238E27FC236}">
                <a16:creationId xmlns:a16="http://schemas.microsoft.com/office/drawing/2014/main" id="{8150FE48-F09A-68CC-191D-962B8FE31F8B}"/>
              </a:ext>
            </a:extLst>
          </p:cNvPr>
          <p:cNvSpPr/>
          <p:nvPr/>
        </p:nvSpPr>
        <p:spPr>
          <a:xfrm>
            <a:off x="8939303" y="713902"/>
            <a:ext cx="202300" cy="2131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6CE6B82-EBE3-1355-B600-7A34D021E113}"/>
              </a:ext>
            </a:extLst>
          </p:cNvPr>
          <p:cNvSpPr/>
          <p:nvPr/>
        </p:nvSpPr>
        <p:spPr>
          <a:xfrm>
            <a:off x="852055" y="1272211"/>
            <a:ext cx="1346897" cy="132551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BD3DCD72-0BC2-7692-26EF-BCB9A3C17596}"/>
              </a:ext>
            </a:extLst>
          </p:cNvPr>
          <p:cNvSpPr/>
          <p:nvPr/>
        </p:nvSpPr>
        <p:spPr>
          <a:xfrm>
            <a:off x="2587639" y="1980568"/>
            <a:ext cx="87266" cy="91060"/>
          </a:xfrm>
          <a:prstGeom prst="ellipse">
            <a:avLst/>
          </a:prstGeom>
          <a:solidFill>
            <a:schemeClr val="bg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4A5F19C-9B77-0668-8BEF-354820D80826}"/>
              </a:ext>
            </a:extLst>
          </p:cNvPr>
          <p:cNvPicPr>
            <a:picLocks noChangeAspect="1"/>
          </p:cNvPicPr>
          <p:nvPr/>
        </p:nvPicPr>
        <p:blipFill>
          <a:blip r:embed="rId6"/>
          <a:stretch>
            <a:fillRect/>
          </a:stretch>
        </p:blipFill>
        <p:spPr>
          <a:xfrm rot="19201432">
            <a:off x="2552302" y="2028627"/>
            <a:ext cx="145116" cy="51150"/>
          </a:xfrm>
          <a:prstGeom prst="rect">
            <a:avLst/>
          </a:prstGeom>
        </p:spPr>
      </p:pic>
      <p:sp>
        <p:nvSpPr>
          <p:cNvPr id="11" name="Rectangle 10">
            <a:extLst>
              <a:ext uri="{FF2B5EF4-FFF2-40B4-BE49-F238E27FC236}">
                <a16:creationId xmlns:a16="http://schemas.microsoft.com/office/drawing/2014/main" id="{A6843E33-9680-DEFC-FAB7-93A072737658}"/>
              </a:ext>
            </a:extLst>
          </p:cNvPr>
          <p:cNvSpPr/>
          <p:nvPr/>
        </p:nvSpPr>
        <p:spPr>
          <a:xfrm>
            <a:off x="374399" y="5363887"/>
            <a:ext cx="2781664" cy="58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986FD51-82D3-D934-F568-57DDE2269E34}"/>
              </a:ext>
            </a:extLst>
          </p:cNvPr>
          <p:cNvCxnSpPr/>
          <p:nvPr/>
        </p:nvCxnSpPr>
        <p:spPr>
          <a:xfrm flipV="1">
            <a:off x="1224255" y="4982630"/>
            <a:ext cx="527538" cy="586154"/>
          </a:xfrm>
          <a:prstGeom prst="line">
            <a:avLst/>
          </a:prstGeom>
          <a:ln w="457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3C1F843-556F-AADE-D85D-2ED3D19B950C}"/>
              </a:ext>
            </a:extLst>
          </p:cNvPr>
          <p:cNvCxnSpPr/>
          <p:nvPr/>
        </p:nvCxnSpPr>
        <p:spPr>
          <a:xfrm>
            <a:off x="370968" y="5363887"/>
            <a:ext cx="278509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073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140107" y="422777"/>
            <a:ext cx="4233592" cy="443198"/>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Lines of Defense</a:t>
            </a:r>
          </a:p>
        </p:txBody>
      </p:sp>
      <p:sp>
        <p:nvSpPr>
          <p:cNvPr id="157699" name="Content Placeholder 2"/>
          <p:cNvSpPr>
            <a:spLocks noGrp="1"/>
          </p:cNvSpPr>
          <p:nvPr>
            <p:ph sz="half" idx="4294967295"/>
          </p:nvPr>
        </p:nvSpPr>
        <p:spPr>
          <a:xfrm>
            <a:off x="480767" y="1600201"/>
            <a:ext cx="3299381" cy="3141481"/>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2400" dirty="0">
                <a:latin typeface="Calibri" panose="020F0502020204030204" pitchFamily="34" charset="0"/>
                <a:cs typeface="Calibri" panose="020F0502020204030204" pitchFamily="34" charset="0"/>
              </a:rPr>
              <a:t>1. </a:t>
            </a:r>
            <a:r>
              <a:rPr lang="en-US" altLang="nl-BE" sz="2400" dirty="0" err="1">
                <a:latin typeface="Calibri" panose="020F0502020204030204" pitchFamily="34" charset="0"/>
                <a:cs typeface="Calibri" panose="020F0502020204030204" pitchFamily="34" charset="0"/>
              </a:rPr>
              <a:t>Huid</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en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slijmvliezen</a:t>
            </a:r>
            <a:endParaRPr lang="en-US" altLang="nl-BE" sz="2400" dirty="0">
              <a:latin typeface="Calibri" panose="020F0502020204030204" pitchFamily="34" charset="0"/>
              <a:cs typeface="Calibri" panose="020F0502020204030204" pitchFamily="34" charset="0"/>
            </a:endParaRPr>
          </a:p>
          <a:p>
            <a:pPr marL="280988" indent="-280988" eaLnBrk="1" hangingPunct="1"/>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2. </a:t>
            </a:r>
            <a:r>
              <a:rPr lang="en-US" altLang="nl-BE" sz="2400" dirty="0" err="1">
                <a:latin typeface="Calibri" panose="020F0502020204030204" pitchFamily="34" charset="0"/>
                <a:cs typeface="Calibri" panose="020F0502020204030204" pitchFamily="34" charset="0"/>
              </a:rPr>
              <a:t>Ontstekingsreactie</a:t>
            </a: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inflammatie</a:t>
            </a:r>
            <a:r>
              <a:rPr lang="en-US" altLang="nl-BE" sz="2400" dirty="0">
                <a:latin typeface="Calibri" panose="020F0502020204030204" pitchFamily="34" charset="0"/>
                <a:cs typeface="Calibri" panose="020F0502020204030204" pitchFamily="34" charset="0"/>
              </a:rPr>
              <a:t>)</a:t>
            </a:r>
          </a:p>
          <a:p>
            <a:pPr marL="0" indent="0" eaLnBrk="1" hangingPunct="1">
              <a:buNone/>
            </a:pPr>
            <a:endParaRPr lang="en-US" altLang="nl-BE" sz="2400" dirty="0">
              <a:latin typeface="Calibri" panose="020F0502020204030204" pitchFamily="34" charset="0"/>
              <a:cs typeface="Calibri" panose="020F0502020204030204" pitchFamily="34" charset="0"/>
            </a:endParaRPr>
          </a:p>
          <a:p>
            <a:pPr marL="0" indent="0" eaLnBrk="1" hangingPunct="1">
              <a:buNone/>
            </a:pPr>
            <a:r>
              <a:rPr lang="en-US" altLang="nl-BE" sz="2400" dirty="0">
                <a:latin typeface="Calibri" panose="020F0502020204030204" pitchFamily="34" charset="0"/>
                <a:cs typeface="Calibri" panose="020F0502020204030204" pitchFamily="34" charset="0"/>
              </a:rPr>
              <a:t>3. </a:t>
            </a:r>
            <a:r>
              <a:rPr lang="en-US" altLang="nl-BE" sz="2400" dirty="0" err="1">
                <a:latin typeface="Calibri" panose="020F0502020204030204" pitchFamily="34" charset="0"/>
                <a:cs typeface="Calibri" panose="020F0502020204030204" pitchFamily="34" charset="0"/>
              </a:rPr>
              <a:t>Immuun</a:t>
            </a:r>
            <a:r>
              <a:rPr lang="en-US" altLang="nl-BE" sz="2400" dirty="0">
                <a:latin typeface="Calibri" panose="020F0502020204030204" pitchFamily="34" charset="0"/>
                <a:cs typeface="Calibri" panose="020F0502020204030204" pitchFamily="34" charset="0"/>
              </a:rPr>
              <a:t> </a:t>
            </a:r>
            <a:r>
              <a:rPr lang="en-US" altLang="nl-BE" sz="2400" dirty="0" err="1">
                <a:latin typeface="Calibri" panose="020F0502020204030204" pitchFamily="34" charset="0"/>
                <a:cs typeface="Calibri" panose="020F0502020204030204" pitchFamily="34" charset="0"/>
              </a:rPr>
              <a:t>respons</a:t>
            </a:r>
            <a:endParaRPr lang="en-US" altLang="nl-BE" sz="2400" dirty="0">
              <a:latin typeface="Calibri" panose="020F0502020204030204" pitchFamily="34" charset="0"/>
              <a:cs typeface="Calibri" panose="020F0502020204030204" pitchFamily="34" charset="0"/>
            </a:endParaRPr>
          </a:p>
        </p:txBody>
      </p:sp>
      <p:pic>
        <p:nvPicPr>
          <p:cNvPr id="157700" name="Picture 4" descr="figure_3.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1752" y="98507"/>
            <a:ext cx="4637988" cy="666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72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7E8AD9B-DF2B-7EEF-D00A-1F77B8EF6301}"/>
              </a:ext>
            </a:extLst>
          </p:cNvPr>
          <p:cNvGrpSpPr/>
          <p:nvPr/>
        </p:nvGrpSpPr>
        <p:grpSpPr>
          <a:xfrm>
            <a:off x="173615" y="472414"/>
            <a:ext cx="3177242" cy="6072553"/>
            <a:chOff x="30807" y="472414"/>
            <a:chExt cx="3177242" cy="6072553"/>
          </a:xfrm>
          <a:solidFill>
            <a:schemeClr val="bg1"/>
          </a:solidFill>
        </p:grpSpPr>
        <p:pic>
          <p:nvPicPr>
            <p:cNvPr id="5" name="Picture 4">
              <a:extLst>
                <a:ext uri="{FF2B5EF4-FFF2-40B4-BE49-F238E27FC236}">
                  <a16:creationId xmlns:a16="http://schemas.microsoft.com/office/drawing/2014/main" id="{A9831051-9B31-CC57-FBE3-1D40DC2C06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713" y="517781"/>
              <a:ext cx="2815575" cy="5822438"/>
            </a:xfrm>
            <a:prstGeom prst="rect">
              <a:avLst/>
            </a:prstGeom>
            <a:grpFill/>
            <a:ln>
              <a:solidFill>
                <a:schemeClr val="bg1"/>
              </a:solidFill>
            </a:ln>
          </p:spPr>
        </p:pic>
        <p:cxnSp>
          <p:nvCxnSpPr>
            <p:cNvPr id="13" name="Straight Connector 12">
              <a:extLst>
                <a:ext uri="{FF2B5EF4-FFF2-40B4-BE49-F238E27FC236}">
                  <a16:creationId xmlns:a16="http://schemas.microsoft.com/office/drawing/2014/main" id="{ED9F9EBF-82BC-158B-CF51-1D3A6C7ED628}"/>
                </a:ext>
              </a:extLst>
            </p:cNvPr>
            <p:cNvCxnSpPr>
              <a:cxnSpLocks/>
            </p:cNvCxnSpPr>
            <p:nvPr/>
          </p:nvCxnSpPr>
          <p:spPr>
            <a:xfrm>
              <a:off x="238624" y="5363887"/>
              <a:ext cx="2781664"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8618837-EE2B-B64F-D91F-0759018DE9A4}"/>
                </a:ext>
              </a:extLst>
            </p:cNvPr>
            <p:cNvSpPr/>
            <p:nvPr/>
          </p:nvSpPr>
          <p:spPr>
            <a:xfrm>
              <a:off x="141640" y="6284799"/>
              <a:ext cx="3003336" cy="26016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69150F-6A0F-7086-1210-1FB4CBB92A89}"/>
                </a:ext>
              </a:extLst>
            </p:cNvPr>
            <p:cNvSpPr/>
            <p:nvPr/>
          </p:nvSpPr>
          <p:spPr>
            <a:xfrm>
              <a:off x="3020288" y="568036"/>
              <a:ext cx="187761" cy="5772177"/>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FE11C2-6534-BF48-7022-79027488C77B}"/>
                </a:ext>
              </a:extLst>
            </p:cNvPr>
            <p:cNvSpPr/>
            <p:nvPr/>
          </p:nvSpPr>
          <p:spPr>
            <a:xfrm>
              <a:off x="30807" y="472414"/>
              <a:ext cx="187761" cy="5772177"/>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5" name="TextBox 24">
            <a:extLst>
              <a:ext uri="{FF2B5EF4-FFF2-40B4-BE49-F238E27FC236}">
                <a16:creationId xmlns:a16="http://schemas.microsoft.com/office/drawing/2014/main" id="{433B4BB5-0AEF-9E52-502C-FE9993DB8BE3}"/>
              </a:ext>
            </a:extLst>
          </p:cNvPr>
          <p:cNvSpPr txBox="1"/>
          <p:nvPr/>
        </p:nvSpPr>
        <p:spPr>
          <a:xfrm>
            <a:off x="3129330" y="627090"/>
            <a:ext cx="9228518" cy="4339650"/>
          </a:xfrm>
          <a:prstGeom prst="rect">
            <a:avLst/>
          </a:prstGeom>
          <a:noFill/>
        </p:spPr>
        <p:txBody>
          <a:bodyPr wrap="square">
            <a:spAutoFit/>
          </a:bodyPr>
          <a:lstStyle/>
          <a:p>
            <a:pPr eaLnBrk="1" hangingPunct="1"/>
            <a:r>
              <a:rPr lang="nl-BE" altLang="nl-BE" sz="2000" dirty="0">
                <a:solidFill>
                  <a:schemeClr val="bg1"/>
                </a:solidFill>
                <a:latin typeface="Calibri" panose="020F0502020204030204" pitchFamily="34" charset="0"/>
                <a:cs typeface="Calibri" panose="020F0502020204030204" pitchFamily="34" charset="0"/>
              </a:rPr>
              <a:t>Antilichaam (IgG     ) bindt op weefselspecifiek antigen (    ) van target cell</a:t>
            </a:r>
          </a:p>
          <a:p>
            <a:endParaRPr lang="nl-BE" altLang="nl-BE" sz="1200" dirty="0">
              <a:latin typeface="Calibri" panose="020F0502020204030204" pitchFamily="34" charset="0"/>
              <a:cs typeface="Calibri" panose="020F0502020204030204" pitchFamily="34" charset="0"/>
            </a:endParaRPr>
          </a:p>
          <a:p>
            <a:r>
              <a:rPr lang="nl-BE" altLang="nl-BE" sz="2000" b="1" dirty="0">
                <a:solidFill>
                  <a:schemeClr val="bg1"/>
                </a:solidFill>
                <a:latin typeface="Calibri" panose="020F0502020204030204" pitchFamily="34" charset="0"/>
                <a:cs typeface="Calibri" panose="020F0502020204030204" pitchFamily="34" charset="0"/>
              </a:rPr>
              <a:t>Twee scenarios: </a:t>
            </a:r>
          </a:p>
          <a:p>
            <a:r>
              <a:rPr lang="nl-BE" altLang="nl-BE" sz="2000" b="1" dirty="0">
                <a:latin typeface="Calibri" panose="020F0502020204030204" pitchFamily="34" charset="0"/>
                <a:cs typeface="Calibri" panose="020F0502020204030204" pitchFamily="34" charset="0"/>
              </a:rPr>
              <a:t>I. Antilichaam afhankelijke cellulaire cytoxiciteit</a:t>
            </a:r>
            <a:r>
              <a:rPr lang="nl-BE" altLang="nl-BE" sz="20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Het IgG      dat specifiek is voor het weefsel antigen (</a:t>
            </a:r>
            <a:r>
              <a:rPr lang="nl-BE" altLang="nl-BE" sz="2400" dirty="0">
                <a:latin typeface="Calibri" panose="020F0502020204030204" pitchFamily="34" charset="0"/>
                <a:cs typeface="Calibri" panose="020F0502020204030204" pitchFamily="34" charset="0"/>
                <a:sym typeface="Wingdings" pitchFamily="2" charset="2"/>
              </a:rPr>
              <a:t>    </a:t>
            </a:r>
            <a:r>
              <a:rPr lang="nl-BE" altLang="nl-BE" sz="20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is via een ander fragment van het IgG (</a:t>
            </a:r>
            <a:r>
              <a:rPr lang="nl-BE" altLang="nl-BE" sz="2000" dirty="0">
                <a:solidFill>
                  <a:srgbClr val="EC03FB"/>
                </a:solidFill>
                <a:latin typeface="Calibri" panose="020F0502020204030204" pitchFamily="34" charset="0"/>
                <a:cs typeface="Calibri" panose="020F0502020204030204" pitchFamily="34" charset="0"/>
                <a:sym typeface="Wingdings" pitchFamily="2" charset="2"/>
              </a:rPr>
              <a:t></a:t>
            </a:r>
            <a:r>
              <a:rPr lang="nl-BE" altLang="nl-BE" sz="2000" dirty="0">
                <a:latin typeface="Calibri" panose="020F0502020204030204" pitchFamily="34" charset="0"/>
                <a:cs typeface="Calibri" panose="020F0502020204030204" pitchFamily="34" charset="0"/>
              </a:rPr>
              <a:t>) gebonden aan een cytotoxic T-cell </a:t>
            </a:r>
            <a:r>
              <a:rPr lang="nl-BE" altLang="nl-BE" sz="2000" b="1" dirty="0">
                <a:solidFill>
                  <a:schemeClr val="bg1"/>
                </a:solidFill>
                <a:latin typeface="Calibri" panose="020F0502020204030204" pitchFamily="34" charset="0"/>
                <a:cs typeface="Calibri" panose="020F0502020204030204" pitchFamily="34" charset="0"/>
              </a:rPr>
              <a:t>II. Complement activatie </a:t>
            </a:r>
          </a:p>
          <a:p>
            <a:r>
              <a:rPr lang="nl-BE" altLang="nl-BE" sz="2000" dirty="0">
                <a:solidFill>
                  <a:schemeClr val="bg1"/>
                </a:solidFill>
                <a:latin typeface="Calibri" panose="020F0502020204030204" pitchFamily="34" charset="0"/>
                <a:cs typeface="Calibri" panose="020F0502020204030204" pitchFamily="34" charset="0"/>
              </a:rPr>
              <a:t>Het IgG dat specifiek is voor het weefsel antigen activeert complement (een </a:t>
            </a:r>
          </a:p>
          <a:p>
            <a:r>
              <a:rPr lang="nl-BE" altLang="nl-BE" sz="2000" dirty="0">
                <a:solidFill>
                  <a:schemeClr val="bg1"/>
                </a:solidFill>
                <a:latin typeface="Calibri" panose="020F0502020204030204" pitchFamily="34" charset="0"/>
                <a:cs typeface="Calibri" panose="020F0502020204030204" pitchFamily="34" charset="0"/>
              </a:rPr>
              <a:t>deel van het immunsysteem dat ...). Activatie van het complement systeem </a:t>
            </a:r>
          </a:p>
          <a:p>
            <a:r>
              <a:rPr lang="nl-BE" altLang="nl-BE" sz="2000" dirty="0">
                <a:solidFill>
                  <a:schemeClr val="bg1"/>
                </a:solidFill>
                <a:latin typeface="Calibri" panose="020F0502020204030204" pitchFamily="34" charset="0"/>
                <a:cs typeface="Calibri" panose="020F0502020204030204" pitchFamily="34" charset="0"/>
              </a:rPr>
              <a:t>slaat letterlijk gaten in de target cell (membrane attack complex) </a:t>
            </a:r>
          </a:p>
          <a:p>
            <a:r>
              <a:rPr lang="nl-BE" altLang="nl-BE" sz="2000" dirty="0">
                <a:solidFill>
                  <a:schemeClr val="bg1"/>
                </a:solidFill>
                <a:latin typeface="Calibri" panose="020F0502020204030204" pitchFamily="34" charset="0"/>
                <a:cs typeface="Calibri" panose="020F0502020204030204" pitchFamily="34" charset="0"/>
              </a:rPr>
              <a:t>waardoor de cell lyseert (= uiteenvallen) en helpt ook fagocytose te initiëren. </a:t>
            </a:r>
          </a:p>
          <a:p>
            <a:endParaRPr lang="nl-BE" altLang="nl-BE" sz="2000" dirty="0">
              <a:solidFill>
                <a:schemeClr val="bg1"/>
              </a:solidFill>
              <a:latin typeface="Calibri" panose="020F0502020204030204" pitchFamily="34" charset="0"/>
              <a:cs typeface="Calibri" panose="020F0502020204030204" pitchFamily="34" charset="0"/>
            </a:endParaRPr>
          </a:p>
          <a:p>
            <a:r>
              <a:rPr lang="nl-BE" altLang="nl-BE" sz="2000" dirty="0">
                <a:solidFill>
                  <a:schemeClr val="bg1"/>
                </a:solidFill>
                <a:latin typeface="Calibri" panose="020F0502020204030204" pitchFamily="34" charset="0"/>
                <a:cs typeface="Calibri" panose="020F0502020204030204" pitchFamily="34" charset="0"/>
              </a:rPr>
              <a:t>Voorbeelden: 1. Transfusie reactie</a:t>
            </a:r>
          </a:p>
          <a:p>
            <a:pPr eaLnBrk="1" hangingPunct="1"/>
            <a:r>
              <a:rPr lang="nl-BE" altLang="nl-BE" sz="2000" dirty="0">
                <a:solidFill>
                  <a:schemeClr val="bg1"/>
                </a:solidFill>
                <a:latin typeface="Calibri" panose="020F0502020204030204" pitchFamily="34" charset="0"/>
                <a:cs typeface="Calibri" panose="020F0502020204030204" pitchFamily="34" charset="0"/>
              </a:rPr>
              <a:t>	         2. Rhesus incompatibiliteit moeder-fetus (erytroblastosis fetalis</a:t>
            </a:r>
            <a:endParaRPr lang="nl-BE" altLang="nl-BE" sz="20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C9C6248-6286-53DA-846C-4707FCED2849}"/>
              </a:ext>
            </a:extLst>
          </p:cNvPr>
          <p:cNvSpPr/>
          <p:nvPr/>
        </p:nvSpPr>
        <p:spPr>
          <a:xfrm>
            <a:off x="155495" y="3557953"/>
            <a:ext cx="3003336" cy="32062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19740A-34FB-EBD7-1B15-9DE64C45C918}"/>
              </a:ext>
            </a:extLst>
          </p:cNvPr>
          <p:cNvSpPr txBox="1"/>
          <p:nvPr/>
        </p:nvSpPr>
        <p:spPr>
          <a:xfrm rot="16402773">
            <a:off x="1771546" y="2328578"/>
            <a:ext cx="427892" cy="369332"/>
          </a:xfrm>
          <a:prstGeom prst="rect">
            <a:avLst/>
          </a:prstGeom>
          <a:noFill/>
        </p:spPr>
        <p:txBody>
          <a:bodyPr wrap="square">
            <a:spAutoFit/>
          </a:bodyPr>
          <a:lstStyle/>
          <a:p>
            <a:r>
              <a:rPr lang="nl-BE" altLang="nl-BE" sz="1800" dirty="0">
                <a:solidFill>
                  <a:srgbClr val="EC03FB"/>
                </a:solidFill>
                <a:latin typeface="Calibri" panose="020F0502020204030204" pitchFamily="34" charset="0"/>
                <a:cs typeface="Calibri" panose="020F0502020204030204" pitchFamily="34" charset="0"/>
                <a:sym typeface="Wingdings" pitchFamily="2" charset="2"/>
              </a:rPr>
              <a:t></a:t>
            </a:r>
            <a:endParaRPr lang="nl-BE" altLang="nl-BE" sz="1800" dirty="0">
              <a:solidFill>
                <a:srgbClr val="EC03FB"/>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23F368F-6940-444C-21CC-90942FAE8432}"/>
              </a:ext>
            </a:extLst>
          </p:cNvPr>
          <p:cNvSpPr txBox="1"/>
          <p:nvPr/>
        </p:nvSpPr>
        <p:spPr>
          <a:xfrm rot="4996390">
            <a:off x="1998285" y="2163709"/>
            <a:ext cx="603738" cy="369332"/>
          </a:xfrm>
          <a:prstGeom prst="rect">
            <a:avLst/>
          </a:prstGeom>
          <a:noFill/>
        </p:spPr>
        <p:txBody>
          <a:bodyPr wrap="square">
            <a:spAutoFit/>
          </a:bodyPr>
          <a:lstStyle/>
          <a:p>
            <a:r>
              <a:rPr lang="nl-BE" altLang="nl-BE" sz="1800" dirty="0">
                <a:latin typeface="Calibri" panose="020F0502020204030204" pitchFamily="34" charset="0"/>
                <a:cs typeface="Calibri" panose="020F0502020204030204" pitchFamily="34" charset="0"/>
                <a:sym typeface="Wingdings" pitchFamily="2" charset="2"/>
              </a:rPr>
              <a:t></a:t>
            </a:r>
            <a:endParaRPr lang="en-US" dirty="0"/>
          </a:p>
        </p:txBody>
      </p:sp>
      <p:sp>
        <p:nvSpPr>
          <p:cNvPr id="9" name="Rectangle 8">
            <a:extLst>
              <a:ext uri="{FF2B5EF4-FFF2-40B4-BE49-F238E27FC236}">
                <a16:creationId xmlns:a16="http://schemas.microsoft.com/office/drawing/2014/main" id="{465AA29F-CC62-8C99-E5CA-D0A87B349032}"/>
              </a:ext>
            </a:extLst>
          </p:cNvPr>
          <p:cNvSpPr/>
          <p:nvPr/>
        </p:nvSpPr>
        <p:spPr>
          <a:xfrm>
            <a:off x="457200" y="2513244"/>
            <a:ext cx="994875" cy="424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8882E1C-AB56-E44C-BE4C-EEA2CC269025}"/>
              </a:ext>
            </a:extLst>
          </p:cNvPr>
          <p:cNvCxnSpPr/>
          <p:nvPr/>
        </p:nvCxnSpPr>
        <p:spPr>
          <a:xfrm flipH="1">
            <a:off x="1405183" y="2524967"/>
            <a:ext cx="205088" cy="1297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6E9F93E-1541-2DEB-474A-D18B823D0038}"/>
              </a:ext>
            </a:extLst>
          </p:cNvPr>
          <p:cNvGrpSpPr/>
          <p:nvPr/>
        </p:nvGrpSpPr>
        <p:grpSpPr>
          <a:xfrm>
            <a:off x="4029628" y="1769364"/>
            <a:ext cx="259610" cy="349576"/>
            <a:chOff x="10179761" y="3096401"/>
            <a:chExt cx="259610" cy="349576"/>
          </a:xfrm>
        </p:grpSpPr>
        <p:pic>
          <p:nvPicPr>
            <p:cNvPr id="6" name="Picture 5">
              <a:extLst>
                <a:ext uri="{FF2B5EF4-FFF2-40B4-BE49-F238E27FC236}">
                  <a16:creationId xmlns:a16="http://schemas.microsoft.com/office/drawing/2014/main" id="{8BC2B16B-BC4A-4338-14A0-F2944CDEAC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946239">
              <a:off x="10187907" y="3194513"/>
              <a:ext cx="243318" cy="259610"/>
            </a:xfrm>
            <a:prstGeom prst="rect">
              <a:avLst/>
            </a:prstGeom>
          </p:spPr>
        </p:pic>
        <p:sp>
          <p:nvSpPr>
            <p:cNvPr id="8" name="Rectangle 7">
              <a:extLst>
                <a:ext uri="{FF2B5EF4-FFF2-40B4-BE49-F238E27FC236}">
                  <a16:creationId xmlns:a16="http://schemas.microsoft.com/office/drawing/2014/main" id="{7B9482BF-A724-9451-9CA2-153E90ED7209}"/>
                </a:ext>
              </a:extLst>
            </p:cNvPr>
            <p:cNvSpPr/>
            <p:nvPr/>
          </p:nvSpPr>
          <p:spPr>
            <a:xfrm>
              <a:off x="10207530" y="3096401"/>
              <a:ext cx="219770" cy="125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0" name="Triangle 9">
            <a:extLst>
              <a:ext uri="{FF2B5EF4-FFF2-40B4-BE49-F238E27FC236}">
                <a16:creationId xmlns:a16="http://schemas.microsoft.com/office/drawing/2014/main" id="{A1BC9A2C-1853-C612-467D-DBD4DB420E5B}"/>
              </a:ext>
            </a:extLst>
          </p:cNvPr>
          <p:cNvSpPr/>
          <p:nvPr/>
        </p:nvSpPr>
        <p:spPr>
          <a:xfrm>
            <a:off x="8971879" y="1877015"/>
            <a:ext cx="183515" cy="18438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425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7E8AD9B-DF2B-7EEF-D00A-1F77B8EF6301}"/>
              </a:ext>
            </a:extLst>
          </p:cNvPr>
          <p:cNvGrpSpPr/>
          <p:nvPr/>
        </p:nvGrpSpPr>
        <p:grpSpPr>
          <a:xfrm>
            <a:off x="173615" y="472414"/>
            <a:ext cx="3177242" cy="6072553"/>
            <a:chOff x="30807" y="472414"/>
            <a:chExt cx="3177242" cy="6072553"/>
          </a:xfrm>
          <a:solidFill>
            <a:schemeClr val="bg1"/>
          </a:solidFill>
        </p:grpSpPr>
        <p:pic>
          <p:nvPicPr>
            <p:cNvPr id="5" name="Picture 4">
              <a:extLst>
                <a:ext uri="{FF2B5EF4-FFF2-40B4-BE49-F238E27FC236}">
                  <a16:creationId xmlns:a16="http://schemas.microsoft.com/office/drawing/2014/main" id="{A9831051-9B31-CC57-FBE3-1D40DC2C06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713" y="517781"/>
              <a:ext cx="2815575" cy="5822438"/>
            </a:xfrm>
            <a:prstGeom prst="rect">
              <a:avLst/>
            </a:prstGeom>
            <a:grpFill/>
            <a:ln>
              <a:solidFill>
                <a:schemeClr val="bg1"/>
              </a:solidFill>
            </a:ln>
          </p:spPr>
        </p:pic>
        <p:cxnSp>
          <p:nvCxnSpPr>
            <p:cNvPr id="13" name="Straight Connector 12">
              <a:extLst>
                <a:ext uri="{FF2B5EF4-FFF2-40B4-BE49-F238E27FC236}">
                  <a16:creationId xmlns:a16="http://schemas.microsoft.com/office/drawing/2014/main" id="{ED9F9EBF-82BC-158B-CF51-1D3A6C7ED628}"/>
                </a:ext>
              </a:extLst>
            </p:cNvPr>
            <p:cNvCxnSpPr>
              <a:cxnSpLocks/>
            </p:cNvCxnSpPr>
            <p:nvPr/>
          </p:nvCxnSpPr>
          <p:spPr>
            <a:xfrm>
              <a:off x="238624" y="5363887"/>
              <a:ext cx="2781664"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8618837-EE2B-B64F-D91F-0759018DE9A4}"/>
                </a:ext>
              </a:extLst>
            </p:cNvPr>
            <p:cNvSpPr/>
            <p:nvPr/>
          </p:nvSpPr>
          <p:spPr>
            <a:xfrm>
              <a:off x="141640" y="6284799"/>
              <a:ext cx="3003336" cy="260168"/>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3469150F-6A0F-7086-1210-1FB4CBB92A89}"/>
                </a:ext>
              </a:extLst>
            </p:cNvPr>
            <p:cNvSpPr/>
            <p:nvPr/>
          </p:nvSpPr>
          <p:spPr>
            <a:xfrm>
              <a:off x="3020288" y="568036"/>
              <a:ext cx="187761" cy="5772177"/>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78FE11C2-6534-BF48-7022-79027488C77B}"/>
                </a:ext>
              </a:extLst>
            </p:cNvPr>
            <p:cNvSpPr/>
            <p:nvPr/>
          </p:nvSpPr>
          <p:spPr>
            <a:xfrm>
              <a:off x="30807" y="472414"/>
              <a:ext cx="187761" cy="5772177"/>
            </a:xfrm>
            <a:prstGeom prst="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5" name="TextBox 24">
            <a:extLst>
              <a:ext uri="{FF2B5EF4-FFF2-40B4-BE49-F238E27FC236}">
                <a16:creationId xmlns:a16="http://schemas.microsoft.com/office/drawing/2014/main" id="{433B4BB5-0AEF-9E52-502C-FE9993DB8BE3}"/>
              </a:ext>
            </a:extLst>
          </p:cNvPr>
          <p:cNvSpPr txBox="1"/>
          <p:nvPr/>
        </p:nvSpPr>
        <p:spPr>
          <a:xfrm>
            <a:off x="3129330" y="627090"/>
            <a:ext cx="8715149" cy="3108543"/>
          </a:xfrm>
          <a:prstGeom prst="rect">
            <a:avLst/>
          </a:prstGeom>
          <a:noFill/>
        </p:spPr>
        <p:txBody>
          <a:bodyPr wrap="square">
            <a:spAutoFit/>
          </a:bodyPr>
          <a:lstStyle/>
          <a:p>
            <a:pPr eaLnBrk="1" hangingPunct="1"/>
            <a:r>
              <a:rPr lang="nl-BE" altLang="nl-BE" sz="2000" dirty="0">
                <a:solidFill>
                  <a:schemeClr val="bg1"/>
                </a:solidFill>
                <a:latin typeface="Calibri" panose="020F0502020204030204" pitchFamily="34" charset="0"/>
                <a:cs typeface="Calibri" panose="020F0502020204030204" pitchFamily="34" charset="0"/>
              </a:rPr>
              <a:t>Antilichaam (IgG     ) bindt op weefselspecifiek antigen (    ) van target cell</a:t>
            </a:r>
          </a:p>
          <a:p>
            <a:endParaRPr lang="nl-BE" altLang="nl-BE" sz="1200" dirty="0">
              <a:latin typeface="Calibri" panose="020F0502020204030204" pitchFamily="34" charset="0"/>
              <a:cs typeface="Calibri" panose="020F0502020204030204" pitchFamily="34" charset="0"/>
            </a:endParaRPr>
          </a:p>
          <a:p>
            <a:r>
              <a:rPr lang="nl-BE" altLang="nl-BE" sz="2000" b="1" dirty="0">
                <a:solidFill>
                  <a:schemeClr val="bg1"/>
                </a:solidFill>
                <a:latin typeface="Calibri" panose="020F0502020204030204" pitchFamily="34" charset="0"/>
                <a:cs typeface="Calibri" panose="020F0502020204030204" pitchFamily="34" charset="0"/>
              </a:rPr>
              <a:t>Twee scenarios: </a:t>
            </a:r>
          </a:p>
          <a:p>
            <a:r>
              <a:rPr lang="nl-BE" altLang="nl-BE" sz="2000" b="1" dirty="0">
                <a:latin typeface="Calibri" panose="020F0502020204030204" pitchFamily="34" charset="0"/>
                <a:cs typeface="Calibri" panose="020F0502020204030204" pitchFamily="34" charset="0"/>
              </a:rPr>
              <a:t>I. Antilichaam afhankelijke cellulaire cytoxiciteit</a:t>
            </a:r>
            <a:r>
              <a:rPr lang="nl-BE" altLang="nl-BE" sz="20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Het IgG      dat specifiek is voor het weefsel antigen (</a:t>
            </a:r>
            <a:r>
              <a:rPr lang="nl-BE" altLang="nl-BE" sz="2400" dirty="0">
                <a:latin typeface="Calibri" panose="020F0502020204030204" pitchFamily="34" charset="0"/>
                <a:cs typeface="Calibri" panose="020F0502020204030204" pitchFamily="34" charset="0"/>
                <a:sym typeface="Wingdings" pitchFamily="2" charset="2"/>
              </a:rPr>
              <a:t>    </a:t>
            </a:r>
            <a:r>
              <a:rPr lang="nl-BE" altLang="nl-BE" sz="20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is via een ander fragment van het IgG (</a:t>
            </a:r>
            <a:r>
              <a:rPr lang="nl-BE" altLang="nl-BE" sz="2000" dirty="0">
                <a:solidFill>
                  <a:srgbClr val="EC03FB"/>
                </a:solidFill>
                <a:latin typeface="Calibri" panose="020F0502020204030204" pitchFamily="34" charset="0"/>
                <a:cs typeface="Calibri" panose="020F0502020204030204" pitchFamily="34" charset="0"/>
                <a:sym typeface="Wingdings" pitchFamily="2" charset="2"/>
              </a:rPr>
              <a:t></a:t>
            </a:r>
            <a:r>
              <a:rPr lang="nl-BE" altLang="nl-BE" sz="2000" dirty="0">
                <a:latin typeface="Calibri" panose="020F0502020204030204" pitchFamily="34" charset="0"/>
                <a:cs typeface="Calibri" panose="020F0502020204030204" pitchFamily="34" charset="0"/>
              </a:rPr>
              <a:t>) gebonden aan een cytotoxic T-cell </a:t>
            </a:r>
          </a:p>
          <a:p>
            <a:endParaRPr lang="nl-BE" altLang="nl-BE" sz="2000" dirty="0">
              <a:latin typeface="Calibri" panose="020F0502020204030204" pitchFamily="34" charset="0"/>
              <a:cs typeface="Calibri" panose="020F0502020204030204" pitchFamily="34" charset="0"/>
            </a:endParaRPr>
          </a:p>
          <a:p>
            <a:r>
              <a:rPr lang="nl-BE" altLang="nl-BE" sz="2000" dirty="0">
                <a:latin typeface="Calibri" panose="020F0502020204030204" pitchFamily="34" charset="0"/>
                <a:cs typeface="Calibri" panose="020F0502020204030204" pitchFamily="34" charset="0"/>
              </a:rPr>
              <a:t>Wanneer die IgG (gebonden op de cytotoxische T cell) in contact komt </a:t>
            </a:r>
          </a:p>
          <a:p>
            <a:r>
              <a:rPr lang="nl-BE" altLang="nl-BE" sz="2000" dirty="0">
                <a:latin typeface="Calibri" panose="020F0502020204030204" pitchFamily="34" charset="0"/>
                <a:cs typeface="Calibri" panose="020F0502020204030204" pitchFamily="34" charset="0"/>
              </a:rPr>
              <a:t>met het target antigeen, </a:t>
            </a:r>
          </a:p>
          <a:p>
            <a:r>
              <a:rPr lang="nl-BE" altLang="nl-BE" sz="2000" dirty="0">
                <a:latin typeface="Calibri" panose="020F0502020204030204" pitchFamily="34" charset="0"/>
                <a:cs typeface="Calibri" panose="020F0502020204030204" pitchFamily="34" charset="0"/>
              </a:rPr>
              <a:t>start de cytotoxische T-cell (     ) de vernietiging van de target cell</a:t>
            </a:r>
            <a:r>
              <a:rPr lang="nl-BE" altLang="nl-BE" sz="2000" b="1" dirty="0">
                <a:solidFill>
                  <a:schemeClr val="bg1"/>
                </a:solidFill>
                <a:latin typeface="Calibri" panose="020F0502020204030204" pitchFamily="34" charset="0"/>
                <a:cs typeface="Calibri" panose="020F0502020204030204" pitchFamily="34" charset="0"/>
              </a:rPr>
              <a:t>. </a:t>
            </a:r>
            <a:endParaRPr lang="nl-BE" altLang="nl-BE" sz="20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C9C6248-6286-53DA-846C-4707FCED2849}"/>
              </a:ext>
            </a:extLst>
          </p:cNvPr>
          <p:cNvSpPr/>
          <p:nvPr/>
        </p:nvSpPr>
        <p:spPr>
          <a:xfrm>
            <a:off x="155495" y="3557953"/>
            <a:ext cx="3003336" cy="32062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019740A-34FB-EBD7-1B15-9DE64C45C918}"/>
              </a:ext>
            </a:extLst>
          </p:cNvPr>
          <p:cNvSpPr txBox="1"/>
          <p:nvPr/>
        </p:nvSpPr>
        <p:spPr>
          <a:xfrm rot="16402773">
            <a:off x="1771546" y="2328578"/>
            <a:ext cx="427892" cy="369332"/>
          </a:xfrm>
          <a:prstGeom prst="rect">
            <a:avLst/>
          </a:prstGeom>
          <a:noFill/>
        </p:spPr>
        <p:txBody>
          <a:bodyPr wrap="square">
            <a:spAutoFit/>
          </a:bodyPr>
          <a:lstStyle/>
          <a:p>
            <a:r>
              <a:rPr lang="nl-BE" altLang="nl-BE" sz="1800" dirty="0">
                <a:solidFill>
                  <a:srgbClr val="EC03FB"/>
                </a:solidFill>
                <a:latin typeface="Calibri" panose="020F0502020204030204" pitchFamily="34" charset="0"/>
                <a:cs typeface="Calibri" panose="020F0502020204030204" pitchFamily="34" charset="0"/>
                <a:sym typeface="Wingdings" pitchFamily="2" charset="2"/>
              </a:rPr>
              <a:t></a:t>
            </a:r>
            <a:endParaRPr lang="nl-BE" altLang="nl-BE" sz="1800" dirty="0">
              <a:solidFill>
                <a:srgbClr val="EC03FB"/>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23F368F-6940-444C-21CC-90942FAE8432}"/>
              </a:ext>
            </a:extLst>
          </p:cNvPr>
          <p:cNvSpPr txBox="1"/>
          <p:nvPr/>
        </p:nvSpPr>
        <p:spPr>
          <a:xfrm rot="4996390">
            <a:off x="1998285" y="2163709"/>
            <a:ext cx="603738" cy="369332"/>
          </a:xfrm>
          <a:prstGeom prst="rect">
            <a:avLst/>
          </a:prstGeom>
          <a:noFill/>
        </p:spPr>
        <p:txBody>
          <a:bodyPr wrap="square">
            <a:spAutoFit/>
          </a:bodyPr>
          <a:lstStyle/>
          <a:p>
            <a:r>
              <a:rPr lang="nl-BE" altLang="nl-BE" sz="1800" dirty="0">
                <a:latin typeface="Calibri" panose="020F0502020204030204" pitchFamily="34" charset="0"/>
                <a:cs typeface="Calibri" panose="020F0502020204030204" pitchFamily="34" charset="0"/>
                <a:sym typeface="Wingdings" pitchFamily="2" charset="2"/>
              </a:rPr>
              <a:t></a:t>
            </a:r>
            <a:endParaRPr lang="en-US" dirty="0"/>
          </a:p>
        </p:txBody>
      </p:sp>
      <p:sp>
        <p:nvSpPr>
          <p:cNvPr id="9" name="Rectangle 8">
            <a:extLst>
              <a:ext uri="{FF2B5EF4-FFF2-40B4-BE49-F238E27FC236}">
                <a16:creationId xmlns:a16="http://schemas.microsoft.com/office/drawing/2014/main" id="{465AA29F-CC62-8C99-E5CA-D0A87B349032}"/>
              </a:ext>
            </a:extLst>
          </p:cNvPr>
          <p:cNvSpPr/>
          <p:nvPr/>
        </p:nvSpPr>
        <p:spPr>
          <a:xfrm>
            <a:off x="457200" y="2513244"/>
            <a:ext cx="994875" cy="424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8882E1C-AB56-E44C-BE4C-EEA2CC269025}"/>
              </a:ext>
            </a:extLst>
          </p:cNvPr>
          <p:cNvCxnSpPr/>
          <p:nvPr/>
        </p:nvCxnSpPr>
        <p:spPr>
          <a:xfrm flipH="1">
            <a:off x="1405183" y="2524967"/>
            <a:ext cx="205088" cy="12978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9">
            <a:extLst>
              <a:ext uri="{FF2B5EF4-FFF2-40B4-BE49-F238E27FC236}">
                <a16:creationId xmlns:a16="http://schemas.microsoft.com/office/drawing/2014/main" id="{A1BC9A2C-1853-C612-467D-DBD4DB420E5B}"/>
              </a:ext>
            </a:extLst>
          </p:cNvPr>
          <p:cNvSpPr/>
          <p:nvPr/>
        </p:nvSpPr>
        <p:spPr>
          <a:xfrm>
            <a:off x="8971879" y="1877015"/>
            <a:ext cx="183515" cy="18438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345A4A-02FD-01D9-757A-35023133F829}"/>
              </a:ext>
            </a:extLst>
          </p:cNvPr>
          <p:cNvSpPr/>
          <p:nvPr/>
        </p:nvSpPr>
        <p:spPr>
          <a:xfrm>
            <a:off x="6114637" y="3416784"/>
            <a:ext cx="93785" cy="105508"/>
          </a:xfrm>
          <a:prstGeom prst="ellipse">
            <a:avLst/>
          </a:prstGeom>
          <a:solidFill>
            <a:srgbClr val="EC03FB"/>
          </a:solidFill>
          <a:ln>
            <a:solidFill>
              <a:srgbClr val="EC03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EA7B5B3-74DD-47FF-3235-E83C4CB3C583}"/>
              </a:ext>
            </a:extLst>
          </p:cNvPr>
          <p:cNvSpPr/>
          <p:nvPr/>
        </p:nvSpPr>
        <p:spPr>
          <a:xfrm>
            <a:off x="6196699" y="3534015"/>
            <a:ext cx="93785" cy="105508"/>
          </a:xfrm>
          <a:prstGeom prst="ellipse">
            <a:avLst/>
          </a:prstGeom>
          <a:solidFill>
            <a:srgbClr val="EC03FB"/>
          </a:solidFill>
          <a:ln>
            <a:solidFill>
              <a:srgbClr val="EC03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0EDE989-BF61-326C-4A97-8A547EDC43BC}"/>
              </a:ext>
            </a:extLst>
          </p:cNvPr>
          <p:cNvSpPr/>
          <p:nvPr/>
        </p:nvSpPr>
        <p:spPr>
          <a:xfrm>
            <a:off x="6208423" y="3346448"/>
            <a:ext cx="93785" cy="105508"/>
          </a:xfrm>
          <a:prstGeom prst="ellipse">
            <a:avLst/>
          </a:prstGeom>
          <a:solidFill>
            <a:srgbClr val="EC03FB"/>
          </a:solidFill>
          <a:ln>
            <a:solidFill>
              <a:srgbClr val="EC03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4D82B8-795E-6C15-7913-1AD70B368D12}"/>
              </a:ext>
            </a:extLst>
          </p:cNvPr>
          <p:cNvGrpSpPr/>
          <p:nvPr/>
        </p:nvGrpSpPr>
        <p:grpSpPr>
          <a:xfrm>
            <a:off x="4029628" y="1769364"/>
            <a:ext cx="259610" cy="349576"/>
            <a:chOff x="10179761" y="3096401"/>
            <a:chExt cx="259610" cy="349576"/>
          </a:xfrm>
        </p:grpSpPr>
        <p:pic>
          <p:nvPicPr>
            <p:cNvPr id="21" name="Picture 20">
              <a:extLst>
                <a:ext uri="{FF2B5EF4-FFF2-40B4-BE49-F238E27FC236}">
                  <a16:creationId xmlns:a16="http://schemas.microsoft.com/office/drawing/2014/main" id="{6C6A8642-C115-FC03-548A-2EAD0B4BB6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946239">
              <a:off x="10187907" y="3194513"/>
              <a:ext cx="243318" cy="259610"/>
            </a:xfrm>
            <a:prstGeom prst="rect">
              <a:avLst/>
            </a:prstGeom>
          </p:spPr>
        </p:pic>
        <p:sp>
          <p:nvSpPr>
            <p:cNvPr id="22" name="Rectangle 21">
              <a:extLst>
                <a:ext uri="{FF2B5EF4-FFF2-40B4-BE49-F238E27FC236}">
                  <a16:creationId xmlns:a16="http://schemas.microsoft.com/office/drawing/2014/main" id="{B814F679-4130-2DB8-B7F8-680B7146386C}"/>
                </a:ext>
              </a:extLst>
            </p:cNvPr>
            <p:cNvSpPr/>
            <p:nvPr/>
          </p:nvSpPr>
          <p:spPr>
            <a:xfrm>
              <a:off x="10207530" y="3096401"/>
              <a:ext cx="219770" cy="125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37954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E8F927-43F4-2AA5-C622-AC34B9F19427}"/>
              </a:ext>
            </a:extLst>
          </p:cNvPr>
          <p:cNvSpPr txBox="1"/>
          <p:nvPr/>
        </p:nvSpPr>
        <p:spPr>
          <a:xfrm>
            <a:off x="3129330" y="108409"/>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pic>
        <p:nvPicPr>
          <p:cNvPr id="5" name="Picture 4">
            <a:extLst>
              <a:ext uri="{FF2B5EF4-FFF2-40B4-BE49-F238E27FC236}">
                <a16:creationId xmlns:a16="http://schemas.microsoft.com/office/drawing/2014/main" id="{A9831051-9B31-CC57-FBE3-1D40DC2C067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79356" l="7400" r="97913">
                        <a14:foregroundMark x1="7590" y1="18939" x2="7590" y2="18939"/>
                        <a14:foregroundMark x1="13093" y1="35227" x2="13093" y2="35227"/>
                        <a14:foregroundMark x1="15939" y1="46402" x2="15939" y2="46402"/>
                        <a14:foregroundMark x1="11575" y1="6250" x2="11575" y2="6250"/>
                        <a14:foregroundMark x1="23150" y1="15720" x2="23150" y2="15720"/>
                        <a14:foregroundMark x1="30361" y1="28220" x2="30361" y2="28220"/>
                        <a14:foregroundMark x1="27514" y1="43750" x2="27514" y2="43750"/>
                        <a14:foregroundMark x1="29032" y1="50758" x2="29032" y2="50758"/>
                        <a14:foregroundMark x1="33017" y1="52841" x2="33017" y2="52841"/>
                        <a14:foregroundMark x1="30740" y1="46780" x2="30740" y2="46780"/>
                        <a14:foregroundMark x1="33966" y1="51894" x2="33966" y2="51894"/>
                        <a14:foregroundMark x1="32258" y1="50947" x2="32258" y2="50947"/>
                        <a14:foregroundMark x1="31499" y1="47727" x2="31499" y2="47727"/>
                        <a14:foregroundMark x1="22581" y1="57765" x2="22581" y2="57765"/>
                        <a14:foregroundMark x1="23150" y1="62121" x2="23150" y2="62121"/>
                        <a14:foregroundMark x1="24668" y1="64394" x2="24668" y2="64394"/>
                        <a14:foregroundMark x1="25617" y1="64205" x2="25617" y2="64205"/>
                        <a14:foregroundMark x1="23909" y1="62500" x2="23909" y2="62500"/>
                        <a14:foregroundMark x1="20873" y1="60606" x2="20873" y2="60606"/>
                        <a14:foregroundMark x1="19165" y1="60606" x2="19165" y2="60606"/>
                        <a14:backgroundMark x1="26755" y1="47159" x2="26755" y2="47159"/>
                        <a14:backgroundMark x1="26755" y1="46970" x2="26755" y2="46970"/>
                        <a14:backgroundMark x1="23719" y1="52462" x2="23719" y2="52462"/>
                        <a14:backgroundMark x1="19734" y1="55871" x2="19734" y2="55871"/>
                      </a14:backgroundRemoval>
                    </a14:imgEffect>
                  </a14:imgLayer>
                </a14:imgProps>
              </a:ext>
              <a:ext uri="{28A0092B-C50C-407E-A947-70E740481C1C}">
                <a14:useLocalDpi xmlns:a14="http://schemas.microsoft.com/office/drawing/2010/main"/>
              </a:ext>
            </a:extLst>
          </a:blip>
          <a:srcRect/>
          <a:stretch/>
        </p:blipFill>
        <p:spPr>
          <a:xfrm>
            <a:off x="520911" y="1561301"/>
            <a:ext cx="2815575" cy="2821581"/>
          </a:xfrm>
          <a:prstGeom prst="rect">
            <a:avLst/>
          </a:prstGeom>
        </p:spPr>
      </p:pic>
      <p:sp>
        <p:nvSpPr>
          <p:cNvPr id="25" name="TextBox 24">
            <a:extLst>
              <a:ext uri="{FF2B5EF4-FFF2-40B4-BE49-F238E27FC236}">
                <a16:creationId xmlns:a16="http://schemas.microsoft.com/office/drawing/2014/main" id="{433B4BB5-0AEF-9E52-502C-FE9993DB8BE3}"/>
              </a:ext>
            </a:extLst>
          </p:cNvPr>
          <p:cNvSpPr txBox="1"/>
          <p:nvPr/>
        </p:nvSpPr>
        <p:spPr>
          <a:xfrm>
            <a:off x="3129330" y="1129505"/>
            <a:ext cx="9228518" cy="1077218"/>
          </a:xfrm>
          <a:prstGeom prst="rect">
            <a:avLst/>
          </a:prstGeom>
          <a:noFill/>
        </p:spPr>
        <p:txBody>
          <a:bodyPr wrap="square">
            <a:spAutoFit/>
          </a:bodyPr>
          <a:lstStyle/>
          <a:p>
            <a:endParaRPr lang="nl-BE" altLang="nl-BE" sz="2000" dirty="0">
              <a:latin typeface="Calibri" panose="020F0502020204030204" pitchFamily="34" charset="0"/>
              <a:cs typeface="Calibri" panose="020F0502020204030204" pitchFamily="34" charset="0"/>
            </a:endParaRPr>
          </a:p>
          <a:p>
            <a:r>
              <a:rPr lang="nl-BE" altLang="nl-BE" sz="2000" b="1" dirty="0">
                <a:latin typeface="Calibri" panose="020F0502020204030204" pitchFamily="34" charset="0"/>
                <a:cs typeface="Calibri" panose="020F0502020204030204" pitchFamily="34" charset="0"/>
              </a:rPr>
              <a:t>II. Complement activatie </a:t>
            </a:r>
          </a:p>
          <a:p>
            <a:r>
              <a:rPr lang="nl-BE" altLang="nl-BE" sz="2000" dirty="0">
                <a:latin typeface="Calibri" panose="020F0502020204030204" pitchFamily="34" charset="0"/>
                <a:cs typeface="Calibri" panose="020F0502020204030204" pitchFamily="34" charset="0"/>
              </a:rPr>
              <a:t>Het IgG      dat specifiek is voor het weefsel antigen (</a:t>
            </a:r>
            <a:r>
              <a:rPr lang="nl-BE" altLang="nl-BE" sz="2400" dirty="0">
                <a:latin typeface="Calibri" panose="020F0502020204030204" pitchFamily="34" charset="0"/>
                <a:cs typeface="Calibri" panose="020F0502020204030204" pitchFamily="34" charset="0"/>
                <a:sym typeface="Wingdings" pitchFamily="2" charset="2"/>
              </a:rPr>
              <a:t>    </a:t>
            </a:r>
            <a:r>
              <a:rPr lang="nl-BE" altLang="nl-BE" sz="2000" dirty="0">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31FAB971-E79D-C40E-7C12-4A8CF9240570}"/>
              </a:ext>
            </a:extLst>
          </p:cNvPr>
          <p:cNvSpPr txBox="1"/>
          <p:nvPr/>
        </p:nvSpPr>
        <p:spPr>
          <a:xfrm>
            <a:off x="3129330" y="2331942"/>
            <a:ext cx="9228517" cy="1323439"/>
          </a:xfrm>
          <a:prstGeom prst="rect">
            <a:avLst/>
          </a:prstGeom>
          <a:noFill/>
        </p:spPr>
        <p:txBody>
          <a:bodyPr wrap="square" rtlCol="0">
            <a:spAutoFit/>
          </a:bodyPr>
          <a:lstStyle/>
          <a:p>
            <a:r>
              <a:rPr lang="en-US" sz="2000" dirty="0"/>
              <a:t>Activated complement </a:t>
            </a:r>
          </a:p>
          <a:p>
            <a:r>
              <a:rPr lang="en-US" sz="2000" dirty="0"/>
              <a:t>- complement = </a:t>
            </a:r>
            <a:r>
              <a:rPr lang="en-US" sz="2000" dirty="0" err="1"/>
              <a:t>proteine</a:t>
            </a:r>
            <a:r>
              <a:rPr lang="en-US" sz="2000" dirty="0"/>
              <a:t> (</a:t>
            </a:r>
            <a:r>
              <a:rPr lang="en-US" sz="2000" dirty="0" err="1"/>
              <a:t>eiwit</a:t>
            </a:r>
            <a:r>
              <a:rPr lang="en-US" sz="2000" dirty="0"/>
              <a:t>) cascade </a:t>
            </a:r>
          </a:p>
          <a:p>
            <a:r>
              <a:rPr lang="en-US" sz="2000" dirty="0"/>
              <a:t>- </a:t>
            </a:r>
            <a:r>
              <a:rPr lang="en-US" sz="2000" dirty="0" err="1"/>
              <a:t>complementeert</a:t>
            </a:r>
            <a:r>
              <a:rPr lang="en-US" sz="2000" dirty="0"/>
              <a:t> de </a:t>
            </a:r>
            <a:r>
              <a:rPr lang="en-US" sz="2000" dirty="0" err="1"/>
              <a:t>antilichamen</a:t>
            </a:r>
            <a:r>
              <a:rPr lang="en-US" sz="2000" dirty="0"/>
              <a:t> </a:t>
            </a:r>
            <a:r>
              <a:rPr lang="en-US" sz="2000" dirty="0" err="1"/>
              <a:t>en</a:t>
            </a:r>
            <a:r>
              <a:rPr lang="en-US" sz="2000" dirty="0"/>
              <a:t> </a:t>
            </a:r>
            <a:r>
              <a:rPr lang="en-US" sz="2000" dirty="0" err="1"/>
              <a:t>fagocyten</a:t>
            </a:r>
            <a:r>
              <a:rPr lang="en-US" sz="2000" dirty="0"/>
              <a:t> in het </a:t>
            </a:r>
            <a:r>
              <a:rPr lang="en-US" sz="2000" dirty="0" err="1"/>
              <a:t>uitoefenen</a:t>
            </a:r>
            <a:r>
              <a:rPr lang="en-US" sz="2000" dirty="0"/>
              <a:t> van </a:t>
            </a:r>
            <a:r>
              <a:rPr lang="en-US" sz="2000" dirty="0" err="1"/>
              <a:t>hun</a:t>
            </a:r>
            <a:r>
              <a:rPr lang="en-US" sz="2000" dirty="0"/>
              <a:t> </a:t>
            </a:r>
            <a:r>
              <a:rPr lang="en-US" sz="2000" dirty="0" err="1"/>
              <a:t>functie</a:t>
            </a:r>
            <a:r>
              <a:rPr lang="en-US" sz="2000" dirty="0"/>
              <a:t> </a:t>
            </a:r>
          </a:p>
          <a:p>
            <a:r>
              <a:rPr lang="en-US" sz="2000" dirty="0"/>
              <a:t>= </a:t>
            </a:r>
            <a:r>
              <a:rPr lang="en-US" sz="2000" dirty="0" err="1"/>
              <a:t>complementeert</a:t>
            </a:r>
            <a:r>
              <a:rPr lang="en-US" sz="2000" dirty="0"/>
              <a:t> het </a:t>
            </a:r>
            <a:r>
              <a:rPr lang="en-US" sz="2000" dirty="0" err="1"/>
              <a:t>immuunsysteem</a:t>
            </a:r>
            <a:r>
              <a:rPr lang="en-US" sz="2000" dirty="0"/>
              <a:t> (details </a:t>
            </a:r>
            <a:r>
              <a:rPr lang="en-US" sz="2000" dirty="0" err="1"/>
              <a:t>niet</a:t>
            </a:r>
            <a:r>
              <a:rPr lang="en-US" sz="2000" dirty="0"/>
              <a:t> </a:t>
            </a:r>
            <a:r>
              <a:rPr lang="en-US" sz="2000" dirty="0" err="1"/>
              <a:t>kennen</a:t>
            </a:r>
            <a:r>
              <a:rPr lang="en-US" sz="2000" dirty="0"/>
              <a:t>)</a:t>
            </a:r>
          </a:p>
        </p:txBody>
      </p:sp>
      <p:sp>
        <p:nvSpPr>
          <p:cNvPr id="3" name="TextBox 2">
            <a:extLst>
              <a:ext uri="{FF2B5EF4-FFF2-40B4-BE49-F238E27FC236}">
                <a16:creationId xmlns:a16="http://schemas.microsoft.com/office/drawing/2014/main" id="{859F2FD3-441F-8311-68B3-F1D24D5D0550}"/>
              </a:ext>
            </a:extLst>
          </p:cNvPr>
          <p:cNvSpPr txBox="1"/>
          <p:nvPr/>
        </p:nvSpPr>
        <p:spPr>
          <a:xfrm>
            <a:off x="495487" y="3655381"/>
            <a:ext cx="1507913" cy="369332"/>
          </a:xfrm>
          <a:prstGeom prst="rect">
            <a:avLst/>
          </a:prstGeom>
          <a:noFill/>
        </p:spPr>
        <p:txBody>
          <a:bodyPr wrap="none" rtlCol="0">
            <a:spAutoFit/>
          </a:bodyPr>
          <a:lstStyle/>
          <a:p>
            <a:r>
              <a:rPr lang="en-US" dirty="0"/>
              <a:t>Red blood cell</a:t>
            </a:r>
          </a:p>
        </p:txBody>
      </p:sp>
      <p:cxnSp>
        <p:nvCxnSpPr>
          <p:cNvPr id="4" name="Straight Connector 3">
            <a:extLst>
              <a:ext uri="{FF2B5EF4-FFF2-40B4-BE49-F238E27FC236}">
                <a16:creationId xmlns:a16="http://schemas.microsoft.com/office/drawing/2014/main" id="{04F29D01-37CC-74A0-E049-BE4F983AED34}"/>
              </a:ext>
            </a:extLst>
          </p:cNvPr>
          <p:cNvCxnSpPr/>
          <p:nvPr/>
        </p:nvCxnSpPr>
        <p:spPr>
          <a:xfrm>
            <a:off x="715108" y="3358660"/>
            <a:ext cx="152400" cy="32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riangle 8">
            <a:extLst>
              <a:ext uri="{FF2B5EF4-FFF2-40B4-BE49-F238E27FC236}">
                <a16:creationId xmlns:a16="http://schemas.microsoft.com/office/drawing/2014/main" id="{99E879C4-CB03-7560-BA67-3AD3ECB0ECCE}"/>
              </a:ext>
            </a:extLst>
          </p:cNvPr>
          <p:cNvSpPr/>
          <p:nvPr/>
        </p:nvSpPr>
        <p:spPr>
          <a:xfrm>
            <a:off x="8971879" y="1877015"/>
            <a:ext cx="183515" cy="18438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056F7F8-7B2F-7B55-782F-E3A94B033ADA}"/>
              </a:ext>
            </a:extLst>
          </p:cNvPr>
          <p:cNvGrpSpPr/>
          <p:nvPr/>
        </p:nvGrpSpPr>
        <p:grpSpPr>
          <a:xfrm>
            <a:off x="4029628" y="1769364"/>
            <a:ext cx="259610" cy="349576"/>
            <a:chOff x="10179761" y="3096401"/>
            <a:chExt cx="259610" cy="349576"/>
          </a:xfrm>
        </p:grpSpPr>
        <p:pic>
          <p:nvPicPr>
            <p:cNvPr id="15" name="Picture 14">
              <a:extLst>
                <a:ext uri="{FF2B5EF4-FFF2-40B4-BE49-F238E27FC236}">
                  <a16:creationId xmlns:a16="http://schemas.microsoft.com/office/drawing/2014/main" id="{F48246DA-E7BF-7526-03E1-10440D2165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946239">
              <a:off x="10187907" y="3194513"/>
              <a:ext cx="243318" cy="259610"/>
            </a:xfrm>
            <a:prstGeom prst="rect">
              <a:avLst/>
            </a:prstGeom>
          </p:spPr>
        </p:pic>
        <p:sp>
          <p:nvSpPr>
            <p:cNvPr id="16" name="Rectangle 15">
              <a:extLst>
                <a:ext uri="{FF2B5EF4-FFF2-40B4-BE49-F238E27FC236}">
                  <a16:creationId xmlns:a16="http://schemas.microsoft.com/office/drawing/2014/main" id="{AE570E0C-551F-AD0E-D281-AA323F04875D}"/>
                </a:ext>
              </a:extLst>
            </p:cNvPr>
            <p:cNvSpPr/>
            <p:nvPr/>
          </p:nvSpPr>
          <p:spPr>
            <a:xfrm>
              <a:off x="10207530" y="3096401"/>
              <a:ext cx="219770" cy="125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4FE374CD-0C98-F997-061A-CCAFF3B48425}"/>
              </a:ext>
            </a:extLst>
          </p:cNvPr>
          <p:cNvGrpSpPr/>
          <p:nvPr/>
        </p:nvGrpSpPr>
        <p:grpSpPr>
          <a:xfrm>
            <a:off x="4469460" y="2089106"/>
            <a:ext cx="2821581" cy="3446310"/>
            <a:chOff x="4469460" y="2061398"/>
            <a:chExt cx="2821581" cy="3446310"/>
          </a:xfrm>
        </p:grpSpPr>
        <p:pic>
          <p:nvPicPr>
            <p:cNvPr id="17" name="Picture 16">
              <a:extLst>
                <a:ext uri="{FF2B5EF4-FFF2-40B4-BE49-F238E27FC236}">
                  <a16:creationId xmlns:a16="http://schemas.microsoft.com/office/drawing/2014/main" id="{2C2D4435-B9B1-4B89-B931-1E34925E8DD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29167" l="0" r="75142">
                          <a14:foregroundMark x1="6262" y1="568" x2="6262" y2="568"/>
                          <a14:foregroundMark x1="10247" y1="2652" x2="10247" y2="2652"/>
                          <a14:foregroundMark x1="11195" y1="1705" x2="11195" y2="1705"/>
                          <a14:foregroundMark x1="9488" y1="758" x2="9488" y2="758"/>
                          <a14:foregroundMark x1="380" y1="11932" x2="380" y2="11932"/>
                          <a14:foregroundMark x1="1898" y1="14205" x2="1898" y2="14205"/>
                          <a14:foregroundMark x1="2846" y1="14015" x2="2846" y2="14015"/>
                          <a14:foregroundMark x1="1139" y1="12311" x2="1139" y2="12311"/>
                          <a14:backgroundMark x1="949" y1="2273" x2="949" y2="2273"/>
                        </a14:backgroundRemoval>
                      </a14:imgEffect>
                    </a14:imgLayer>
                  </a14:imgProps>
                </a:ext>
                <a:ext uri="{28A0092B-C50C-407E-A947-70E740481C1C}">
                  <a14:useLocalDpi xmlns:a14="http://schemas.microsoft.com/office/drawing/2010/main"/>
                </a:ext>
              </a:extLst>
            </a:blip>
            <a:srcRect/>
            <a:stretch/>
          </p:blipFill>
          <p:spPr>
            <a:xfrm rot="2874908">
              <a:off x="4472463" y="2689130"/>
              <a:ext cx="2815575" cy="2821581"/>
            </a:xfrm>
            <a:prstGeom prst="rect">
              <a:avLst/>
            </a:prstGeom>
          </p:spPr>
        </p:pic>
        <p:sp>
          <p:nvSpPr>
            <p:cNvPr id="18" name="Rectangle 17">
              <a:extLst>
                <a:ext uri="{FF2B5EF4-FFF2-40B4-BE49-F238E27FC236}">
                  <a16:creationId xmlns:a16="http://schemas.microsoft.com/office/drawing/2014/main" id="{8E645092-C456-A199-6711-10B7CCC9450A}"/>
                </a:ext>
              </a:extLst>
            </p:cNvPr>
            <p:cNvSpPr/>
            <p:nvPr/>
          </p:nvSpPr>
          <p:spPr>
            <a:xfrm>
              <a:off x="5598308" y="2061398"/>
              <a:ext cx="765547" cy="3862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6462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831051-9B31-CC57-FBE3-1D40DC2C067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79356" l="7400" r="97913">
                        <a14:foregroundMark x1="7590" y1="18939" x2="7590" y2="18939"/>
                        <a14:foregroundMark x1="13093" y1="35227" x2="13093" y2="35227"/>
                        <a14:foregroundMark x1="15939" y1="46402" x2="15939" y2="46402"/>
                        <a14:foregroundMark x1="11575" y1="6250" x2="11575" y2="6250"/>
                        <a14:foregroundMark x1="23150" y1="15720" x2="23150" y2="15720"/>
                        <a14:foregroundMark x1="30361" y1="28220" x2="30361" y2="28220"/>
                        <a14:foregroundMark x1="27514" y1="43750" x2="27514" y2="43750"/>
                        <a14:foregroundMark x1="29032" y1="50758" x2="29032" y2="50758"/>
                        <a14:foregroundMark x1="33017" y1="52841" x2="33017" y2="52841"/>
                        <a14:foregroundMark x1="30740" y1="46780" x2="30740" y2="46780"/>
                        <a14:foregroundMark x1="33966" y1="51894" x2="33966" y2="51894"/>
                        <a14:foregroundMark x1="32258" y1="50947" x2="32258" y2="50947"/>
                        <a14:foregroundMark x1="31499" y1="47727" x2="31499" y2="47727"/>
                        <a14:foregroundMark x1="22581" y1="57765" x2="22581" y2="57765"/>
                        <a14:foregroundMark x1="23150" y1="62121" x2="23150" y2="62121"/>
                        <a14:foregroundMark x1="24668" y1="64394" x2="24668" y2="64394"/>
                        <a14:foregroundMark x1="25617" y1="64205" x2="25617" y2="64205"/>
                        <a14:foregroundMark x1="23909" y1="62500" x2="23909" y2="62500"/>
                        <a14:foregroundMark x1="20873" y1="60606" x2="20873" y2="60606"/>
                        <a14:foregroundMark x1="19165" y1="60606" x2="19165" y2="60606"/>
                        <a14:backgroundMark x1="26755" y1="47159" x2="26755" y2="47159"/>
                        <a14:backgroundMark x1="26755" y1="46970" x2="26755" y2="46970"/>
                        <a14:backgroundMark x1="23719" y1="52462" x2="23719" y2="52462"/>
                        <a14:backgroundMark x1="19734" y1="55871" x2="19734" y2="55871"/>
                      </a14:backgroundRemoval>
                    </a14:imgEffect>
                  </a14:imgLayer>
                </a14:imgProps>
              </a:ext>
              <a:ext uri="{28A0092B-C50C-407E-A947-70E740481C1C}">
                <a14:useLocalDpi xmlns:a14="http://schemas.microsoft.com/office/drawing/2010/main"/>
              </a:ext>
            </a:extLst>
          </a:blip>
          <a:srcRect/>
          <a:stretch/>
        </p:blipFill>
        <p:spPr>
          <a:xfrm>
            <a:off x="520911" y="1561301"/>
            <a:ext cx="2815575" cy="2821581"/>
          </a:xfrm>
          <a:prstGeom prst="rect">
            <a:avLst/>
          </a:prstGeom>
        </p:spPr>
      </p:pic>
      <p:sp>
        <p:nvSpPr>
          <p:cNvPr id="25" name="TextBox 24">
            <a:extLst>
              <a:ext uri="{FF2B5EF4-FFF2-40B4-BE49-F238E27FC236}">
                <a16:creationId xmlns:a16="http://schemas.microsoft.com/office/drawing/2014/main" id="{433B4BB5-0AEF-9E52-502C-FE9993DB8BE3}"/>
              </a:ext>
            </a:extLst>
          </p:cNvPr>
          <p:cNvSpPr txBox="1"/>
          <p:nvPr/>
        </p:nvSpPr>
        <p:spPr>
          <a:xfrm>
            <a:off x="3129330" y="1129505"/>
            <a:ext cx="9228518" cy="1077218"/>
          </a:xfrm>
          <a:prstGeom prst="rect">
            <a:avLst/>
          </a:prstGeom>
          <a:noFill/>
        </p:spPr>
        <p:txBody>
          <a:bodyPr wrap="square">
            <a:spAutoFit/>
          </a:bodyPr>
          <a:lstStyle/>
          <a:p>
            <a:endParaRPr lang="nl-BE" altLang="nl-BE" sz="2000" dirty="0">
              <a:latin typeface="Calibri" panose="020F0502020204030204" pitchFamily="34" charset="0"/>
              <a:cs typeface="Calibri" panose="020F0502020204030204" pitchFamily="34" charset="0"/>
            </a:endParaRPr>
          </a:p>
          <a:p>
            <a:r>
              <a:rPr lang="nl-BE" altLang="nl-BE" sz="2000" b="1" dirty="0">
                <a:latin typeface="Calibri" panose="020F0502020204030204" pitchFamily="34" charset="0"/>
                <a:cs typeface="Calibri" panose="020F0502020204030204" pitchFamily="34" charset="0"/>
              </a:rPr>
              <a:t>II. Complement activatie </a:t>
            </a:r>
          </a:p>
          <a:p>
            <a:r>
              <a:rPr lang="nl-BE" altLang="nl-BE" sz="2000" dirty="0">
                <a:latin typeface="Calibri" panose="020F0502020204030204" pitchFamily="34" charset="0"/>
                <a:cs typeface="Calibri" panose="020F0502020204030204" pitchFamily="34" charset="0"/>
              </a:rPr>
              <a:t>Het IgG      dat specifiek is voor het weefsel antigen (</a:t>
            </a:r>
            <a:r>
              <a:rPr lang="nl-BE" altLang="nl-BE" sz="2400" dirty="0">
                <a:latin typeface="Calibri" panose="020F0502020204030204" pitchFamily="34" charset="0"/>
                <a:cs typeface="Calibri" panose="020F0502020204030204" pitchFamily="34" charset="0"/>
                <a:sym typeface="Wingdings" pitchFamily="2" charset="2"/>
              </a:rPr>
              <a:t>    </a:t>
            </a:r>
            <a:r>
              <a:rPr lang="nl-BE" altLang="nl-BE" sz="2000" dirty="0">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31FAB971-E79D-C40E-7C12-4A8CF9240570}"/>
              </a:ext>
            </a:extLst>
          </p:cNvPr>
          <p:cNvSpPr txBox="1"/>
          <p:nvPr/>
        </p:nvSpPr>
        <p:spPr>
          <a:xfrm>
            <a:off x="3129330" y="2331942"/>
            <a:ext cx="9228517" cy="2554545"/>
          </a:xfrm>
          <a:prstGeom prst="rect">
            <a:avLst/>
          </a:prstGeom>
          <a:noFill/>
        </p:spPr>
        <p:txBody>
          <a:bodyPr wrap="square" rtlCol="0">
            <a:spAutoFit/>
          </a:bodyPr>
          <a:lstStyle/>
          <a:p>
            <a:r>
              <a:rPr lang="en-US" sz="2000" dirty="0"/>
              <a:t>Activated complement </a:t>
            </a:r>
          </a:p>
          <a:p>
            <a:r>
              <a:rPr lang="en-US" sz="2000" dirty="0"/>
              <a:t>- complement = </a:t>
            </a:r>
            <a:r>
              <a:rPr lang="en-US" sz="2000" dirty="0" err="1"/>
              <a:t>proteine</a:t>
            </a:r>
            <a:r>
              <a:rPr lang="en-US" sz="2000" dirty="0"/>
              <a:t> (</a:t>
            </a:r>
            <a:r>
              <a:rPr lang="en-US" sz="2000" dirty="0" err="1"/>
              <a:t>eiwit</a:t>
            </a:r>
            <a:r>
              <a:rPr lang="en-US" sz="2000" dirty="0"/>
              <a:t>) cascade </a:t>
            </a:r>
          </a:p>
          <a:p>
            <a:r>
              <a:rPr lang="en-US" sz="2000" dirty="0"/>
              <a:t>- </a:t>
            </a:r>
            <a:r>
              <a:rPr lang="en-US" sz="2000" dirty="0" err="1"/>
              <a:t>complementeert</a:t>
            </a:r>
            <a:r>
              <a:rPr lang="en-US" sz="2000" dirty="0"/>
              <a:t> de </a:t>
            </a:r>
            <a:r>
              <a:rPr lang="en-US" sz="2000" dirty="0" err="1"/>
              <a:t>antilichamen</a:t>
            </a:r>
            <a:r>
              <a:rPr lang="en-US" sz="2000" dirty="0"/>
              <a:t> </a:t>
            </a:r>
            <a:r>
              <a:rPr lang="en-US" sz="2000" dirty="0" err="1"/>
              <a:t>en</a:t>
            </a:r>
            <a:r>
              <a:rPr lang="en-US" sz="2000" dirty="0"/>
              <a:t> </a:t>
            </a:r>
            <a:r>
              <a:rPr lang="en-US" sz="2000" dirty="0" err="1"/>
              <a:t>fagocyten</a:t>
            </a:r>
            <a:r>
              <a:rPr lang="en-US" sz="2000" dirty="0"/>
              <a:t> in het </a:t>
            </a:r>
            <a:r>
              <a:rPr lang="en-US" sz="2000" dirty="0" err="1"/>
              <a:t>uitoefenen</a:t>
            </a:r>
            <a:r>
              <a:rPr lang="en-US" sz="2000" dirty="0"/>
              <a:t> van </a:t>
            </a:r>
            <a:r>
              <a:rPr lang="en-US" sz="2000" dirty="0" err="1"/>
              <a:t>hun</a:t>
            </a:r>
            <a:r>
              <a:rPr lang="en-US" sz="2000" dirty="0"/>
              <a:t> </a:t>
            </a:r>
            <a:r>
              <a:rPr lang="en-US" sz="2000" dirty="0" err="1"/>
              <a:t>functie</a:t>
            </a:r>
            <a:r>
              <a:rPr lang="en-US" sz="2000" dirty="0"/>
              <a:t> </a:t>
            </a:r>
          </a:p>
          <a:p>
            <a:r>
              <a:rPr lang="en-US" sz="2000" dirty="0"/>
              <a:t>= </a:t>
            </a:r>
            <a:r>
              <a:rPr lang="en-US" sz="2000" dirty="0" err="1"/>
              <a:t>complementeert</a:t>
            </a:r>
            <a:r>
              <a:rPr lang="en-US" sz="2000" dirty="0"/>
              <a:t> het </a:t>
            </a:r>
            <a:r>
              <a:rPr lang="en-US" sz="2000" dirty="0" err="1"/>
              <a:t>immuunsysteem</a:t>
            </a:r>
            <a:r>
              <a:rPr lang="en-US" sz="2000" dirty="0"/>
              <a:t> (details </a:t>
            </a:r>
            <a:r>
              <a:rPr lang="en-US" sz="2000" dirty="0" err="1"/>
              <a:t>niet</a:t>
            </a:r>
            <a:r>
              <a:rPr lang="en-US" sz="2000" dirty="0"/>
              <a:t> </a:t>
            </a:r>
            <a:r>
              <a:rPr lang="en-US" sz="2000" dirty="0" err="1"/>
              <a:t>kennen</a:t>
            </a:r>
            <a:r>
              <a:rPr lang="en-US" sz="2000" dirty="0"/>
              <a:t>)</a:t>
            </a:r>
          </a:p>
          <a:p>
            <a:endParaRPr lang="en-US" sz="2000" dirty="0"/>
          </a:p>
          <a:p>
            <a:r>
              <a:rPr lang="nl-BE" altLang="nl-BE" sz="2000" dirty="0">
                <a:latin typeface="Calibri" panose="020F0502020204030204" pitchFamily="34" charset="0"/>
                <a:cs typeface="Calibri" panose="020F0502020204030204" pitchFamily="34" charset="0"/>
                <a:sym typeface="Wingdings" pitchFamily="2" charset="2"/>
              </a:rPr>
              <a:t>- </a:t>
            </a:r>
            <a:r>
              <a:rPr lang="nl-BE" altLang="nl-BE" sz="2000" dirty="0">
                <a:latin typeface="Calibri" panose="020F0502020204030204" pitchFamily="34" charset="0"/>
                <a:cs typeface="Calibri" panose="020F0502020204030204" pitchFamily="34" charset="0"/>
              </a:rPr>
              <a:t>slaat letterlijk gaten in de target cell (membrane attack complex) </a:t>
            </a:r>
            <a:r>
              <a:rPr lang="nl-BE" altLang="nl-BE" sz="2000" dirty="0">
                <a:latin typeface="Calibri" panose="020F0502020204030204" pitchFamily="34" charset="0"/>
                <a:cs typeface="Calibri" panose="020F0502020204030204" pitchFamily="34" charset="0"/>
                <a:sym typeface="Wingdings" pitchFamily="2" charset="2"/>
              </a:rPr>
              <a:t></a:t>
            </a:r>
            <a:r>
              <a:rPr lang="nl-BE" altLang="nl-BE" sz="2000" dirty="0">
                <a:latin typeface="Calibri" panose="020F0502020204030204" pitchFamily="34" charset="0"/>
                <a:cs typeface="Calibri" panose="020F0502020204030204" pitchFamily="34" charset="0"/>
              </a:rPr>
              <a:t> cel lysis</a:t>
            </a:r>
          </a:p>
          <a:p>
            <a:r>
              <a:rPr lang="nl-BE" altLang="nl-BE" sz="2000" dirty="0">
                <a:latin typeface="Calibri" panose="020F0502020204030204" pitchFamily="34" charset="0"/>
                <a:cs typeface="Calibri" panose="020F0502020204030204" pitchFamily="34" charset="0"/>
              </a:rPr>
              <a:t>- helpt ook initiëren van fagocytose</a:t>
            </a:r>
          </a:p>
          <a:p>
            <a:endParaRPr lang="en-US" sz="2000" dirty="0"/>
          </a:p>
        </p:txBody>
      </p:sp>
      <p:sp>
        <p:nvSpPr>
          <p:cNvPr id="3" name="TextBox 2">
            <a:extLst>
              <a:ext uri="{FF2B5EF4-FFF2-40B4-BE49-F238E27FC236}">
                <a16:creationId xmlns:a16="http://schemas.microsoft.com/office/drawing/2014/main" id="{859F2FD3-441F-8311-68B3-F1D24D5D0550}"/>
              </a:ext>
            </a:extLst>
          </p:cNvPr>
          <p:cNvSpPr txBox="1"/>
          <p:nvPr/>
        </p:nvSpPr>
        <p:spPr>
          <a:xfrm>
            <a:off x="495487" y="3655381"/>
            <a:ext cx="1507913" cy="369332"/>
          </a:xfrm>
          <a:prstGeom prst="rect">
            <a:avLst/>
          </a:prstGeom>
          <a:noFill/>
        </p:spPr>
        <p:txBody>
          <a:bodyPr wrap="none" rtlCol="0">
            <a:spAutoFit/>
          </a:bodyPr>
          <a:lstStyle/>
          <a:p>
            <a:r>
              <a:rPr lang="en-US" dirty="0"/>
              <a:t>Red blood cell</a:t>
            </a:r>
          </a:p>
        </p:txBody>
      </p:sp>
      <p:cxnSp>
        <p:nvCxnSpPr>
          <p:cNvPr id="4" name="Straight Connector 3">
            <a:extLst>
              <a:ext uri="{FF2B5EF4-FFF2-40B4-BE49-F238E27FC236}">
                <a16:creationId xmlns:a16="http://schemas.microsoft.com/office/drawing/2014/main" id="{04F29D01-37CC-74A0-E049-BE4F983AED34}"/>
              </a:ext>
            </a:extLst>
          </p:cNvPr>
          <p:cNvCxnSpPr/>
          <p:nvPr/>
        </p:nvCxnSpPr>
        <p:spPr>
          <a:xfrm>
            <a:off x="715108" y="3358660"/>
            <a:ext cx="152400" cy="32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riangle 8">
            <a:extLst>
              <a:ext uri="{FF2B5EF4-FFF2-40B4-BE49-F238E27FC236}">
                <a16:creationId xmlns:a16="http://schemas.microsoft.com/office/drawing/2014/main" id="{99E879C4-CB03-7560-BA67-3AD3ECB0ECCE}"/>
              </a:ext>
            </a:extLst>
          </p:cNvPr>
          <p:cNvSpPr/>
          <p:nvPr/>
        </p:nvSpPr>
        <p:spPr>
          <a:xfrm>
            <a:off x="8971879" y="1877015"/>
            <a:ext cx="183515" cy="18438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056F7F8-7B2F-7B55-782F-E3A94B033ADA}"/>
              </a:ext>
            </a:extLst>
          </p:cNvPr>
          <p:cNvGrpSpPr/>
          <p:nvPr/>
        </p:nvGrpSpPr>
        <p:grpSpPr>
          <a:xfrm>
            <a:off x="4029628" y="1769364"/>
            <a:ext cx="259610" cy="349576"/>
            <a:chOff x="10179761" y="3096401"/>
            <a:chExt cx="259610" cy="349576"/>
          </a:xfrm>
        </p:grpSpPr>
        <p:pic>
          <p:nvPicPr>
            <p:cNvPr id="15" name="Picture 14">
              <a:extLst>
                <a:ext uri="{FF2B5EF4-FFF2-40B4-BE49-F238E27FC236}">
                  <a16:creationId xmlns:a16="http://schemas.microsoft.com/office/drawing/2014/main" id="{F48246DA-E7BF-7526-03E1-10440D2165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946239">
              <a:off x="10187907" y="3194513"/>
              <a:ext cx="243318" cy="259610"/>
            </a:xfrm>
            <a:prstGeom prst="rect">
              <a:avLst/>
            </a:prstGeom>
          </p:spPr>
        </p:pic>
        <p:sp>
          <p:nvSpPr>
            <p:cNvPr id="16" name="Rectangle 15">
              <a:extLst>
                <a:ext uri="{FF2B5EF4-FFF2-40B4-BE49-F238E27FC236}">
                  <a16:creationId xmlns:a16="http://schemas.microsoft.com/office/drawing/2014/main" id="{AE570E0C-551F-AD0E-D281-AA323F04875D}"/>
                </a:ext>
              </a:extLst>
            </p:cNvPr>
            <p:cNvSpPr/>
            <p:nvPr/>
          </p:nvSpPr>
          <p:spPr>
            <a:xfrm>
              <a:off x="10207530" y="3096401"/>
              <a:ext cx="219770" cy="125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grpSp>
        <p:nvGrpSpPr>
          <p:cNvPr id="19" name="Group 18">
            <a:extLst>
              <a:ext uri="{FF2B5EF4-FFF2-40B4-BE49-F238E27FC236}">
                <a16:creationId xmlns:a16="http://schemas.microsoft.com/office/drawing/2014/main" id="{4FE374CD-0C98-F997-061A-CCAFF3B48425}"/>
              </a:ext>
            </a:extLst>
          </p:cNvPr>
          <p:cNvGrpSpPr/>
          <p:nvPr/>
        </p:nvGrpSpPr>
        <p:grpSpPr>
          <a:xfrm>
            <a:off x="4469460" y="2089106"/>
            <a:ext cx="2821581" cy="3446310"/>
            <a:chOff x="4469460" y="2061398"/>
            <a:chExt cx="2821581" cy="3446310"/>
          </a:xfrm>
        </p:grpSpPr>
        <p:pic>
          <p:nvPicPr>
            <p:cNvPr id="17" name="Picture 16">
              <a:extLst>
                <a:ext uri="{FF2B5EF4-FFF2-40B4-BE49-F238E27FC236}">
                  <a16:creationId xmlns:a16="http://schemas.microsoft.com/office/drawing/2014/main" id="{2C2D4435-B9B1-4B89-B931-1E34925E8DD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29167" l="0" r="75142">
                          <a14:foregroundMark x1="6262" y1="568" x2="6262" y2="568"/>
                          <a14:foregroundMark x1="10247" y1="2652" x2="10247" y2="2652"/>
                          <a14:foregroundMark x1="11195" y1="1705" x2="11195" y2="1705"/>
                          <a14:foregroundMark x1="9488" y1="758" x2="9488" y2="758"/>
                          <a14:foregroundMark x1="380" y1="11932" x2="380" y2="11932"/>
                          <a14:foregroundMark x1="1898" y1="14205" x2="1898" y2="14205"/>
                          <a14:foregroundMark x1="2846" y1="14015" x2="2846" y2="14015"/>
                          <a14:foregroundMark x1="1139" y1="12311" x2="1139" y2="12311"/>
                          <a14:backgroundMark x1="949" y1="2273" x2="949" y2="2273"/>
                        </a14:backgroundRemoval>
                      </a14:imgEffect>
                    </a14:imgLayer>
                  </a14:imgProps>
                </a:ext>
                <a:ext uri="{28A0092B-C50C-407E-A947-70E740481C1C}">
                  <a14:useLocalDpi xmlns:a14="http://schemas.microsoft.com/office/drawing/2010/main"/>
                </a:ext>
              </a:extLst>
            </a:blip>
            <a:srcRect/>
            <a:stretch/>
          </p:blipFill>
          <p:spPr>
            <a:xfrm rot="2874908">
              <a:off x="4472463" y="2689130"/>
              <a:ext cx="2815575" cy="2821581"/>
            </a:xfrm>
            <a:prstGeom prst="rect">
              <a:avLst/>
            </a:prstGeom>
          </p:spPr>
        </p:pic>
        <p:sp>
          <p:nvSpPr>
            <p:cNvPr id="18" name="Rectangle 17">
              <a:extLst>
                <a:ext uri="{FF2B5EF4-FFF2-40B4-BE49-F238E27FC236}">
                  <a16:creationId xmlns:a16="http://schemas.microsoft.com/office/drawing/2014/main" id="{8E645092-C456-A199-6711-10B7CCC9450A}"/>
                </a:ext>
              </a:extLst>
            </p:cNvPr>
            <p:cNvSpPr/>
            <p:nvPr/>
          </p:nvSpPr>
          <p:spPr>
            <a:xfrm>
              <a:off x="5598308" y="2061398"/>
              <a:ext cx="765547" cy="3862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BBA0A99-B520-EA36-7540-0C17F2E4DE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25975" y="4745868"/>
            <a:ext cx="1995958" cy="1911439"/>
          </a:xfrm>
          <a:prstGeom prst="rect">
            <a:avLst/>
          </a:prstGeom>
        </p:spPr>
      </p:pic>
      <p:pic>
        <p:nvPicPr>
          <p:cNvPr id="7" name="Picture 6">
            <a:extLst>
              <a:ext uri="{FF2B5EF4-FFF2-40B4-BE49-F238E27FC236}">
                <a16:creationId xmlns:a16="http://schemas.microsoft.com/office/drawing/2014/main" id="{15352C14-9042-ABB4-EBC5-2B6253CCDF6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
          <a:stretch/>
        </p:blipFill>
        <p:spPr>
          <a:xfrm>
            <a:off x="7095074" y="4886487"/>
            <a:ext cx="2478903" cy="1940296"/>
          </a:xfrm>
          <a:prstGeom prst="rect">
            <a:avLst/>
          </a:prstGeom>
        </p:spPr>
      </p:pic>
      <p:sp>
        <p:nvSpPr>
          <p:cNvPr id="10" name="TextBox 9">
            <a:extLst>
              <a:ext uri="{FF2B5EF4-FFF2-40B4-BE49-F238E27FC236}">
                <a16:creationId xmlns:a16="http://schemas.microsoft.com/office/drawing/2014/main" id="{B4AC3479-5DFC-2DE3-EA64-B24966DD93F1}"/>
              </a:ext>
            </a:extLst>
          </p:cNvPr>
          <p:cNvSpPr txBox="1"/>
          <p:nvPr/>
        </p:nvSpPr>
        <p:spPr>
          <a:xfrm>
            <a:off x="9706746" y="6376437"/>
            <a:ext cx="1960843" cy="307777"/>
          </a:xfrm>
          <a:prstGeom prst="rect">
            <a:avLst/>
          </a:prstGeom>
          <a:noFill/>
        </p:spPr>
        <p:txBody>
          <a:bodyPr wrap="square" rtlCol="0">
            <a:spAutoFit/>
          </a:bodyPr>
          <a:lstStyle/>
          <a:p>
            <a:r>
              <a:rPr lang="en-US" sz="1400" dirty="0"/>
              <a:t>2 </a:t>
            </a:r>
            <a:r>
              <a:rPr lang="en-US" sz="1400" dirty="0" err="1"/>
              <a:t>figuren</a:t>
            </a:r>
            <a:r>
              <a:rPr lang="en-US" sz="1400" dirty="0"/>
              <a:t> </a:t>
            </a:r>
            <a:r>
              <a:rPr lang="en-US" sz="1400" dirty="0" err="1"/>
              <a:t>niet</a:t>
            </a:r>
            <a:r>
              <a:rPr lang="en-US" sz="1400" dirty="0"/>
              <a:t> </a:t>
            </a:r>
            <a:r>
              <a:rPr lang="en-US" sz="1400" dirty="0" err="1"/>
              <a:t>te</a:t>
            </a:r>
            <a:r>
              <a:rPr lang="en-US" sz="1400" dirty="0"/>
              <a:t> </a:t>
            </a:r>
            <a:r>
              <a:rPr lang="en-US" sz="1400" dirty="0" err="1"/>
              <a:t>kennen</a:t>
            </a:r>
            <a:endParaRPr lang="en-US" sz="1400" dirty="0"/>
          </a:p>
        </p:txBody>
      </p:sp>
      <p:sp>
        <p:nvSpPr>
          <p:cNvPr id="11" name="TextBox 10">
            <a:extLst>
              <a:ext uri="{FF2B5EF4-FFF2-40B4-BE49-F238E27FC236}">
                <a16:creationId xmlns:a16="http://schemas.microsoft.com/office/drawing/2014/main" id="{D1A73F17-82C4-3E72-85F6-9174711D2033}"/>
              </a:ext>
            </a:extLst>
          </p:cNvPr>
          <p:cNvSpPr txBox="1"/>
          <p:nvPr/>
        </p:nvSpPr>
        <p:spPr>
          <a:xfrm>
            <a:off x="3129330" y="108409"/>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spTree>
    <p:extLst>
      <p:ext uri="{BB962C8B-B14F-4D97-AF65-F5344CB8AC3E}">
        <p14:creationId xmlns:p14="http://schemas.microsoft.com/office/powerpoint/2010/main" val="4132107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831051-9B31-CC57-FBE3-1D40DC2C067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79356" l="7400" r="97913">
                        <a14:foregroundMark x1="7590" y1="18939" x2="7590" y2="18939"/>
                        <a14:foregroundMark x1="13093" y1="35227" x2="13093" y2="35227"/>
                        <a14:foregroundMark x1="15939" y1="46402" x2="15939" y2="46402"/>
                        <a14:foregroundMark x1="11575" y1="6250" x2="11575" y2="6250"/>
                        <a14:foregroundMark x1="23150" y1="15720" x2="23150" y2="15720"/>
                        <a14:foregroundMark x1="30361" y1="28220" x2="30361" y2="28220"/>
                        <a14:foregroundMark x1="27514" y1="43750" x2="27514" y2="43750"/>
                        <a14:foregroundMark x1="29032" y1="50758" x2="29032" y2="50758"/>
                        <a14:foregroundMark x1="33017" y1="52841" x2="33017" y2="52841"/>
                        <a14:foregroundMark x1="30740" y1="46780" x2="30740" y2="46780"/>
                        <a14:foregroundMark x1="33966" y1="51894" x2="33966" y2="51894"/>
                        <a14:foregroundMark x1="32258" y1="50947" x2="32258" y2="50947"/>
                        <a14:foregroundMark x1="31499" y1="47727" x2="31499" y2="47727"/>
                        <a14:foregroundMark x1="22581" y1="57765" x2="22581" y2="57765"/>
                        <a14:foregroundMark x1="23150" y1="62121" x2="23150" y2="62121"/>
                        <a14:foregroundMark x1="24668" y1="64394" x2="24668" y2="64394"/>
                        <a14:foregroundMark x1="25617" y1="64205" x2="25617" y2="64205"/>
                        <a14:foregroundMark x1="23909" y1="62500" x2="23909" y2="62500"/>
                        <a14:foregroundMark x1="20873" y1="60606" x2="20873" y2="60606"/>
                        <a14:foregroundMark x1="19165" y1="60606" x2="19165" y2="60606"/>
                        <a14:backgroundMark x1="26755" y1="47159" x2="26755" y2="47159"/>
                        <a14:backgroundMark x1="26755" y1="46970" x2="26755" y2="46970"/>
                        <a14:backgroundMark x1="23719" y1="52462" x2="23719" y2="52462"/>
                        <a14:backgroundMark x1="19734" y1="55871" x2="19734" y2="55871"/>
                      </a14:backgroundRemoval>
                    </a14:imgEffect>
                  </a14:imgLayer>
                </a14:imgProps>
              </a:ext>
              <a:ext uri="{28A0092B-C50C-407E-A947-70E740481C1C}">
                <a14:useLocalDpi xmlns:a14="http://schemas.microsoft.com/office/drawing/2010/main"/>
              </a:ext>
            </a:extLst>
          </a:blip>
          <a:srcRect/>
          <a:stretch/>
        </p:blipFill>
        <p:spPr>
          <a:xfrm>
            <a:off x="520911" y="1561301"/>
            <a:ext cx="2815575" cy="2821581"/>
          </a:xfrm>
          <a:prstGeom prst="rect">
            <a:avLst/>
          </a:prstGeom>
        </p:spPr>
      </p:pic>
      <p:sp>
        <p:nvSpPr>
          <p:cNvPr id="3" name="TextBox 2">
            <a:extLst>
              <a:ext uri="{FF2B5EF4-FFF2-40B4-BE49-F238E27FC236}">
                <a16:creationId xmlns:a16="http://schemas.microsoft.com/office/drawing/2014/main" id="{859F2FD3-441F-8311-68B3-F1D24D5D0550}"/>
              </a:ext>
            </a:extLst>
          </p:cNvPr>
          <p:cNvSpPr txBox="1"/>
          <p:nvPr/>
        </p:nvSpPr>
        <p:spPr>
          <a:xfrm>
            <a:off x="495487" y="3655381"/>
            <a:ext cx="1507913" cy="369332"/>
          </a:xfrm>
          <a:prstGeom prst="rect">
            <a:avLst/>
          </a:prstGeom>
          <a:noFill/>
        </p:spPr>
        <p:txBody>
          <a:bodyPr wrap="none" rtlCol="0">
            <a:spAutoFit/>
          </a:bodyPr>
          <a:lstStyle/>
          <a:p>
            <a:r>
              <a:rPr lang="en-US" dirty="0"/>
              <a:t>Red blood cell</a:t>
            </a:r>
          </a:p>
        </p:txBody>
      </p:sp>
      <p:cxnSp>
        <p:nvCxnSpPr>
          <p:cNvPr id="4" name="Straight Connector 3">
            <a:extLst>
              <a:ext uri="{FF2B5EF4-FFF2-40B4-BE49-F238E27FC236}">
                <a16:creationId xmlns:a16="http://schemas.microsoft.com/office/drawing/2014/main" id="{04F29D01-37CC-74A0-E049-BE4F983AED34}"/>
              </a:ext>
            </a:extLst>
          </p:cNvPr>
          <p:cNvCxnSpPr/>
          <p:nvPr/>
        </p:nvCxnSpPr>
        <p:spPr>
          <a:xfrm>
            <a:off x="715108" y="3358660"/>
            <a:ext cx="152400" cy="32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a:extLst>
              <a:ext uri="{FF2B5EF4-FFF2-40B4-BE49-F238E27FC236}">
                <a16:creationId xmlns:a16="http://schemas.microsoft.com/office/drawing/2014/main" id="{F4A2519D-BE1C-520F-21A3-3011569BD86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89155" y="1907798"/>
            <a:ext cx="1963640" cy="20766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D5233E0-8AD8-AE30-EE8A-C11E09291235}"/>
              </a:ext>
            </a:extLst>
          </p:cNvPr>
          <p:cNvSpPr txBox="1"/>
          <p:nvPr/>
        </p:nvSpPr>
        <p:spPr>
          <a:xfrm>
            <a:off x="6287234" y="2068936"/>
            <a:ext cx="5409279" cy="1754326"/>
          </a:xfrm>
          <a:prstGeom prst="rect">
            <a:avLst/>
          </a:prstGeom>
          <a:noFill/>
        </p:spPr>
        <p:txBody>
          <a:bodyPr wrap="square">
            <a:spAutoFit/>
          </a:bodyPr>
          <a:lstStyle/>
          <a:p>
            <a:r>
              <a:rPr lang="nl-BE" altLang="nl-BE" dirty="0">
                <a:latin typeface="Calibri" panose="020F0502020204030204" pitchFamily="34" charset="0"/>
                <a:cs typeface="Calibri" panose="020F0502020204030204" pitchFamily="34" charset="0"/>
              </a:rPr>
              <a:t>Hemo</a:t>
            </a:r>
            <a:r>
              <a:rPr lang="nl-BE" altLang="nl-BE" sz="1800" dirty="0">
                <a:latin typeface="Calibri" panose="020F0502020204030204" pitchFamily="34" charset="0"/>
                <a:cs typeface="Calibri" panose="020F0502020204030204" pitchFamily="34" charset="0"/>
              </a:rPr>
              <a:t>lyse </a:t>
            </a:r>
            <a:r>
              <a:rPr lang="nl-BE" altLang="nl-BE" dirty="0">
                <a:latin typeface="Calibri" panose="020F0502020204030204" pitchFamily="34" charset="0"/>
                <a:cs typeface="Calibri" panose="020F0502020204030204" pitchFamily="34" charset="0"/>
              </a:rPr>
              <a:t>= RBC valt uit elkaar</a:t>
            </a:r>
            <a:endParaRPr lang="nl-BE" altLang="nl-BE" sz="1800" dirty="0">
              <a:latin typeface="Calibri" panose="020F0502020204030204" pitchFamily="34" charset="0"/>
              <a:cs typeface="Calibri" panose="020F0502020204030204" pitchFamily="34" charset="0"/>
            </a:endParaRPr>
          </a:p>
          <a:p>
            <a:endParaRPr lang="nl-BE" altLang="nl-BE" sz="1800" dirty="0">
              <a:latin typeface="Calibri" panose="020F0502020204030204" pitchFamily="34" charset="0"/>
              <a:cs typeface="Calibri" panose="020F0502020204030204" pitchFamily="34" charset="0"/>
            </a:endParaRPr>
          </a:p>
          <a:p>
            <a:r>
              <a:rPr lang="nl-BE" altLang="nl-BE" sz="1800" dirty="0">
                <a:latin typeface="Calibri" panose="020F0502020204030204" pitchFamily="34" charset="0"/>
                <a:cs typeface="Calibri" panose="020F0502020204030204" pitchFamily="34" charset="0"/>
              </a:rPr>
              <a:t>Voorbeelden: </a:t>
            </a:r>
          </a:p>
          <a:p>
            <a:r>
              <a:rPr lang="nl-BE" altLang="nl-BE" sz="1800" dirty="0">
                <a:latin typeface="Calibri" panose="020F0502020204030204" pitchFamily="34" charset="0"/>
                <a:cs typeface="Calibri" panose="020F0502020204030204" pitchFamily="34" charset="0"/>
              </a:rPr>
              <a:t>1. Transfusie reactie</a:t>
            </a:r>
          </a:p>
          <a:p>
            <a:pPr eaLnBrk="1" hangingPunct="1"/>
            <a:r>
              <a:rPr lang="nl-BE" altLang="nl-BE" sz="1800" dirty="0">
                <a:latin typeface="Calibri" panose="020F0502020204030204" pitchFamily="34" charset="0"/>
                <a:cs typeface="Calibri" panose="020F0502020204030204" pitchFamily="34" charset="0"/>
              </a:rPr>
              <a:t>2. Rhesus incompatibiliteit moeder-fetus </a:t>
            </a:r>
          </a:p>
          <a:p>
            <a:pPr eaLnBrk="1" hangingPunct="1"/>
            <a:r>
              <a:rPr lang="nl-BE" altLang="nl-BE" sz="1800" dirty="0">
                <a:latin typeface="Calibri" panose="020F0502020204030204" pitchFamily="34" charset="0"/>
                <a:cs typeface="Calibri" panose="020F0502020204030204" pitchFamily="34" charset="0"/>
              </a:rPr>
              <a:t>    (erytroblastosis fetalis)</a:t>
            </a:r>
          </a:p>
        </p:txBody>
      </p:sp>
      <p:sp>
        <p:nvSpPr>
          <p:cNvPr id="14" name="Right Arrow 13">
            <a:extLst>
              <a:ext uri="{FF2B5EF4-FFF2-40B4-BE49-F238E27FC236}">
                <a16:creationId xmlns:a16="http://schemas.microsoft.com/office/drawing/2014/main" id="{B4351137-E36C-972D-F59F-ECF4DA867ECE}"/>
              </a:ext>
            </a:extLst>
          </p:cNvPr>
          <p:cNvSpPr/>
          <p:nvPr/>
        </p:nvSpPr>
        <p:spPr>
          <a:xfrm>
            <a:off x="2414579" y="2555287"/>
            <a:ext cx="635512" cy="53908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CD0E01-CE50-F14E-7644-1D25AED1AAAB}"/>
              </a:ext>
            </a:extLst>
          </p:cNvPr>
          <p:cNvSpPr txBox="1"/>
          <p:nvPr/>
        </p:nvSpPr>
        <p:spPr>
          <a:xfrm>
            <a:off x="3129330" y="108409"/>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spTree>
    <p:extLst>
      <p:ext uri="{BB962C8B-B14F-4D97-AF65-F5344CB8AC3E}">
        <p14:creationId xmlns:p14="http://schemas.microsoft.com/office/powerpoint/2010/main" val="1889190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1ED266-46FF-C3A4-73FA-83123AB7F517}"/>
              </a:ext>
            </a:extLst>
          </p:cNvPr>
          <p:cNvSpPr txBox="1"/>
          <p:nvPr/>
        </p:nvSpPr>
        <p:spPr>
          <a:xfrm>
            <a:off x="3172283" y="984272"/>
            <a:ext cx="8096351" cy="707886"/>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Er zijn 2 antigenen (bepaalde suikers) op rode bloedcellen </a:t>
            </a:r>
          </a:p>
          <a:p>
            <a:pPr eaLnBrk="1" hangingPunct="1"/>
            <a:r>
              <a:rPr lang="nl-BE" altLang="nl-BE" sz="2000" dirty="0">
                <a:solidFill>
                  <a:schemeClr val="bg1"/>
                </a:solidFill>
                <a:latin typeface="Calibri" panose="020F0502020204030204" pitchFamily="34" charset="0"/>
                <a:cs typeface="Calibri" panose="020F0502020204030204" pitchFamily="34" charset="0"/>
              </a:rPr>
              <a:t>Die bepalen de 4 bloedgroepen:</a:t>
            </a:r>
            <a:endParaRPr lang="en-US" sz="200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A2C683E-6D8D-E080-A709-3DA948EB0F15}"/>
              </a:ext>
            </a:extLst>
          </p:cNvPr>
          <p:cNvSpPr txBox="1"/>
          <p:nvPr/>
        </p:nvSpPr>
        <p:spPr>
          <a:xfrm>
            <a:off x="3447900" y="1951672"/>
            <a:ext cx="7545115" cy="163121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Antigens 	Blood group  	</a:t>
            </a:r>
            <a:r>
              <a:rPr lang="en-US" sz="2000" b="1" dirty="0">
                <a:solidFill>
                  <a:schemeClr val="bg1"/>
                </a:solidFill>
                <a:latin typeface="Calibri" panose="020F0502020204030204" pitchFamily="34" charset="0"/>
                <a:cs typeface="Calibri" panose="020F0502020204030204" pitchFamily="34" charset="0"/>
              </a:rPr>
              <a:t>Antibodies</a:t>
            </a:r>
          </a:p>
          <a:p>
            <a:r>
              <a:rPr lang="en-US" sz="2000" dirty="0">
                <a:latin typeface="Calibri" panose="020F0502020204030204" pitchFamily="34" charset="0"/>
                <a:cs typeface="Calibri" panose="020F0502020204030204" pitchFamily="34" charset="0"/>
              </a:rPr>
              <a:t>A		A		</a:t>
            </a:r>
            <a:r>
              <a:rPr lang="en-US" sz="2000" dirty="0">
                <a:solidFill>
                  <a:schemeClr val="bg1"/>
                </a:solidFill>
                <a:latin typeface="Calibri" panose="020F0502020204030204" pitchFamily="34" charset="0"/>
                <a:cs typeface="Calibri" panose="020F0502020204030204" pitchFamily="34" charset="0"/>
              </a:rPr>
              <a:t>Anti-B</a:t>
            </a:r>
          </a:p>
          <a:p>
            <a:r>
              <a:rPr lang="en-US" sz="2000" dirty="0">
                <a:latin typeface="Calibri" panose="020F0502020204030204" pitchFamily="34" charset="0"/>
                <a:cs typeface="Calibri" panose="020F0502020204030204" pitchFamily="34" charset="0"/>
              </a:rPr>
              <a:t>B		B		</a:t>
            </a:r>
            <a:r>
              <a:rPr lang="en-US" sz="2000" dirty="0">
                <a:solidFill>
                  <a:schemeClr val="bg1"/>
                </a:solidFill>
                <a:latin typeface="Calibri" panose="020F0502020204030204" pitchFamily="34" charset="0"/>
                <a:cs typeface="Calibri" panose="020F0502020204030204" pitchFamily="34" charset="0"/>
              </a:rPr>
              <a:t>Anti-A</a:t>
            </a:r>
          </a:p>
          <a:p>
            <a:r>
              <a:rPr lang="en-US" sz="2000" dirty="0">
                <a:latin typeface="Calibri" panose="020F0502020204030204" pitchFamily="34" charset="0"/>
                <a:cs typeface="Calibri" panose="020F0502020204030204" pitchFamily="34" charset="0"/>
              </a:rPr>
              <a:t>A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B		AB		</a:t>
            </a:r>
            <a:r>
              <a:rPr lang="en-US" sz="2000" dirty="0">
                <a:solidFill>
                  <a:schemeClr val="bg1"/>
                </a:solidFill>
                <a:latin typeface="Calibri" panose="020F0502020204030204" pitchFamily="34" charset="0"/>
                <a:cs typeface="Calibri" panose="020F0502020204030204" pitchFamily="34" charset="0"/>
              </a:rPr>
              <a:t>none</a:t>
            </a:r>
          </a:p>
          <a:p>
            <a:r>
              <a:rPr lang="en-US" sz="2000" dirty="0">
                <a:latin typeface="Calibri" panose="020F0502020204030204" pitchFamily="34" charset="0"/>
                <a:cs typeface="Calibri" panose="020F0502020204030204" pitchFamily="34" charset="0"/>
              </a:rPr>
              <a:t>O		O		</a:t>
            </a:r>
            <a:r>
              <a:rPr lang="en-US" sz="2000" dirty="0">
                <a:solidFill>
                  <a:schemeClr val="bg1"/>
                </a:solidFill>
                <a:latin typeface="Calibri" panose="020F0502020204030204" pitchFamily="34" charset="0"/>
                <a:cs typeface="Calibri" panose="020F0502020204030204" pitchFamily="34" charset="0"/>
              </a:rPr>
              <a:t>Anti-A + Anti-B</a:t>
            </a:r>
          </a:p>
        </p:txBody>
      </p:sp>
      <p:cxnSp>
        <p:nvCxnSpPr>
          <p:cNvPr id="7" name="Straight Connector 6">
            <a:extLst>
              <a:ext uri="{FF2B5EF4-FFF2-40B4-BE49-F238E27FC236}">
                <a16:creationId xmlns:a16="http://schemas.microsoft.com/office/drawing/2014/main" id="{A0A9A5BB-1739-CC4E-47B1-D0CFDAF636AF}"/>
              </a:ext>
            </a:extLst>
          </p:cNvPr>
          <p:cNvCxnSpPr>
            <a:cxnSpLocks/>
          </p:cNvCxnSpPr>
          <p:nvPr/>
        </p:nvCxnSpPr>
        <p:spPr>
          <a:xfrm>
            <a:off x="1289124" y="1983047"/>
            <a:ext cx="2177248" cy="196734"/>
          </a:xfrm>
          <a:prstGeom prst="line">
            <a:avLst/>
          </a:prstGeom>
          <a:ln w="9525">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4C6F421-8058-8681-23BD-D9DF6B12A594}"/>
              </a:ext>
            </a:extLst>
          </p:cNvPr>
          <p:cNvSpPr/>
          <p:nvPr/>
        </p:nvSpPr>
        <p:spPr>
          <a:xfrm>
            <a:off x="4894729" y="1815269"/>
            <a:ext cx="2891118" cy="19458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0C13F88-4901-2317-11B2-31673C8A5E7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79356" l="7400" r="97913">
                        <a14:foregroundMark x1="7590" y1="18939" x2="7590" y2="18939"/>
                        <a14:foregroundMark x1="13093" y1="35227" x2="13093" y2="35227"/>
                        <a14:foregroundMark x1="15939" y1="46402" x2="15939" y2="46402"/>
                        <a14:foregroundMark x1="11575" y1="6250" x2="11575" y2="6250"/>
                        <a14:foregroundMark x1="23150" y1="15720" x2="23150" y2="15720"/>
                        <a14:foregroundMark x1="30361" y1="28220" x2="30361" y2="28220"/>
                        <a14:foregroundMark x1="27514" y1="43750" x2="27514" y2="43750"/>
                        <a14:foregroundMark x1="29032" y1="50758" x2="29032" y2="50758"/>
                        <a14:foregroundMark x1="33017" y1="52841" x2="33017" y2="52841"/>
                        <a14:foregroundMark x1="30740" y1="46780" x2="30740" y2="46780"/>
                        <a14:foregroundMark x1="33966" y1="51894" x2="33966" y2="51894"/>
                        <a14:foregroundMark x1="32258" y1="50947" x2="32258" y2="50947"/>
                        <a14:foregroundMark x1="31499" y1="47727" x2="31499" y2="47727"/>
                        <a14:foregroundMark x1="22581" y1="57765" x2="22581" y2="57765"/>
                        <a14:foregroundMark x1="23150" y1="62121" x2="23150" y2="62121"/>
                        <a14:foregroundMark x1="24668" y1="64394" x2="24668" y2="64394"/>
                        <a14:foregroundMark x1="25617" y1="64205" x2="25617" y2="64205"/>
                        <a14:foregroundMark x1="23909" y1="62500" x2="23909" y2="62500"/>
                        <a14:foregroundMark x1="20873" y1="60606" x2="20873" y2="60606"/>
                        <a14:foregroundMark x1="19165" y1="60606" x2="19165" y2="60606"/>
                        <a14:backgroundMark x1="26755" y1="47159" x2="26755" y2="47159"/>
                        <a14:backgroundMark x1="26755" y1="46970" x2="26755" y2="46970"/>
                        <a14:backgroundMark x1="23719" y1="52462" x2="23719" y2="52462"/>
                        <a14:backgroundMark x1="19734" y1="55871" x2="19734" y2="55871"/>
                      </a14:backgroundRemoval>
                    </a14:imgEffect>
                  </a14:imgLayer>
                </a14:imgProps>
              </a:ext>
              <a:ext uri="{28A0092B-C50C-407E-A947-70E740481C1C}">
                <a14:useLocalDpi xmlns:a14="http://schemas.microsoft.com/office/drawing/2010/main"/>
              </a:ext>
            </a:extLst>
          </a:blip>
          <a:srcRect/>
          <a:stretch/>
        </p:blipFill>
        <p:spPr>
          <a:xfrm>
            <a:off x="520911" y="1561301"/>
            <a:ext cx="2815575" cy="2821581"/>
          </a:xfrm>
          <a:prstGeom prst="rect">
            <a:avLst/>
          </a:prstGeom>
        </p:spPr>
      </p:pic>
      <p:sp>
        <p:nvSpPr>
          <p:cNvPr id="20" name="TextBox 19">
            <a:extLst>
              <a:ext uri="{FF2B5EF4-FFF2-40B4-BE49-F238E27FC236}">
                <a16:creationId xmlns:a16="http://schemas.microsoft.com/office/drawing/2014/main" id="{C6BEDBED-5A43-0259-A4D8-F8F16AE189AD}"/>
              </a:ext>
            </a:extLst>
          </p:cNvPr>
          <p:cNvSpPr txBox="1"/>
          <p:nvPr/>
        </p:nvSpPr>
        <p:spPr>
          <a:xfrm>
            <a:off x="495487" y="3655381"/>
            <a:ext cx="1507913" cy="369332"/>
          </a:xfrm>
          <a:prstGeom prst="rect">
            <a:avLst/>
          </a:prstGeom>
          <a:noFill/>
        </p:spPr>
        <p:txBody>
          <a:bodyPr wrap="none" rtlCol="0">
            <a:spAutoFit/>
          </a:bodyPr>
          <a:lstStyle/>
          <a:p>
            <a:r>
              <a:rPr lang="en-US" dirty="0"/>
              <a:t>Red blood cell</a:t>
            </a:r>
          </a:p>
        </p:txBody>
      </p:sp>
      <p:cxnSp>
        <p:nvCxnSpPr>
          <p:cNvPr id="21" name="Straight Connector 20">
            <a:extLst>
              <a:ext uri="{FF2B5EF4-FFF2-40B4-BE49-F238E27FC236}">
                <a16:creationId xmlns:a16="http://schemas.microsoft.com/office/drawing/2014/main" id="{97BCC100-AEA1-3975-E2D2-76E7608EABA4}"/>
              </a:ext>
            </a:extLst>
          </p:cNvPr>
          <p:cNvCxnSpPr/>
          <p:nvPr/>
        </p:nvCxnSpPr>
        <p:spPr>
          <a:xfrm>
            <a:off x="715108" y="3358660"/>
            <a:ext cx="152400" cy="32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BD1AA25-DCC4-B5CD-9410-56B559EB8982}"/>
              </a:ext>
            </a:extLst>
          </p:cNvPr>
          <p:cNvSpPr txBox="1"/>
          <p:nvPr/>
        </p:nvSpPr>
        <p:spPr>
          <a:xfrm>
            <a:off x="3129330" y="108409"/>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spTree>
    <p:extLst>
      <p:ext uri="{BB962C8B-B14F-4D97-AF65-F5344CB8AC3E}">
        <p14:creationId xmlns:p14="http://schemas.microsoft.com/office/powerpoint/2010/main" val="1157416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1ED266-46FF-C3A4-73FA-83123AB7F517}"/>
              </a:ext>
            </a:extLst>
          </p:cNvPr>
          <p:cNvSpPr txBox="1"/>
          <p:nvPr/>
        </p:nvSpPr>
        <p:spPr>
          <a:xfrm>
            <a:off x="3172283" y="984272"/>
            <a:ext cx="8096351" cy="707886"/>
          </a:xfrm>
          <a:prstGeom prst="rect">
            <a:avLst/>
          </a:prstGeom>
          <a:noFill/>
        </p:spPr>
        <p:txBody>
          <a:bodyPr wrap="square">
            <a:spAutoFit/>
          </a:bodyPr>
          <a:lstStyle/>
          <a:p>
            <a:pPr eaLnBrk="1" hangingPunct="1"/>
            <a:r>
              <a:rPr lang="nl-BE" altLang="nl-BE" sz="2000" dirty="0">
                <a:latin typeface="+mj-lt"/>
              </a:rPr>
              <a:t>Er zijn 2 antigenen (bepaalde suikers) op rode bloedcellen </a:t>
            </a:r>
          </a:p>
          <a:p>
            <a:pPr eaLnBrk="1" hangingPunct="1"/>
            <a:r>
              <a:rPr lang="nl-BE" altLang="nl-BE" sz="2000" dirty="0">
                <a:latin typeface="+mj-lt"/>
              </a:rPr>
              <a:t>Die bepalen de 4 bloedgroepen:</a:t>
            </a:r>
            <a:endParaRPr lang="en-US" sz="2000" dirty="0">
              <a:latin typeface="+mj-lt"/>
            </a:endParaRPr>
          </a:p>
        </p:txBody>
      </p:sp>
      <p:sp>
        <p:nvSpPr>
          <p:cNvPr id="11" name="TextBox 10">
            <a:extLst>
              <a:ext uri="{FF2B5EF4-FFF2-40B4-BE49-F238E27FC236}">
                <a16:creationId xmlns:a16="http://schemas.microsoft.com/office/drawing/2014/main" id="{5A2C683E-6D8D-E080-A709-3DA948EB0F15}"/>
              </a:ext>
            </a:extLst>
          </p:cNvPr>
          <p:cNvSpPr txBox="1"/>
          <p:nvPr/>
        </p:nvSpPr>
        <p:spPr>
          <a:xfrm>
            <a:off x="3447900" y="1951672"/>
            <a:ext cx="7545115" cy="1631216"/>
          </a:xfrm>
          <a:prstGeom prst="rect">
            <a:avLst/>
          </a:prstGeom>
          <a:noFill/>
        </p:spPr>
        <p:txBody>
          <a:bodyPr wrap="square" rtlCol="0">
            <a:spAutoFit/>
          </a:bodyPr>
          <a:lstStyle/>
          <a:p>
            <a:r>
              <a:rPr lang="en-US" sz="2000" b="1" dirty="0">
                <a:latin typeface="+mj-lt"/>
              </a:rPr>
              <a:t>Antigens 	Blood group  	</a:t>
            </a:r>
            <a:r>
              <a:rPr lang="en-US" sz="2000" b="1" dirty="0">
                <a:solidFill>
                  <a:schemeClr val="bg1"/>
                </a:solidFill>
                <a:latin typeface="+mj-lt"/>
              </a:rPr>
              <a:t>Antibodies</a:t>
            </a:r>
          </a:p>
          <a:p>
            <a:r>
              <a:rPr lang="en-US" sz="2000" dirty="0">
                <a:latin typeface="+mj-lt"/>
              </a:rPr>
              <a:t>A		A		</a:t>
            </a:r>
            <a:r>
              <a:rPr lang="en-US" sz="2000" dirty="0">
                <a:solidFill>
                  <a:schemeClr val="bg1"/>
                </a:solidFill>
                <a:latin typeface="+mj-lt"/>
              </a:rPr>
              <a:t>Anti-B</a:t>
            </a:r>
          </a:p>
          <a:p>
            <a:r>
              <a:rPr lang="en-US" sz="2000" dirty="0">
                <a:latin typeface="+mj-lt"/>
              </a:rPr>
              <a:t>B		B		</a:t>
            </a:r>
            <a:r>
              <a:rPr lang="en-US" sz="2000" dirty="0">
                <a:solidFill>
                  <a:schemeClr val="bg1"/>
                </a:solidFill>
                <a:latin typeface="+mj-lt"/>
              </a:rPr>
              <a:t>Anti-A</a:t>
            </a:r>
          </a:p>
          <a:p>
            <a:r>
              <a:rPr lang="en-US" sz="2000" dirty="0">
                <a:latin typeface="+mj-lt"/>
              </a:rPr>
              <a:t>A </a:t>
            </a:r>
            <a:r>
              <a:rPr lang="en-US" sz="2000" dirty="0" err="1">
                <a:latin typeface="+mj-lt"/>
              </a:rPr>
              <a:t>en</a:t>
            </a:r>
            <a:r>
              <a:rPr lang="en-US" sz="2000" dirty="0">
                <a:latin typeface="+mj-lt"/>
              </a:rPr>
              <a:t> B		AB		</a:t>
            </a:r>
            <a:r>
              <a:rPr lang="en-US" sz="2000" dirty="0">
                <a:solidFill>
                  <a:schemeClr val="bg1"/>
                </a:solidFill>
                <a:latin typeface="+mj-lt"/>
              </a:rPr>
              <a:t>none</a:t>
            </a:r>
          </a:p>
          <a:p>
            <a:r>
              <a:rPr lang="en-US" sz="2000" dirty="0">
                <a:latin typeface="+mj-lt"/>
              </a:rPr>
              <a:t>O		O		</a:t>
            </a:r>
            <a:r>
              <a:rPr lang="en-US" sz="2000" dirty="0">
                <a:solidFill>
                  <a:schemeClr val="bg1"/>
                </a:solidFill>
                <a:latin typeface="+mj-lt"/>
              </a:rPr>
              <a:t>Anti-A + Anti-B</a:t>
            </a:r>
          </a:p>
        </p:txBody>
      </p:sp>
      <p:cxnSp>
        <p:nvCxnSpPr>
          <p:cNvPr id="15" name="Straight Connector 14">
            <a:extLst>
              <a:ext uri="{FF2B5EF4-FFF2-40B4-BE49-F238E27FC236}">
                <a16:creationId xmlns:a16="http://schemas.microsoft.com/office/drawing/2014/main" id="{9A08EAF3-4F06-5B6F-389C-3C159DB02885}"/>
              </a:ext>
            </a:extLst>
          </p:cNvPr>
          <p:cNvCxnSpPr>
            <a:cxnSpLocks/>
          </p:cNvCxnSpPr>
          <p:nvPr/>
        </p:nvCxnSpPr>
        <p:spPr>
          <a:xfrm>
            <a:off x="1289124" y="1983047"/>
            <a:ext cx="2177248" cy="196734"/>
          </a:xfrm>
          <a:prstGeom prst="line">
            <a:avLst/>
          </a:prstGeom>
          <a:ln w="9525">
            <a:solidFill>
              <a:schemeClr val="tx1"/>
            </a:solidFill>
            <a:head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4BBCAF-84A7-B11C-9B7C-69F6A6A700D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79356" l="7400" r="97913">
                        <a14:foregroundMark x1="7590" y1="18939" x2="7590" y2="18939"/>
                        <a14:foregroundMark x1="13093" y1="35227" x2="13093" y2="35227"/>
                        <a14:foregroundMark x1="15939" y1="46402" x2="15939" y2="46402"/>
                        <a14:foregroundMark x1="11575" y1="6250" x2="11575" y2="6250"/>
                        <a14:foregroundMark x1="23150" y1="15720" x2="23150" y2="15720"/>
                        <a14:foregroundMark x1="30361" y1="28220" x2="30361" y2="28220"/>
                        <a14:foregroundMark x1="27514" y1="43750" x2="27514" y2="43750"/>
                        <a14:foregroundMark x1="29032" y1="50758" x2="29032" y2="50758"/>
                        <a14:foregroundMark x1="33017" y1="52841" x2="33017" y2="52841"/>
                        <a14:foregroundMark x1="30740" y1="46780" x2="30740" y2="46780"/>
                        <a14:foregroundMark x1="33966" y1="51894" x2="33966" y2="51894"/>
                        <a14:foregroundMark x1="32258" y1="50947" x2="32258" y2="50947"/>
                        <a14:foregroundMark x1="31499" y1="47727" x2="31499" y2="47727"/>
                        <a14:foregroundMark x1="22581" y1="57765" x2="22581" y2="57765"/>
                        <a14:foregroundMark x1="23150" y1="62121" x2="23150" y2="62121"/>
                        <a14:foregroundMark x1="24668" y1="64394" x2="24668" y2="64394"/>
                        <a14:foregroundMark x1="25617" y1="64205" x2="25617" y2="64205"/>
                        <a14:foregroundMark x1="23909" y1="62500" x2="23909" y2="62500"/>
                        <a14:foregroundMark x1="20873" y1="60606" x2="20873" y2="60606"/>
                        <a14:foregroundMark x1="19165" y1="60606" x2="19165" y2="60606"/>
                        <a14:backgroundMark x1="26755" y1="47159" x2="26755" y2="47159"/>
                        <a14:backgroundMark x1="26755" y1="46970" x2="26755" y2="46970"/>
                        <a14:backgroundMark x1="23719" y1="52462" x2="23719" y2="52462"/>
                        <a14:backgroundMark x1="19734" y1="55871" x2="19734" y2="55871"/>
                      </a14:backgroundRemoval>
                    </a14:imgEffect>
                  </a14:imgLayer>
                </a14:imgProps>
              </a:ext>
              <a:ext uri="{28A0092B-C50C-407E-A947-70E740481C1C}">
                <a14:useLocalDpi xmlns:a14="http://schemas.microsoft.com/office/drawing/2010/main"/>
              </a:ext>
            </a:extLst>
          </a:blip>
          <a:srcRect/>
          <a:stretch/>
        </p:blipFill>
        <p:spPr>
          <a:xfrm>
            <a:off x="520911" y="1561301"/>
            <a:ext cx="2815575" cy="2821581"/>
          </a:xfrm>
          <a:prstGeom prst="rect">
            <a:avLst/>
          </a:prstGeom>
        </p:spPr>
      </p:pic>
      <p:sp>
        <p:nvSpPr>
          <p:cNvPr id="18" name="TextBox 17">
            <a:extLst>
              <a:ext uri="{FF2B5EF4-FFF2-40B4-BE49-F238E27FC236}">
                <a16:creationId xmlns:a16="http://schemas.microsoft.com/office/drawing/2014/main" id="{E30F59E3-6D8F-6C0A-86AB-6B066EDE52CB}"/>
              </a:ext>
            </a:extLst>
          </p:cNvPr>
          <p:cNvSpPr txBox="1"/>
          <p:nvPr/>
        </p:nvSpPr>
        <p:spPr>
          <a:xfrm>
            <a:off x="495487" y="3655381"/>
            <a:ext cx="1507913" cy="369332"/>
          </a:xfrm>
          <a:prstGeom prst="rect">
            <a:avLst/>
          </a:prstGeom>
          <a:noFill/>
        </p:spPr>
        <p:txBody>
          <a:bodyPr wrap="none" rtlCol="0">
            <a:spAutoFit/>
          </a:bodyPr>
          <a:lstStyle/>
          <a:p>
            <a:r>
              <a:rPr lang="en-US" dirty="0"/>
              <a:t>Red blood cell</a:t>
            </a:r>
          </a:p>
        </p:txBody>
      </p:sp>
      <p:cxnSp>
        <p:nvCxnSpPr>
          <p:cNvPr id="19" name="Straight Connector 18">
            <a:extLst>
              <a:ext uri="{FF2B5EF4-FFF2-40B4-BE49-F238E27FC236}">
                <a16:creationId xmlns:a16="http://schemas.microsoft.com/office/drawing/2014/main" id="{06ACE66D-A2D1-76C1-8287-A14F2138B7C6}"/>
              </a:ext>
            </a:extLst>
          </p:cNvPr>
          <p:cNvCxnSpPr/>
          <p:nvPr/>
        </p:nvCxnSpPr>
        <p:spPr>
          <a:xfrm>
            <a:off x="715108" y="3358660"/>
            <a:ext cx="152400" cy="322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6FC5E3-6463-55A5-4C82-130B7922B953}"/>
              </a:ext>
            </a:extLst>
          </p:cNvPr>
          <p:cNvSpPr txBox="1"/>
          <p:nvPr/>
        </p:nvSpPr>
        <p:spPr>
          <a:xfrm>
            <a:off x="3129330" y="108409"/>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spTree>
    <p:extLst>
      <p:ext uri="{BB962C8B-B14F-4D97-AF65-F5344CB8AC3E}">
        <p14:creationId xmlns:p14="http://schemas.microsoft.com/office/powerpoint/2010/main" val="722239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1ED266-46FF-C3A4-73FA-83123AB7F517}"/>
              </a:ext>
            </a:extLst>
          </p:cNvPr>
          <p:cNvSpPr txBox="1"/>
          <p:nvPr/>
        </p:nvSpPr>
        <p:spPr>
          <a:xfrm>
            <a:off x="3172283" y="984272"/>
            <a:ext cx="8674576" cy="707886"/>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Van nature heeft elke persoon ook IgG's (antistoffen) tegen die antigenen</a:t>
            </a:r>
          </a:p>
          <a:p>
            <a:pPr eaLnBrk="1" hangingPunct="1"/>
            <a:r>
              <a:rPr lang="nl-BE" altLang="nl-BE" sz="2000" dirty="0">
                <a:latin typeface="Calibri" panose="020F0502020204030204" pitchFamily="34" charset="0"/>
                <a:cs typeface="Calibri" panose="020F0502020204030204" pitchFamily="34" charset="0"/>
              </a:rPr>
              <a:t>die zij/hij zelf NIET heeft:</a:t>
            </a:r>
            <a:endParaRPr lang="en-US"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A2C683E-6D8D-E080-A709-3DA948EB0F15}"/>
              </a:ext>
            </a:extLst>
          </p:cNvPr>
          <p:cNvSpPr txBox="1"/>
          <p:nvPr/>
        </p:nvSpPr>
        <p:spPr>
          <a:xfrm>
            <a:off x="3447900" y="1951672"/>
            <a:ext cx="7545115" cy="163121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Antigens 	Blood group  	Antibodies</a:t>
            </a:r>
          </a:p>
          <a:p>
            <a:r>
              <a:rPr lang="en-US" sz="2000" dirty="0">
                <a:latin typeface="Calibri" panose="020F0502020204030204" pitchFamily="34" charset="0"/>
                <a:cs typeface="Calibri" panose="020F0502020204030204" pitchFamily="34" charset="0"/>
              </a:rPr>
              <a:t>A		A		Anti-B</a:t>
            </a:r>
          </a:p>
          <a:p>
            <a:r>
              <a:rPr lang="en-US" sz="2000" dirty="0">
                <a:latin typeface="Calibri" panose="020F0502020204030204" pitchFamily="34" charset="0"/>
                <a:cs typeface="Calibri" panose="020F0502020204030204" pitchFamily="34" charset="0"/>
              </a:rPr>
              <a:t>B		B		Anti-A</a:t>
            </a:r>
          </a:p>
          <a:p>
            <a:r>
              <a:rPr lang="en-US" sz="2000" dirty="0">
                <a:latin typeface="Calibri" panose="020F0502020204030204" pitchFamily="34" charset="0"/>
                <a:cs typeface="Calibri" panose="020F0502020204030204" pitchFamily="34" charset="0"/>
              </a:rPr>
              <a:t>A </a:t>
            </a:r>
            <a:r>
              <a:rPr lang="en-US" sz="2000" dirty="0" err="1">
                <a:latin typeface="Calibri" panose="020F0502020204030204" pitchFamily="34" charset="0"/>
                <a:cs typeface="Calibri" panose="020F0502020204030204" pitchFamily="34" charset="0"/>
              </a:rPr>
              <a:t>en</a:t>
            </a:r>
            <a:r>
              <a:rPr lang="en-US" sz="2000" dirty="0">
                <a:latin typeface="Calibri" panose="020F0502020204030204" pitchFamily="34" charset="0"/>
                <a:cs typeface="Calibri" panose="020F0502020204030204" pitchFamily="34" charset="0"/>
              </a:rPr>
              <a:t> B		AB		none</a:t>
            </a:r>
          </a:p>
          <a:p>
            <a:r>
              <a:rPr lang="en-US" sz="2000" dirty="0">
                <a:latin typeface="Calibri" panose="020F0502020204030204" pitchFamily="34" charset="0"/>
                <a:cs typeface="Calibri" panose="020F0502020204030204" pitchFamily="34" charset="0"/>
              </a:rPr>
              <a:t>O		O		Anti-A + Anti-B</a:t>
            </a:r>
          </a:p>
        </p:txBody>
      </p:sp>
      <p:sp>
        <p:nvSpPr>
          <p:cNvPr id="2" name="TextBox 1">
            <a:extLst>
              <a:ext uri="{FF2B5EF4-FFF2-40B4-BE49-F238E27FC236}">
                <a16:creationId xmlns:a16="http://schemas.microsoft.com/office/drawing/2014/main" id="{E0EDEDE8-324C-A0ED-1880-B56CD1BCDBD8}"/>
              </a:ext>
            </a:extLst>
          </p:cNvPr>
          <p:cNvSpPr txBox="1"/>
          <p:nvPr/>
        </p:nvSpPr>
        <p:spPr>
          <a:xfrm>
            <a:off x="3129330" y="108409"/>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 Antibody (IgG) mediated hypersensitivity</a:t>
            </a:r>
          </a:p>
        </p:txBody>
      </p:sp>
    </p:spTree>
    <p:extLst>
      <p:ext uri="{BB962C8B-B14F-4D97-AF65-F5344CB8AC3E}">
        <p14:creationId xmlns:p14="http://schemas.microsoft.com/office/powerpoint/2010/main" val="3433714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8E6E72-80B2-1376-DC87-F622F6C093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66" t="2614"/>
          <a:stretch/>
        </p:blipFill>
        <p:spPr>
          <a:xfrm>
            <a:off x="1025236" y="738909"/>
            <a:ext cx="7269020" cy="4870548"/>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5052646" y="2614246"/>
            <a:ext cx="2637692" cy="2661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ent Arrow 4">
            <a:extLst>
              <a:ext uri="{FF2B5EF4-FFF2-40B4-BE49-F238E27FC236}">
                <a16:creationId xmlns:a16="http://schemas.microsoft.com/office/drawing/2014/main" id="{F2668E3C-F7BF-B2E5-F725-B97E9301A520}"/>
              </a:ext>
            </a:extLst>
          </p:cNvPr>
          <p:cNvSpPr/>
          <p:nvPr/>
        </p:nvSpPr>
        <p:spPr>
          <a:xfrm rot="16200000" flipH="1">
            <a:off x="2693222" y="347181"/>
            <a:ext cx="1531601" cy="2780146"/>
          </a:xfrm>
          <a:prstGeom prst="ben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7BC3599B-20EF-DBEC-CD62-9AA80D5002DE}"/>
              </a:ext>
            </a:extLst>
          </p:cNvPr>
          <p:cNvSpPr txBox="1"/>
          <p:nvPr/>
        </p:nvSpPr>
        <p:spPr>
          <a:xfrm>
            <a:off x="2726062" y="602121"/>
            <a:ext cx="1650645" cy="369332"/>
          </a:xfrm>
          <a:prstGeom prst="rect">
            <a:avLst/>
          </a:prstGeom>
          <a:noFill/>
        </p:spPr>
        <p:txBody>
          <a:bodyPr wrap="none" rtlCol="0">
            <a:spAutoFit/>
          </a:bodyPr>
          <a:lstStyle/>
          <a:p>
            <a:r>
              <a:rPr lang="en-US" dirty="0" err="1">
                <a:solidFill>
                  <a:srgbClr val="FF0000"/>
                </a:solidFill>
              </a:rPr>
              <a:t>geeft</a:t>
            </a:r>
            <a:r>
              <a:rPr lang="en-US" dirty="0">
                <a:solidFill>
                  <a:srgbClr val="FF0000"/>
                </a:solidFill>
              </a:rPr>
              <a:t> </a:t>
            </a:r>
            <a:r>
              <a:rPr lang="en-US" dirty="0" err="1">
                <a:solidFill>
                  <a:srgbClr val="FF0000"/>
                </a:solidFill>
              </a:rPr>
              <a:t>bloed</a:t>
            </a:r>
            <a:r>
              <a:rPr lang="en-US" dirty="0">
                <a:solidFill>
                  <a:srgbClr val="FF0000"/>
                </a:solidFill>
              </a:rPr>
              <a:t> </a:t>
            </a:r>
            <a:r>
              <a:rPr lang="en-US" dirty="0" err="1">
                <a:solidFill>
                  <a:srgbClr val="FF0000"/>
                </a:solidFill>
              </a:rPr>
              <a:t>aan</a:t>
            </a:r>
            <a:endParaRPr lang="en-US" dirty="0">
              <a:solidFill>
                <a:srgbClr val="FF0000"/>
              </a:solidFill>
            </a:endParaRPr>
          </a:p>
        </p:txBody>
      </p:sp>
    </p:spTree>
    <p:extLst>
      <p:ext uri="{BB962C8B-B14F-4D97-AF65-F5344CB8AC3E}">
        <p14:creationId xmlns:p14="http://schemas.microsoft.com/office/powerpoint/2010/main" val="2481123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0BF329-680B-9080-3519-21BDE3187D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62" t="1875"/>
          <a:stretch/>
        </p:blipFill>
        <p:spPr>
          <a:xfrm>
            <a:off x="1062182" y="701964"/>
            <a:ext cx="7232074" cy="4907493"/>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5720862" y="2614246"/>
            <a:ext cx="1969476" cy="2661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110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descr="figure_3.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52913" y="1196975"/>
            <a:ext cx="3643312"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52F7D5-6E7A-AC2F-0872-43818C400A3C}"/>
              </a:ext>
            </a:extLst>
          </p:cNvPr>
          <p:cNvSpPr txBox="1"/>
          <p:nvPr/>
        </p:nvSpPr>
        <p:spPr>
          <a:xfrm>
            <a:off x="1021736" y="4769712"/>
            <a:ext cx="2327275" cy="369332"/>
          </a:xfrm>
          <a:prstGeom prst="rect">
            <a:avLst/>
          </a:prstGeom>
          <a:noFill/>
        </p:spPr>
        <p:txBody>
          <a:bodyPr wrap="square">
            <a:spAutoFit/>
          </a:bodyPr>
          <a:lstStyle/>
          <a:p>
            <a:pPr algn="ctr"/>
            <a:r>
              <a:rPr lang="en-US" altLang="nl-BE" sz="1800" b="1" u="sng">
                <a:latin typeface="Calibri" panose="020F0502020204030204" pitchFamily="34" charset="0"/>
                <a:cs typeface="Calibri" panose="020F0502020204030204" pitchFamily="34" charset="0"/>
              </a:rPr>
              <a:t>vascular response</a:t>
            </a:r>
            <a:endParaRPr lang="en-US" b="1" u="sng">
              <a:latin typeface="Calibri" panose="020F0502020204030204" pitchFamily="34" charset="0"/>
              <a:cs typeface="Calibri" panose="020F0502020204030204" pitchFamily="34" charset="0"/>
            </a:endParaRPr>
          </a:p>
        </p:txBody>
      </p:sp>
      <p:pic>
        <p:nvPicPr>
          <p:cNvPr id="6" name="Picture 3" descr="figure_3.3.jpg">
            <a:extLst>
              <a:ext uri="{FF2B5EF4-FFF2-40B4-BE49-F238E27FC236}">
                <a16:creationId xmlns:a16="http://schemas.microsoft.com/office/drawing/2014/main" id="{59D9BE90-19D6-FF08-F4F1-890D4FA272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746240" y="5151120"/>
            <a:ext cx="1097280" cy="149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57B0C61-C108-5DEC-673D-A6CF7E193EDB}"/>
              </a:ext>
            </a:extLst>
          </p:cNvPr>
          <p:cNvSpPr txBox="1"/>
          <p:nvPr/>
        </p:nvSpPr>
        <p:spPr>
          <a:xfrm>
            <a:off x="8259418" y="1317901"/>
            <a:ext cx="3269974" cy="646331"/>
          </a:xfrm>
          <a:prstGeom prst="rect">
            <a:avLst/>
          </a:prstGeom>
          <a:noFill/>
        </p:spPr>
        <p:txBody>
          <a:bodyPr wrap="square">
            <a:spAutoFit/>
          </a:bodyPr>
          <a:lstStyle/>
          <a:p>
            <a:pPr eaLnBrk="1" hangingPunct="1"/>
            <a:r>
              <a:rPr lang="nl-BE" altLang="nl-BE" b="1" u="sng">
                <a:latin typeface="Calibri" panose="020F0502020204030204" pitchFamily="34" charset="0"/>
                <a:cs typeface="Calibri" panose="020F0502020204030204" pitchFamily="34" charset="0"/>
              </a:rPr>
              <a:t>Plasma proteine systemen</a:t>
            </a:r>
          </a:p>
          <a:p>
            <a:pPr eaLnBrk="1" hangingPunct="1"/>
            <a:r>
              <a:rPr lang="nl-BE" altLang="nl-BE">
                <a:solidFill>
                  <a:schemeClr val="bg1"/>
                </a:solidFill>
                <a:latin typeface="Calibri" panose="020F0502020204030204" pitchFamily="34" charset="0"/>
                <a:cs typeface="Calibri" panose="020F0502020204030204" pitchFamily="34" charset="0"/>
                <a:sym typeface="Wingdings" pitchFamily="2" charset="2"/>
              </a:rPr>
              <a:t> </a:t>
            </a:r>
            <a:r>
              <a:rPr lang="nl-BE" altLang="nl-BE">
                <a:solidFill>
                  <a:schemeClr val="bg1"/>
                </a:solidFill>
                <a:latin typeface="Calibri" panose="020F0502020204030204" pitchFamily="34" charset="0"/>
                <a:cs typeface="Calibri" panose="020F0502020204030204" pitchFamily="34" charset="0"/>
              </a:rPr>
              <a:t>worden niet besproken</a:t>
            </a:r>
          </a:p>
        </p:txBody>
      </p:sp>
      <p:sp>
        <p:nvSpPr>
          <p:cNvPr id="4" name="Right Brace 3">
            <a:extLst>
              <a:ext uri="{FF2B5EF4-FFF2-40B4-BE49-F238E27FC236}">
                <a16:creationId xmlns:a16="http://schemas.microsoft.com/office/drawing/2014/main" id="{ADDB1481-C305-3294-454D-0A144C721DFD}"/>
              </a:ext>
            </a:extLst>
          </p:cNvPr>
          <p:cNvSpPr/>
          <p:nvPr/>
        </p:nvSpPr>
        <p:spPr>
          <a:xfrm>
            <a:off x="7980466" y="1422832"/>
            <a:ext cx="194710" cy="64633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latin typeface="Calibri" panose="020F0502020204030204" pitchFamily="34" charset="0"/>
              <a:cs typeface="Calibri" panose="020F0502020204030204" pitchFamily="34" charset="0"/>
            </a:endParaRPr>
          </a:p>
        </p:txBody>
      </p:sp>
      <p:sp>
        <p:nvSpPr>
          <p:cNvPr id="8" name="Right Brace 7">
            <a:extLst>
              <a:ext uri="{FF2B5EF4-FFF2-40B4-BE49-F238E27FC236}">
                <a16:creationId xmlns:a16="http://schemas.microsoft.com/office/drawing/2014/main" id="{4A4EFDE0-5B30-BAD8-76B0-644B1DD38125}"/>
              </a:ext>
            </a:extLst>
          </p:cNvPr>
          <p:cNvSpPr/>
          <p:nvPr/>
        </p:nvSpPr>
        <p:spPr>
          <a:xfrm>
            <a:off x="7982965" y="2234799"/>
            <a:ext cx="194710" cy="64633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latin typeface="Calibri" panose="020F0502020204030204" pitchFamily="34" charset="0"/>
              <a:cs typeface="Calibri" panose="020F0502020204030204" pitchFamily="34" charset="0"/>
            </a:endParaRPr>
          </a:p>
        </p:txBody>
      </p:sp>
      <p:sp>
        <p:nvSpPr>
          <p:cNvPr id="9" name="Right Brace 8">
            <a:extLst>
              <a:ext uri="{FF2B5EF4-FFF2-40B4-BE49-F238E27FC236}">
                <a16:creationId xmlns:a16="http://schemas.microsoft.com/office/drawing/2014/main" id="{89F9111F-DC2B-F25D-06C5-F0777E9C1229}"/>
              </a:ext>
            </a:extLst>
          </p:cNvPr>
          <p:cNvSpPr/>
          <p:nvPr/>
        </p:nvSpPr>
        <p:spPr>
          <a:xfrm>
            <a:off x="8010445" y="3386665"/>
            <a:ext cx="194710" cy="308133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latin typeface="Calibri" panose="020F0502020204030204" pitchFamily="34" charset="0"/>
              <a:cs typeface="Calibri" panose="020F0502020204030204" pitchFamily="34" charset="0"/>
            </a:endParaRPr>
          </a:p>
        </p:txBody>
      </p:sp>
      <p:sp>
        <p:nvSpPr>
          <p:cNvPr id="10" name="Right Brace 9">
            <a:extLst>
              <a:ext uri="{FF2B5EF4-FFF2-40B4-BE49-F238E27FC236}">
                <a16:creationId xmlns:a16="http://schemas.microsoft.com/office/drawing/2014/main" id="{6B0D4BE0-5780-EAE6-0A16-63AFCB2427F3}"/>
              </a:ext>
            </a:extLst>
          </p:cNvPr>
          <p:cNvSpPr/>
          <p:nvPr/>
        </p:nvSpPr>
        <p:spPr>
          <a:xfrm rot="10800000">
            <a:off x="3954901" y="3395131"/>
            <a:ext cx="194710" cy="308133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rgbClr val="FF0000"/>
                </a:solidFill>
              </a:ln>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DDE01E3-3107-FF8A-903F-4601377A8985}"/>
              </a:ext>
            </a:extLst>
          </p:cNvPr>
          <p:cNvSpPr txBox="1"/>
          <p:nvPr/>
        </p:nvSpPr>
        <p:spPr>
          <a:xfrm>
            <a:off x="8259417" y="2069163"/>
            <a:ext cx="4016889" cy="1754326"/>
          </a:xfrm>
          <a:prstGeom prst="rect">
            <a:avLst/>
          </a:prstGeom>
          <a:noFill/>
        </p:spPr>
        <p:txBody>
          <a:bodyPr wrap="square">
            <a:spAutoFit/>
          </a:bodyPr>
          <a:lstStyle/>
          <a:p>
            <a:pPr eaLnBrk="1" hangingPunct="1"/>
            <a:r>
              <a:rPr lang="nl-BE" altLang="nl-BE">
                <a:solidFill>
                  <a:schemeClr val="bg1"/>
                </a:solidFill>
                <a:latin typeface="Calibri" panose="020F0502020204030204" pitchFamily="34" charset="0"/>
                <a:cs typeface="Calibri" panose="020F0502020204030204" pitchFamily="34" charset="0"/>
              </a:rPr>
              <a:t>Productie en vrijstelling van </a:t>
            </a:r>
            <a:r>
              <a:rPr lang="nl-BE" altLang="nl-BE" b="1" u="sng">
                <a:latin typeface="Calibri" panose="020F0502020204030204" pitchFamily="34" charset="0"/>
                <a:cs typeface="Calibri" panose="020F0502020204030204" pitchFamily="34" charset="0"/>
              </a:rPr>
              <a:t>inflammatoire mediatoren</a:t>
            </a:r>
          </a:p>
          <a:p>
            <a:pPr eaLnBrk="1" hangingPunct="1"/>
            <a:r>
              <a:rPr lang="nl-BE" altLang="nl-BE">
                <a:solidFill>
                  <a:schemeClr val="bg1"/>
                </a:solidFill>
                <a:latin typeface="Calibri" panose="020F0502020204030204" pitchFamily="34" charset="0"/>
                <a:cs typeface="Calibri" panose="020F0502020204030204" pitchFamily="34" charset="0"/>
              </a:rPr>
              <a:t>- mast cellen (WBC subtype)</a:t>
            </a:r>
          </a:p>
          <a:p>
            <a:pPr eaLnBrk="1" hangingPunct="1"/>
            <a:r>
              <a:rPr lang="nl-BE" altLang="nl-BE">
                <a:solidFill>
                  <a:schemeClr val="bg1"/>
                </a:solidFill>
                <a:latin typeface="Calibri" panose="020F0502020204030204" pitchFamily="34" charset="0"/>
                <a:cs typeface="Calibri" panose="020F0502020204030204" pitchFamily="34" charset="0"/>
                <a:sym typeface="Wingdings" pitchFamily="2" charset="2"/>
              </a:rPr>
              <a:t>  </a:t>
            </a:r>
            <a:r>
              <a:rPr lang="nl-BE" altLang="nl-BE">
                <a:solidFill>
                  <a:schemeClr val="bg1"/>
                </a:solidFill>
                <a:latin typeface="Calibri" panose="020F0502020204030204" pitchFamily="34" charset="0"/>
                <a:cs typeface="Calibri" panose="020F0502020204030204" pitchFamily="34" charset="0"/>
              </a:rPr>
              <a:t> o.a. histamine</a:t>
            </a:r>
          </a:p>
          <a:p>
            <a:pPr eaLnBrk="1" hangingPunct="1"/>
            <a:r>
              <a:rPr lang="nl-BE" altLang="nl-BE">
                <a:solidFill>
                  <a:schemeClr val="bg1"/>
                </a:solidFill>
                <a:latin typeface="Calibri" panose="020F0502020204030204" pitchFamily="34" charset="0"/>
                <a:cs typeface="Calibri" panose="020F0502020204030204" pitchFamily="34" charset="0"/>
              </a:rPr>
              <a:t>- andere celtypes </a:t>
            </a:r>
          </a:p>
          <a:p>
            <a:pPr eaLnBrk="1" hangingPunct="1"/>
            <a:r>
              <a:rPr lang="nl-BE" altLang="nl-BE">
                <a:solidFill>
                  <a:schemeClr val="bg1"/>
                </a:solidFill>
                <a:latin typeface="Calibri" panose="020F0502020204030204" pitchFamily="34" charset="0"/>
                <a:cs typeface="Calibri" panose="020F0502020204030204" pitchFamily="34" charset="0"/>
                <a:sym typeface="Wingdings" pitchFamily="2" charset="2"/>
              </a:rPr>
              <a:t>  </a:t>
            </a:r>
            <a:r>
              <a:rPr lang="nl-BE" altLang="nl-BE">
                <a:solidFill>
                  <a:schemeClr val="bg1"/>
                </a:solidFill>
                <a:latin typeface="Calibri" panose="020F0502020204030204" pitchFamily="34" charset="0"/>
                <a:cs typeface="Calibri" panose="020F0502020204030204" pitchFamily="34" charset="0"/>
              </a:rPr>
              <a:t>cytokines (subtype chemokines)</a:t>
            </a:r>
          </a:p>
        </p:txBody>
      </p:sp>
      <p:sp>
        <p:nvSpPr>
          <p:cNvPr id="11" name="Rectangle 2">
            <a:extLst>
              <a:ext uri="{FF2B5EF4-FFF2-40B4-BE49-F238E27FC236}">
                <a16:creationId xmlns:a16="http://schemas.microsoft.com/office/drawing/2014/main" id="{7EAFE811-4AB5-4291-756C-4DA7C27AB1E5}"/>
              </a:ext>
            </a:extLst>
          </p:cNvPr>
          <p:cNvSpPr txBox="1">
            <a:spLocks noChangeArrowheads="1"/>
          </p:cNvSpPr>
          <p:nvPr/>
        </p:nvSpPr>
        <p:spPr bwMode="auto">
          <a:xfrm>
            <a:off x="1778846" y="354722"/>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nl-BE" sz="3200" kern="0" dirty="0">
                <a:solidFill>
                  <a:srgbClr val="1974CF"/>
                </a:solidFill>
                <a:latin typeface="Calibri" panose="020F0502020204030204" pitchFamily="34" charset="0"/>
                <a:cs typeface="Calibri" panose="020F0502020204030204" pitchFamily="34" charset="0"/>
              </a:rPr>
              <a:t>Inflammation</a:t>
            </a:r>
            <a:r>
              <a:rPr lang="en-US" altLang="nl-BE" sz="3200" kern="0" dirty="0">
                <a:latin typeface="Calibri" panose="020F0502020204030204" pitchFamily="34" charset="0"/>
                <a:cs typeface="Calibri" panose="020F0502020204030204" pitchFamily="34" charset="0"/>
              </a:rPr>
              <a:t> </a:t>
            </a:r>
            <a:r>
              <a:rPr lang="en-US" altLang="nl-BE" sz="3200" kern="0" dirty="0">
                <a:solidFill>
                  <a:srgbClr val="1974CF"/>
                </a:solidFill>
                <a:latin typeface="Calibri" panose="020F0502020204030204" pitchFamily="34" charset="0"/>
                <a:cs typeface="Calibri" panose="020F0502020204030204" pitchFamily="34" charset="0"/>
              </a:rPr>
              <a:t>flow chart</a:t>
            </a:r>
          </a:p>
        </p:txBody>
      </p:sp>
      <p:sp>
        <p:nvSpPr>
          <p:cNvPr id="13" name="TextBox 12">
            <a:extLst>
              <a:ext uri="{FF2B5EF4-FFF2-40B4-BE49-F238E27FC236}">
                <a16:creationId xmlns:a16="http://schemas.microsoft.com/office/drawing/2014/main" id="{A3AD6195-9E9E-4E02-E8AC-D9B304148582}"/>
              </a:ext>
            </a:extLst>
          </p:cNvPr>
          <p:cNvSpPr txBox="1"/>
          <p:nvPr/>
        </p:nvSpPr>
        <p:spPr>
          <a:xfrm>
            <a:off x="7933600" y="4769712"/>
            <a:ext cx="2327275" cy="369332"/>
          </a:xfrm>
          <a:prstGeom prst="rect">
            <a:avLst/>
          </a:prstGeom>
          <a:noFill/>
        </p:spPr>
        <p:txBody>
          <a:bodyPr wrap="square">
            <a:spAutoFit/>
          </a:bodyPr>
          <a:lstStyle/>
          <a:p>
            <a:pPr algn="ctr"/>
            <a:r>
              <a:rPr lang="en-US" altLang="nl-BE" sz="1800" b="1" u="sng" dirty="0">
                <a:latin typeface="Calibri" panose="020F0502020204030204" pitchFamily="34" charset="0"/>
                <a:cs typeface="Calibri" panose="020F0502020204030204" pitchFamily="34" charset="0"/>
              </a:rPr>
              <a:t>cellular </a:t>
            </a:r>
            <a:r>
              <a:rPr lang="en-US" altLang="nl-BE" sz="1800" b="1" u="sng" dirty="0" err="1">
                <a:latin typeface="Calibri" panose="020F0502020204030204" pitchFamily="34" charset="0"/>
                <a:cs typeface="Calibri" panose="020F0502020204030204" pitchFamily="34" charset="0"/>
              </a:rPr>
              <a:t>respons</a:t>
            </a:r>
            <a:endParaRPr lang="en-US"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421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09512B-4035-978A-4068-AD4F1C9D17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42" t="2614"/>
          <a:stretch/>
        </p:blipFill>
        <p:spPr>
          <a:xfrm>
            <a:off x="1016000" y="738909"/>
            <a:ext cx="7278256" cy="4870548"/>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6389076" y="2614246"/>
            <a:ext cx="1301261" cy="2661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549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9C289-82CA-519B-6FBC-35B91E596B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91" t="2244"/>
          <a:stretch/>
        </p:blipFill>
        <p:spPr>
          <a:xfrm>
            <a:off x="1034472" y="720436"/>
            <a:ext cx="7259783" cy="4889021"/>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7057292" y="2614246"/>
            <a:ext cx="633045" cy="2661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125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0D8086-477E-1A3C-4044-A48A6F117D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714" t="2244"/>
          <a:stretch/>
        </p:blipFill>
        <p:spPr>
          <a:xfrm>
            <a:off x="1043708" y="720436"/>
            <a:ext cx="7250547" cy="4889021"/>
          </a:xfrm>
          <a:prstGeom prst="rect">
            <a:avLst/>
          </a:prstGeom>
        </p:spPr>
      </p:pic>
    </p:spTree>
    <p:extLst>
      <p:ext uri="{BB962C8B-B14F-4D97-AF65-F5344CB8AC3E}">
        <p14:creationId xmlns:p14="http://schemas.microsoft.com/office/powerpoint/2010/main" val="670899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DC257C-B72C-ED0F-6F2F-FBB3A6712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91" t="1136"/>
          <a:stretch/>
        </p:blipFill>
        <p:spPr>
          <a:xfrm>
            <a:off x="1034472" y="665018"/>
            <a:ext cx="7259783" cy="4944439"/>
          </a:xfrm>
          <a:prstGeom prst="rect">
            <a:avLst/>
          </a:prstGeom>
        </p:spPr>
      </p:pic>
      <p:sp>
        <p:nvSpPr>
          <p:cNvPr id="3" name="TextBox 2">
            <a:extLst>
              <a:ext uri="{FF2B5EF4-FFF2-40B4-BE49-F238E27FC236}">
                <a16:creationId xmlns:a16="http://schemas.microsoft.com/office/drawing/2014/main" id="{1621D300-2AB9-5A06-5075-8D43A04AA1F0}"/>
              </a:ext>
            </a:extLst>
          </p:cNvPr>
          <p:cNvSpPr txBox="1"/>
          <p:nvPr/>
        </p:nvSpPr>
        <p:spPr>
          <a:xfrm>
            <a:off x="8325410" y="2477293"/>
            <a:ext cx="2536015" cy="1015663"/>
          </a:xfrm>
          <a:prstGeom prst="rect">
            <a:avLst/>
          </a:prstGeom>
          <a:noFill/>
        </p:spPr>
        <p:txBody>
          <a:bodyPr wrap="none" rtlCol="0">
            <a:spAutoFit/>
          </a:bodyPr>
          <a:lstStyle/>
          <a:p>
            <a:r>
              <a:rPr lang="en-US" sz="2000" dirty="0" err="1"/>
              <a:t>Zelfde</a:t>
            </a:r>
            <a:r>
              <a:rPr lang="en-US" sz="2000" dirty="0"/>
              <a:t> </a:t>
            </a:r>
            <a:r>
              <a:rPr lang="en-US" sz="2000" dirty="0" err="1"/>
              <a:t>bloedgroep</a:t>
            </a:r>
            <a:r>
              <a:rPr lang="en-US" sz="2000" dirty="0"/>
              <a:t> = </a:t>
            </a:r>
            <a:r>
              <a:rPr lang="en-US" sz="2000" dirty="0">
                <a:sym typeface="Wingdings" pitchFamily="2" charset="2"/>
              </a:rPr>
              <a:t></a:t>
            </a:r>
            <a:endParaRPr lang="en-US" sz="2000" dirty="0"/>
          </a:p>
          <a:p>
            <a:endParaRPr lang="en-US" sz="2000" dirty="0"/>
          </a:p>
          <a:p>
            <a:endParaRPr lang="en-US" sz="2000" dirty="0"/>
          </a:p>
        </p:txBody>
      </p:sp>
      <p:sp>
        <p:nvSpPr>
          <p:cNvPr id="6" name="Rectangle 5">
            <a:extLst>
              <a:ext uri="{FF2B5EF4-FFF2-40B4-BE49-F238E27FC236}">
                <a16:creationId xmlns:a16="http://schemas.microsoft.com/office/drawing/2014/main" id="{2AC6EAC3-59AC-0348-B09C-EAF2E6807726}"/>
              </a:ext>
            </a:extLst>
          </p:cNvPr>
          <p:cNvSpPr/>
          <p:nvPr/>
        </p:nvSpPr>
        <p:spPr>
          <a:xfrm>
            <a:off x="5017477" y="2579077"/>
            <a:ext cx="679938" cy="703385"/>
          </a:xfrm>
          <a:prstGeom prst="rect">
            <a:avLst/>
          </a:prstGeom>
          <a:noFill/>
          <a:ln w="152400">
            <a:solidFill>
              <a:srgbClr val="030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AC555C-E413-5A20-4489-0871BFD4207A}"/>
              </a:ext>
            </a:extLst>
          </p:cNvPr>
          <p:cNvSpPr/>
          <p:nvPr/>
        </p:nvSpPr>
        <p:spPr>
          <a:xfrm>
            <a:off x="5697415" y="3328467"/>
            <a:ext cx="679938" cy="703385"/>
          </a:xfrm>
          <a:prstGeom prst="rect">
            <a:avLst/>
          </a:prstGeom>
          <a:noFill/>
          <a:ln w="152400">
            <a:solidFill>
              <a:srgbClr val="030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DB9481-9871-F23F-554E-94B7E79F6988}"/>
              </a:ext>
            </a:extLst>
          </p:cNvPr>
          <p:cNvSpPr/>
          <p:nvPr/>
        </p:nvSpPr>
        <p:spPr>
          <a:xfrm>
            <a:off x="6435969" y="3938953"/>
            <a:ext cx="679938" cy="703385"/>
          </a:xfrm>
          <a:prstGeom prst="rect">
            <a:avLst/>
          </a:prstGeom>
          <a:noFill/>
          <a:ln w="152400">
            <a:solidFill>
              <a:srgbClr val="030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5302A2-9381-128A-607D-F5F8413A6038}"/>
              </a:ext>
            </a:extLst>
          </p:cNvPr>
          <p:cNvSpPr/>
          <p:nvPr/>
        </p:nvSpPr>
        <p:spPr>
          <a:xfrm>
            <a:off x="7057292" y="4642338"/>
            <a:ext cx="679938" cy="703385"/>
          </a:xfrm>
          <a:prstGeom prst="rect">
            <a:avLst/>
          </a:prstGeom>
          <a:noFill/>
          <a:ln w="152400">
            <a:solidFill>
              <a:srgbClr val="030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427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69F085-DE79-0CF1-B083-34C4258BB6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00" t="1875"/>
          <a:stretch/>
        </p:blipFill>
        <p:spPr>
          <a:xfrm>
            <a:off x="960582" y="701964"/>
            <a:ext cx="7333674" cy="4907493"/>
          </a:xfrm>
          <a:prstGeom prst="rect">
            <a:avLst/>
          </a:prstGeom>
        </p:spPr>
      </p:pic>
      <p:sp>
        <p:nvSpPr>
          <p:cNvPr id="3" name="TextBox 2">
            <a:extLst>
              <a:ext uri="{FF2B5EF4-FFF2-40B4-BE49-F238E27FC236}">
                <a16:creationId xmlns:a16="http://schemas.microsoft.com/office/drawing/2014/main" id="{1621D300-2AB9-5A06-5075-8D43A04AA1F0}"/>
              </a:ext>
            </a:extLst>
          </p:cNvPr>
          <p:cNvSpPr txBox="1"/>
          <p:nvPr/>
        </p:nvSpPr>
        <p:spPr>
          <a:xfrm>
            <a:off x="8325410" y="2477293"/>
            <a:ext cx="2636427" cy="1938992"/>
          </a:xfrm>
          <a:prstGeom prst="rect">
            <a:avLst/>
          </a:prstGeom>
          <a:noFill/>
        </p:spPr>
        <p:txBody>
          <a:bodyPr wrap="none" rtlCol="0">
            <a:spAutoFit/>
          </a:bodyPr>
          <a:lstStyle/>
          <a:p>
            <a:r>
              <a:rPr lang="en-US" sz="2000" dirty="0" err="1">
                <a:solidFill>
                  <a:schemeClr val="bg1"/>
                </a:solidFill>
              </a:rPr>
              <a:t>Zelfde</a:t>
            </a:r>
            <a:r>
              <a:rPr lang="en-US" sz="2000" dirty="0">
                <a:solidFill>
                  <a:schemeClr val="bg1"/>
                </a:solidFill>
              </a:rPr>
              <a:t> </a:t>
            </a:r>
            <a:r>
              <a:rPr lang="en-US" sz="2000" dirty="0" err="1">
                <a:solidFill>
                  <a:schemeClr val="bg1"/>
                </a:solidFill>
              </a:rPr>
              <a:t>bloedgroep</a:t>
            </a:r>
            <a:r>
              <a:rPr lang="en-US" sz="2000" dirty="0">
                <a:solidFill>
                  <a:schemeClr val="bg1"/>
                </a:solidFill>
              </a:rPr>
              <a:t> = </a:t>
            </a:r>
            <a:r>
              <a:rPr lang="en-US" sz="2000" dirty="0">
                <a:solidFill>
                  <a:schemeClr val="bg1"/>
                </a:solidFill>
                <a:sym typeface="Wingdings" pitchFamily="2" charset="2"/>
              </a:rPr>
              <a:t></a:t>
            </a:r>
            <a:endParaRPr lang="en-US" sz="2000" dirty="0">
              <a:solidFill>
                <a:schemeClr val="bg1"/>
              </a:solidFill>
            </a:endParaRPr>
          </a:p>
          <a:p>
            <a:endParaRPr lang="en-US" sz="2000" dirty="0">
              <a:solidFill>
                <a:schemeClr val="bg1"/>
              </a:solidFill>
            </a:endParaRPr>
          </a:p>
          <a:p>
            <a:endParaRPr lang="en-US" sz="2000" dirty="0"/>
          </a:p>
          <a:p>
            <a:r>
              <a:rPr lang="en-US" sz="2000" dirty="0"/>
              <a:t>O </a:t>
            </a:r>
            <a:r>
              <a:rPr lang="en-US" sz="2000" dirty="0" err="1"/>
              <a:t>heeft</a:t>
            </a:r>
            <a:r>
              <a:rPr lang="en-US" sz="2000" dirty="0"/>
              <a:t> </a:t>
            </a:r>
            <a:r>
              <a:rPr lang="en-US" sz="2000" dirty="0" err="1"/>
              <a:t>geen</a:t>
            </a:r>
            <a:r>
              <a:rPr lang="en-US" sz="2000" dirty="0"/>
              <a:t> </a:t>
            </a:r>
            <a:r>
              <a:rPr lang="en-US" sz="2000" dirty="0" err="1"/>
              <a:t>antigenen</a:t>
            </a:r>
            <a:endParaRPr lang="en-US" sz="2000" dirty="0"/>
          </a:p>
          <a:p>
            <a:r>
              <a:rPr lang="en-US" sz="2000" dirty="0">
                <a:sym typeface="Wingdings" pitchFamily="2" charset="2"/>
              </a:rPr>
              <a:t>O = </a:t>
            </a:r>
            <a:r>
              <a:rPr lang="en-US" sz="2000" dirty="0" err="1"/>
              <a:t>universele</a:t>
            </a:r>
            <a:r>
              <a:rPr lang="en-US" sz="2000" dirty="0"/>
              <a:t> donor</a:t>
            </a:r>
          </a:p>
          <a:p>
            <a:endParaRPr lang="en-US" sz="2000" dirty="0"/>
          </a:p>
        </p:txBody>
      </p:sp>
      <p:sp>
        <p:nvSpPr>
          <p:cNvPr id="8" name="Rectangle 7">
            <a:extLst>
              <a:ext uri="{FF2B5EF4-FFF2-40B4-BE49-F238E27FC236}">
                <a16:creationId xmlns:a16="http://schemas.microsoft.com/office/drawing/2014/main" id="{8D725600-C188-0EBF-93D7-76B7A72C4D31}"/>
              </a:ext>
            </a:extLst>
          </p:cNvPr>
          <p:cNvSpPr/>
          <p:nvPr/>
        </p:nvSpPr>
        <p:spPr>
          <a:xfrm>
            <a:off x="7045566" y="2625969"/>
            <a:ext cx="679938" cy="2649416"/>
          </a:xfrm>
          <a:prstGeom prst="rect">
            <a:avLst/>
          </a:prstGeom>
          <a:noFill/>
          <a:ln w="152400">
            <a:solidFill>
              <a:srgbClr val="030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263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1CF999-2B9C-D027-9F9C-81E0BDCE33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77" t="3537"/>
          <a:stretch/>
        </p:blipFill>
        <p:spPr>
          <a:xfrm>
            <a:off x="1145308" y="785091"/>
            <a:ext cx="7148947" cy="4824366"/>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5052646" y="2614246"/>
            <a:ext cx="2637692" cy="26611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437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6AA04-CD61-D4E4-3E96-1EE637246F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66" t="2798"/>
          <a:stretch/>
        </p:blipFill>
        <p:spPr>
          <a:xfrm>
            <a:off x="1025236" y="748145"/>
            <a:ext cx="7269020" cy="4861312"/>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5052646" y="3294185"/>
            <a:ext cx="2637692" cy="198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331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1E468-1DCB-385D-1602-4C17D27045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00" t="1690"/>
          <a:stretch/>
        </p:blipFill>
        <p:spPr>
          <a:xfrm>
            <a:off x="960582" y="692727"/>
            <a:ext cx="7333674" cy="4916730"/>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5052646" y="3974123"/>
            <a:ext cx="2637692" cy="1301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567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CBFB2C-8D7F-FCB1-D8CF-A7643148CF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47" t="1690"/>
          <a:stretch/>
        </p:blipFill>
        <p:spPr>
          <a:xfrm>
            <a:off x="979054" y="692727"/>
            <a:ext cx="7315201" cy="4916730"/>
          </a:xfrm>
          <a:prstGeom prst="rect">
            <a:avLst/>
          </a:prstGeom>
        </p:spPr>
      </p:pic>
      <p:sp>
        <p:nvSpPr>
          <p:cNvPr id="3" name="Rectangle 2">
            <a:extLst>
              <a:ext uri="{FF2B5EF4-FFF2-40B4-BE49-F238E27FC236}">
                <a16:creationId xmlns:a16="http://schemas.microsoft.com/office/drawing/2014/main" id="{EAD25650-C475-1EBA-52BB-47C944E89287}"/>
              </a:ext>
            </a:extLst>
          </p:cNvPr>
          <p:cNvSpPr/>
          <p:nvPr/>
        </p:nvSpPr>
        <p:spPr>
          <a:xfrm>
            <a:off x="5052646" y="4642338"/>
            <a:ext cx="2637692" cy="6330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766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77E5C-4398-452B-D97A-F8ADA4C148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70" t="2244"/>
          <a:stretch/>
        </p:blipFill>
        <p:spPr>
          <a:xfrm>
            <a:off x="988290" y="720436"/>
            <a:ext cx="7305965" cy="4889021"/>
          </a:xfrm>
          <a:prstGeom prst="rect">
            <a:avLst/>
          </a:prstGeom>
        </p:spPr>
      </p:pic>
    </p:spTree>
    <p:extLst>
      <p:ext uri="{BB962C8B-B14F-4D97-AF65-F5344CB8AC3E}">
        <p14:creationId xmlns:p14="http://schemas.microsoft.com/office/powerpoint/2010/main" val="400203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figure_4.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8150" y="1412876"/>
            <a:ext cx="8636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0CF48F61-C7F6-7980-6075-C2908863B334}"/>
              </a:ext>
            </a:extLst>
          </p:cNvPr>
          <p:cNvSpPr txBox="1">
            <a:spLocks noChangeArrowheads="1"/>
          </p:cNvSpPr>
          <p:nvPr/>
        </p:nvSpPr>
        <p:spPr>
          <a:xfrm>
            <a:off x="1836777" y="408517"/>
            <a:ext cx="8524875"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rPr>
              <a:t>Immune Defense Concept Map</a:t>
            </a:r>
          </a:p>
        </p:txBody>
      </p:sp>
    </p:spTree>
    <p:extLst>
      <p:ext uri="{BB962C8B-B14F-4D97-AF65-F5344CB8AC3E}">
        <p14:creationId xmlns:p14="http://schemas.microsoft.com/office/powerpoint/2010/main" val="170964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2CC13-4880-5C07-B963-FF1DB6EBDF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91" t="3722"/>
          <a:stretch/>
        </p:blipFill>
        <p:spPr>
          <a:xfrm>
            <a:off x="1034472" y="794327"/>
            <a:ext cx="7259783" cy="4815130"/>
          </a:xfrm>
          <a:prstGeom prst="rect">
            <a:avLst/>
          </a:prstGeom>
        </p:spPr>
      </p:pic>
      <p:sp>
        <p:nvSpPr>
          <p:cNvPr id="3" name="TextBox 2">
            <a:extLst>
              <a:ext uri="{FF2B5EF4-FFF2-40B4-BE49-F238E27FC236}">
                <a16:creationId xmlns:a16="http://schemas.microsoft.com/office/drawing/2014/main" id="{1621D300-2AB9-5A06-5075-8D43A04AA1F0}"/>
              </a:ext>
            </a:extLst>
          </p:cNvPr>
          <p:cNvSpPr txBox="1"/>
          <p:nvPr/>
        </p:nvSpPr>
        <p:spPr>
          <a:xfrm>
            <a:off x="8325410" y="2477293"/>
            <a:ext cx="3400098" cy="2862322"/>
          </a:xfrm>
          <a:prstGeom prst="rect">
            <a:avLst/>
          </a:prstGeom>
          <a:noFill/>
        </p:spPr>
        <p:txBody>
          <a:bodyPr wrap="none" rtlCol="0">
            <a:spAutoFit/>
          </a:bodyPr>
          <a:lstStyle/>
          <a:p>
            <a:endParaRPr lang="en-US" sz="2000" dirty="0"/>
          </a:p>
          <a:p>
            <a:endParaRPr lang="en-US" sz="2000" dirty="0"/>
          </a:p>
          <a:p>
            <a:endParaRPr lang="en-US" sz="2000" dirty="0"/>
          </a:p>
          <a:p>
            <a:endParaRPr lang="en-US" sz="2000" dirty="0"/>
          </a:p>
          <a:p>
            <a:endParaRPr lang="en-US" sz="2000" dirty="0"/>
          </a:p>
          <a:p>
            <a:r>
              <a:rPr lang="en-US" sz="2000" dirty="0"/>
              <a:t>AB </a:t>
            </a:r>
            <a:r>
              <a:rPr lang="en-US" sz="2000" dirty="0" err="1"/>
              <a:t>heeft</a:t>
            </a:r>
            <a:r>
              <a:rPr lang="en-US" sz="2000" dirty="0"/>
              <a:t> </a:t>
            </a:r>
            <a:r>
              <a:rPr lang="en-US" sz="2000" dirty="0" err="1">
                <a:sym typeface="Wingdings" pitchFamily="2" charset="2"/>
              </a:rPr>
              <a:t>geen</a:t>
            </a:r>
            <a:r>
              <a:rPr lang="en-US" sz="2000" dirty="0">
                <a:sym typeface="Wingdings" pitchFamily="2" charset="2"/>
              </a:rPr>
              <a:t> </a:t>
            </a:r>
            <a:r>
              <a:rPr lang="en-US" sz="2000" dirty="0" err="1">
                <a:sym typeface="Wingdings" pitchFamily="2" charset="2"/>
              </a:rPr>
              <a:t>antistoffen</a:t>
            </a:r>
            <a:r>
              <a:rPr lang="en-US" sz="2000" dirty="0">
                <a:sym typeface="Wingdings" pitchFamily="2" charset="2"/>
              </a:rPr>
              <a:t> (IgG)</a:t>
            </a:r>
          </a:p>
          <a:p>
            <a:r>
              <a:rPr lang="en-US" sz="2000" dirty="0"/>
              <a:t>AB = </a:t>
            </a:r>
            <a:r>
              <a:rPr lang="en-US" sz="2000" dirty="0" err="1"/>
              <a:t>universele</a:t>
            </a:r>
            <a:r>
              <a:rPr lang="en-US" sz="2000" dirty="0"/>
              <a:t> acceptor</a:t>
            </a:r>
          </a:p>
          <a:p>
            <a:endParaRPr lang="en-US" sz="2000" dirty="0"/>
          </a:p>
          <a:p>
            <a:endParaRPr lang="en-US" sz="2000" dirty="0"/>
          </a:p>
        </p:txBody>
      </p:sp>
      <p:sp>
        <p:nvSpPr>
          <p:cNvPr id="4" name="Rectangle 3">
            <a:extLst>
              <a:ext uri="{FF2B5EF4-FFF2-40B4-BE49-F238E27FC236}">
                <a16:creationId xmlns:a16="http://schemas.microsoft.com/office/drawing/2014/main" id="{C7A73EA5-EE08-4066-9EC3-F768F54A2BBB}"/>
              </a:ext>
            </a:extLst>
          </p:cNvPr>
          <p:cNvSpPr/>
          <p:nvPr/>
        </p:nvSpPr>
        <p:spPr>
          <a:xfrm>
            <a:off x="5017477" y="3991704"/>
            <a:ext cx="2696308" cy="703385"/>
          </a:xfrm>
          <a:prstGeom prst="rect">
            <a:avLst/>
          </a:prstGeom>
          <a:noFill/>
          <a:ln w="152400">
            <a:solidFill>
              <a:srgbClr val="0309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854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1">
            <a:extLst>
              <a:ext uri="{FF2B5EF4-FFF2-40B4-BE49-F238E27FC236}">
                <a16:creationId xmlns:a16="http://schemas.microsoft.com/office/drawing/2014/main" id="{9996FFA7-5C94-F9B8-6C01-DB3E0CA4CB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86774" y="2376504"/>
            <a:ext cx="3254189" cy="2764586"/>
          </a:xfrm>
          <a:prstGeom prst="rect">
            <a:avLst/>
          </a:prstGeom>
        </p:spPr>
      </p:pic>
      <p:sp>
        <p:nvSpPr>
          <p:cNvPr id="5" name="TextBox 4">
            <a:extLst>
              <a:ext uri="{FF2B5EF4-FFF2-40B4-BE49-F238E27FC236}">
                <a16:creationId xmlns:a16="http://schemas.microsoft.com/office/drawing/2014/main" id="{9F43DC4B-02DE-AF5C-F951-DF8E1CE352D5}"/>
              </a:ext>
            </a:extLst>
          </p:cNvPr>
          <p:cNvSpPr txBox="1"/>
          <p:nvPr/>
        </p:nvSpPr>
        <p:spPr>
          <a:xfrm>
            <a:off x="8466553" y="2865439"/>
            <a:ext cx="1050288" cy="738664"/>
          </a:xfrm>
          <a:prstGeom prst="rect">
            <a:avLst/>
          </a:prstGeom>
          <a:noFill/>
        </p:spPr>
        <p:txBody>
          <a:bodyPr wrap="none" rtlCol="0">
            <a:spAutoFit/>
          </a:bodyPr>
          <a:lstStyle/>
          <a:p>
            <a:r>
              <a:rPr lang="en-US" sz="1400" dirty="0"/>
              <a:t>(besides </a:t>
            </a:r>
          </a:p>
          <a:p>
            <a:r>
              <a:rPr lang="en-US" sz="1400" dirty="0"/>
              <a:t>own blood </a:t>
            </a:r>
          </a:p>
          <a:p>
            <a:r>
              <a:rPr lang="en-US" sz="1400" dirty="0"/>
              <a:t>type)</a:t>
            </a:r>
          </a:p>
        </p:txBody>
      </p:sp>
      <p:pic>
        <p:nvPicPr>
          <p:cNvPr id="3" name="Picture 2">
            <a:extLst>
              <a:ext uri="{FF2B5EF4-FFF2-40B4-BE49-F238E27FC236}">
                <a16:creationId xmlns:a16="http://schemas.microsoft.com/office/drawing/2014/main" id="{A3A7E1B7-3051-8D99-2523-1990DA652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47" t="1505"/>
          <a:stretch/>
        </p:blipFill>
        <p:spPr>
          <a:xfrm>
            <a:off x="979054" y="683491"/>
            <a:ext cx="7315201" cy="4925966"/>
          </a:xfrm>
          <a:prstGeom prst="rect">
            <a:avLst/>
          </a:prstGeom>
        </p:spPr>
      </p:pic>
    </p:spTree>
    <p:extLst>
      <p:ext uri="{BB962C8B-B14F-4D97-AF65-F5344CB8AC3E}">
        <p14:creationId xmlns:p14="http://schemas.microsoft.com/office/powerpoint/2010/main" val="6085769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224A02C-1479-406C-A760-D975E6DBC8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37201" y="1559859"/>
            <a:ext cx="5993435" cy="4074086"/>
          </a:xfrm>
          <a:prstGeom prst="rect">
            <a:avLst/>
          </a:prstGeom>
        </p:spPr>
      </p:pic>
      <p:pic>
        <p:nvPicPr>
          <p:cNvPr id="5" name="Picture 4">
            <a:extLst>
              <a:ext uri="{FF2B5EF4-FFF2-40B4-BE49-F238E27FC236}">
                <a16:creationId xmlns:a16="http://schemas.microsoft.com/office/drawing/2014/main" id="{C46D5CCF-FD63-A438-0B92-55823BD543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719" t="1505" r="5824"/>
          <a:stretch/>
        </p:blipFill>
        <p:spPr>
          <a:xfrm>
            <a:off x="323269" y="683491"/>
            <a:ext cx="5772731" cy="4925966"/>
          </a:xfrm>
          <a:prstGeom prst="rect">
            <a:avLst/>
          </a:prstGeom>
        </p:spPr>
      </p:pic>
    </p:spTree>
    <p:extLst>
      <p:ext uri="{BB962C8B-B14F-4D97-AF65-F5344CB8AC3E}">
        <p14:creationId xmlns:p14="http://schemas.microsoft.com/office/powerpoint/2010/main" val="3633620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24BEB4-C01A-BE84-82D9-825CCAA5E676}"/>
              </a:ext>
            </a:extLst>
          </p:cNvPr>
          <p:cNvSpPr txBox="1"/>
          <p:nvPr/>
        </p:nvSpPr>
        <p:spPr>
          <a:xfrm>
            <a:off x="5140418" y="265994"/>
            <a:ext cx="1911164" cy="461665"/>
          </a:xfrm>
          <a:prstGeom prst="rect">
            <a:avLst/>
          </a:prstGeom>
          <a:noFill/>
        </p:spPr>
        <p:txBody>
          <a:bodyPr wrap="none" rtlCol="0">
            <a:spAutoFit/>
          </a:bodyPr>
          <a:lstStyle/>
          <a:p>
            <a:r>
              <a:rPr lang="en-US" sz="2400" b="1" dirty="0"/>
              <a:t>Rhesus factor</a:t>
            </a:r>
          </a:p>
        </p:txBody>
      </p:sp>
      <p:sp>
        <p:nvSpPr>
          <p:cNvPr id="3" name="TextBox 2">
            <a:extLst>
              <a:ext uri="{FF2B5EF4-FFF2-40B4-BE49-F238E27FC236}">
                <a16:creationId xmlns:a16="http://schemas.microsoft.com/office/drawing/2014/main" id="{6714D994-AC92-49F7-6792-BA8F05F4A5F6}"/>
              </a:ext>
            </a:extLst>
          </p:cNvPr>
          <p:cNvSpPr txBox="1"/>
          <p:nvPr/>
        </p:nvSpPr>
        <p:spPr>
          <a:xfrm>
            <a:off x="780838" y="1021339"/>
            <a:ext cx="11157734" cy="5016758"/>
          </a:xfrm>
          <a:prstGeom prst="rect">
            <a:avLst/>
          </a:prstGeom>
          <a:noFill/>
        </p:spPr>
        <p:txBody>
          <a:bodyPr wrap="square" rtlCol="0">
            <a:spAutoFit/>
          </a:bodyPr>
          <a:lstStyle/>
          <a:p>
            <a:r>
              <a:rPr lang="en-US" sz="2000" b="1" dirty="0"/>
              <a:t>Wat?</a:t>
            </a:r>
          </a:p>
          <a:p>
            <a:r>
              <a:rPr lang="en-US" sz="2000" dirty="0"/>
              <a:t>- antigen op RBC</a:t>
            </a:r>
          </a:p>
          <a:p>
            <a:r>
              <a:rPr lang="en-US" sz="2000" dirty="0"/>
              <a:t>- </a:t>
            </a:r>
            <a:r>
              <a:rPr lang="en-US" sz="2000" dirty="0" err="1"/>
              <a:t>bij</a:t>
            </a:r>
            <a:r>
              <a:rPr lang="en-US" sz="2000" dirty="0"/>
              <a:t> 85% van </a:t>
            </a:r>
            <a:r>
              <a:rPr lang="en-US" sz="2000" dirty="0" err="1"/>
              <a:t>populatie</a:t>
            </a:r>
            <a:r>
              <a:rPr lang="en-US" sz="2000" dirty="0"/>
              <a:t> </a:t>
            </a:r>
            <a:r>
              <a:rPr lang="en-US" sz="2000" dirty="0" err="1"/>
              <a:t>aanwezig</a:t>
            </a:r>
            <a:endParaRPr lang="en-US" sz="2000" dirty="0"/>
          </a:p>
          <a:p>
            <a:endParaRPr lang="en-US" sz="2000" b="1" dirty="0"/>
          </a:p>
          <a:p>
            <a:r>
              <a:rPr lang="en-US" sz="2000" b="1" dirty="0" err="1"/>
              <a:t>Belang</a:t>
            </a:r>
            <a:r>
              <a:rPr lang="en-US" sz="2000" b="1" dirty="0"/>
              <a:t> </a:t>
            </a:r>
            <a:r>
              <a:rPr lang="en-US" sz="2000" b="1" dirty="0" err="1"/>
              <a:t>bij</a:t>
            </a:r>
            <a:r>
              <a:rPr lang="en-US" sz="2000" b="1" dirty="0"/>
              <a:t> </a:t>
            </a:r>
            <a:r>
              <a:rPr lang="en-US" sz="2000" b="1" dirty="0" err="1"/>
              <a:t>zwangere</a:t>
            </a:r>
            <a:endParaRPr lang="en-US" sz="2000" dirty="0"/>
          </a:p>
          <a:p>
            <a:r>
              <a:rPr lang="en-US" sz="2000" dirty="0"/>
              <a:t>	Baby Rhesus + (= </a:t>
            </a:r>
            <a:r>
              <a:rPr lang="en-US" sz="2000" dirty="0" err="1"/>
              <a:t>heeft</a:t>
            </a:r>
            <a:r>
              <a:rPr lang="en-US" sz="2000" dirty="0"/>
              <a:t> antigen)</a:t>
            </a:r>
          </a:p>
          <a:p>
            <a:r>
              <a:rPr lang="en-US" sz="2000" dirty="0"/>
              <a:t>	+</a:t>
            </a:r>
          </a:p>
          <a:p>
            <a:r>
              <a:rPr lang="en-US" sz="2000" dirty="0"/>
              <a:t>	Moeder Rhesus - (= </a:t>
            </a:r>
            <a:r>
              <a:rPr lang="en-US" sz="2000" dirty="0" err="1"/>
              <a:t>heeft</a:t>
            </a:r>
            <a:r>
              <a:rPr lang="en-US" sz="2000" dirty="0"/>
              <a:t> </a:t>
            </a:r>
            <a:r>
              <a:rPr lang="en-US" sz="2000" dirty="0" err="1"/>
              <a:t>geen</a:t>
            </a:r>
            <a:r>
              <a:rPr lang="en-US" sz="2000" dirty="0"/>
              <a:t> antigen)</a:t>
            </a:r>
          </a:p>
          <a:p>
            <a:r>
              <a:rPr lang="en-US" sz="2000" dirty="0">
                <a:sym typeface="Wingdings" pitchFamily="2" charset="2"/>
              </a:rPr>
              <a:t>	  </a:t>
            </a:r>
            <a:r>
              <a:rPr lang="en-US" sz="2000" dirty="0" err="1"/>
              <a:t>moeder</a:t>
            </a:r>
            <a:r>
              <a:rPr lang="en-US" sz="2000" dirty="0"/>
              <a:t> </a:t>
            </a:r>
            <a:r>
              <a:rPr lang="en-US" sz="2000" dirty="0" err="1"/>
              <a:t>kan</a:t>
            </a:r>
            <a:r>
              <a:rPr lang="en-US" sz="2000" dirty="0"/>
              <a:t> </a:t>
            </a:r>
            <a:r>
              <a:rPr lang="en-US" sz="2000" dirty="0" err="1"/>
              <a:t>antistoffen</a:t>
            </a:r>
            <a:r>
              <a:rPr lang="en-US" sz="2000" dirty="0"/>
              <a:t> </a:t>
            </a:r>
            <a:r>
              <a:rPr lang="en-US" sz="2000" dirty="0" err="1"/>
              <a:t>tegen</a:t>
            </a:r>
            <a:r>
              <a:rPr lang="en-US" sz="2000" dirty="0"/>
              <a:t> </a:t>
            </a:r>
            <a:r>
              <a:rPr lang="en-US" sz="2000" dirty="0" err="1"/>
              <a:t>bloed</a:t>
            </a:r>
            <a:r>
              <a:rPr lang="en-US" sz="2000" dirty="0"/>
              <a:t> baby </a:t>
            </a:r>
            <a:r>
              <a:rPr lang="en-US" sz="2000" dirty="0" err="1"/>
              <a:t>aanmaken</a:t>
            </a:r>
            <a:r>
              <a:rPr lang="en-US" sz="2000" dirty="0"/>
              <a:t> </a:t>
            </a:r>
            <a:r>
              <a:rPr lang="en-US" sz="2000" dirty="0" err="1"/>
              <a:t>als</a:t>
            </a:r>
            <a:r>
              <a:rPr lang="en-US" sz="2000" dirty="0"/>
              <a:t> ze met baby </a:t>
            </a:r>
            <a:r>
              <a:rPr lang="en-US" sz="2000" dirty="0" err="1"/>
              <a:t>bloed</a:t>
            </a:r>
            <a:r>
              <a:rPr lang="en-US" sz="2000" dirty="0"/>
              <a:t> in contact </a:t>
            </a:r>
            <a:r>
              <a:rPr lang="en-US" sz="2000" dirty="0" err="1"/>
              <a:t>komt</a:t>
            </a:r>
            <a:endParaRPr lang="en-US" sz="2000" dirty="0"/>
          </a:p>
          <a:p>
            <a:r>
              <a:rPr lang="en-US" sz="2000" dirty="0"/>
              <a:t>	 </a:t>
            </a:r>
            <a:r>
              <a:rPr lang="en-US" sz="2000" dirty="0">
                <a:sym typeface="Wingdings" pitchFamily="2" charset="2"/>
              </a:rPr>
              <a:t> </a:t>
            </a:r>
            <a:r>
              <a:rPr lang="en-US" sz="2000" dirty="0" err="1">
                <a:sym typeface="Wingdings" pitchFamily="2" charset="2"/>
              </a:rPr>
              <a:t>bloed</a:t>
            </a:r>
            <a:r>
              <a:rPr lang="en-US" sz="2000" dirty="0">
                <a:sym typeface="Wingdings" pitchFamily="2" charset="2"/>
              </a:rPr>
              <a:t> baby </a:t>
            </a:r>
            <a:r>
              <a:rPr lang="en-US" sz="2000" dirty="0" err="1">
                <a:sym typeface="Wingdings" pitchFamily="2" charset="2"/>
              </a:rPr>
              <a:t>kan</a:t>
            </a:r>
            <a:r>
              <a:rPr lang="en-US" sz="2000" dirty="0">
                <a:sym typeface="Wingdings" pitchFamily="2" charset="2"/>
              </a:rPr>
              <a:t> </a:t>
            </a:r>
            <a:r>
              <a:rPr lang="en-US" sz="2000" dirty="0" err="1">
                <a:sym typeface="Wingdings" pitchFamily="2" charset="2"/>
              </a:rPr>
              <a:t>hemolyseren</a:t>
            </a:r>
            <a:r>
              <a:rPr lang="en-US" sz="2000" dirty="0">
                <a:sym typeface="Wingdings" pitchFamily="2" charset="2"/>
              </a:rPr>
              <a:t>: erythroblastosis </a:t>
            </a:r>
            <a:r>
              <a:rPr lang="en-US" sz="2000" dirty="0" err="1">
                <a:sym typeface="Wingdings" pitchFamily="2" charset="2"/>
              </a:rPr>
              <a:t>foetalis</a:t>
            </a:r>
            <a:endParaRPr lang="en-US" sz="2000" dirty="0">
              <a:sym typeface="Wingdings" pitchFamily="2" charset="2"/>
            </a:endParaRPr>
          </a:p>
          <a:p>
            <a:endParaRPr lang="en-US" sz="2000" dirty="0">
              <a:sym typeface="Wingdings" pitchFamily="2" charset="2"/>
            </a:endParaRPr>
          </a:p>
          <a:p>
            <a:r>
              <a:rPr lang="en-US" sz="2000" b="1" dirty="0">
                <a:sym typeface="Wingdings" pitchFamily="2" charset="2"/>
              </a:rPr>
              <a:t>DUS </a:t>
            </a:r>
            <a:r>
              <a:rPr lang="en-US" sz="2000" b="1" dirty="0" err="1">
                <a:sym typeface="Wingdings" pitchFamily="2" charset="2"/>
              </a:rPr>
              <a:t>vermijden</a:t>
            </a:r>
            <a:r>
              <a:rPr lang="en-US" sz="2000" b="1" dirty="0">
                <a:sym typeface="Wingdings" pitchFamily="2" charset="2"/>
              </a:rPr>
              <a:t> </a:t>
            </a:r>
            <a:r>
              <a:rPr lang="en-US" sz="2000" b="1" dirty="0" err="1">
                <a:sym typeface="Wingdings" pitchFamily="2" charset="2"/>
              </a:rPr>
              <a:t>dat</a:t>
            </a:r>
            <a:r>
              <a:rPr lang="en-US" sz="2000" b="1" dirty="0">
                <a:sym typeface="Wingdings" pitchFamily="2" charset="2"/>
              </a:rPr>
              <a:t> Rhesus </a:t>
            </a:r>
            <a:r>
              <a:rPr lang="en-US" sz="2000" b="1" dirty="0" err="1">
                <a:sym typeface="Wingdings" pitchFamily="2" charset="2"/>
              </a:rPr>
              <a:t>negatieve</a:t>
            </a:r>
            <a:r>
              <a:rPr lang="en-US" sz="2000" b="1" dirty="0">
                <a:sym typeface="Wingdings" pitchFamily="2" charset="2"/>
              </a:rPr>
              <a:t> </a:t>
            </a:r>
            <a:r>
              <a:rPr lang="en-US" sz="2000" b="1" dirty="0" err="1">
                <a:sym typeface="Wingdings" pitchFamily="2" charset="2"/>
              </a:rPr>
              <a:t>moeder</a:t>
            </a:r>
            <a:r>
              <a:rPr lang="en-US" sz="2000" b="1" dirty="0">
                <a:sym typeface="Wingdings" pitchFamily="2" charset="2"/>
              </a:rPr>
              <a:t> met Rhesus </a:t>
            </a:r>
            <a:r>
              <a:rPr lang="en-US" sz="2000" b="1" dirty="0" err="1">
                <a:sym typeface="Wingdings" pitchFamily="2" charset="2"/>
              </a:rPr>
              <a:t>positief</a:t>
            </a:r>
            <a:r>
              <a:rPr lang="en-US" sz="2000" b="1" dirty="0">
                <a:sym typeface="Wingdings" pitchFamily="2" charset="2"/>
              </a:rPr>
              <a:t> </a:t>
            </a:r>
            <a:r>
              <a:rPr lang="en-US" sz="2000" b="1" dirty="0" err="1">
                <a:sym typeface="Wingdings" pitchFamily="2" charset="2"/>
              </a:rPr>
              <a:t>bloed</a:t>
            </a:r>
            <a:r>
              <a:rPr lang="en-US" sz="2000" b="1" dirty="0">
                <a:sym typeface="Wingdings" pitchFamily="2" charset="2"/>
              </a:rPr>
              <a:t> in contact </a:t>
            </a:r>
            <a:r>
              <a:rPr lang="en-US" sz="2000" b="1" dirty="0" err="1">
                <a:sym typeface="Wingdings" pitchFamily="2" charset="2"/>
              </a:rPr>
              <a:t>komt</a:t>
            </a:r>
            <a:endParaRPr lang="en-US" sz="2000" b="1" dirty="0">
              <a:sym typeface="Wingdings" pitchFamily="2" charset="2"/>
            </a:endParaRPr>
          </a:p>
          <a:p>
            <a:r>
              <a:rPr lang="en-US" sz="2000" dirty="0">
                <a:sym typeface="Wingdings" pitchFamily="2" charset="2"/>
              </a:rPr>
              <a:t>	- </a:t>
            </a:r>
            <a:r>
              <a:rPr lang="en-US" sz="2000" dirty="0" err="1">
                <a:sym typeface="Wingdings" pitchFamily="2" charset="2"/>
              </a:rPr>
              <a:t>bij</a:t>
            </a:r>
            <a:r>
              <a:rPr lang="en-US" sz="2000" dirty="0">
                <a:sym typeface="Wingdings" pitchFamily="2" charset="2"/>
              </a:rPr>
              <a:t> </a:t>
            </a:r>
            <a:r>
              <a:rPr lang="en-US" sz="2000" dirty="0" err="1">
                <a:sym typeface="Wingdings" pitchFamily="2" charset="2"/>
              </a:rPr>
              <a:t>transfusie</a:t>
            </a:r>
            <a:r>
              <a:rPr lang="en-US" sz="2000" dirty="0">
                <a:sym typeface="Wingdings" pitchFamily="2" charset="2"/>
              </a:rPr>
              <a:t> (</a:t>
            </a:r>
            <a:r>
              <a:rPr lang="en-US" sz="2000" u="sng" dirty="0" err="1">
                <a:sym typeface="Wingdings" pitchFamily="2" charset="2"/>
              </a:rPr>
              <a:t>geen</a:t>
            </a:r>
            <a:r>
              <a:rPr lang="en-US" sz="2000" u="sng" dirty="0">
                <a:sym typeface="Wingdings" pitchFamily="2" charset="2"/>
              </a:rPr>
              <a:t> Rh+ </a:t>
            </a:r>
            <a:r>
              <a:rPr lang="en-US" sz="2000" u="sng" dirty="0" err="1">
                <a:sym typeface="Wingdings" pitchFamily="2" charset="2"/>
              </a:rPr>
              <a:t>bloed</a:t>
            </a:r>
            <a:r>
              <a:rPr lang="en-US" sz="2000" u="sng" dirty="0">
                <a:sym typeface="Wingdings" pitchFamily="2" charset="2"/>
              </a:rPr>
              <a:t> </a:t>
            </a:r>
            <a:r>
              <a:rPr lang="en-US" sz="2000" u="sng" dirty="0" err="1">
                <a:sym typeface="Wingdings" pitchFamily="2" charset="2"/>
              </a:rPr>
              <a:t>aan</a:t>
            </a:r>
            <a:r>
              <a:rPr lang="en-US" sz="2000" u="sng" dirty="0">
                <a:sym typeface="Wingdings" pitchFamily="2" charset="2"/>
              </a:rPr>
              <a:t> Rh- </a:t>
            </a:r>
            <a:r>
              <a:rPr lang="en-US" sz="2000" u="sng" dirty="0" err="1">
                <a:sym typeface="Wingdings" pitchFamily="2" charset="2"/>
              </a:rPr>
              <a:t>persoon</a:t>
            </a:r>
            <a:r>
              <a:rPr lang="en-US" sz="2000" u="sng" dirty="0">
                <a:sym typeface="Wingdings" pitchFamily="2" charset="2"/>
              </a:rPr>
              <a:t> </a:t>
            </a:r>
            <a:r>
              <a:rPr lang="en-US" sz="2000" u="sng" dirty="0" err="1">
                <a:sym typeface="Wingdings" pitchFamily="2" charset="2"/>
              </a:rPr>
              <a:t>geven</a:t>
            </a:r>
            <a:r>
              <a:rPr lang="en-US" sz="2000" dirty="0">
                <a:sym typeface="Wingdings" pitchFamily="2" charset="2"/>
              </a:rPr>
              <a:t>; </a:t>
            </a:r>
            <a:r>
              <a:rPr lang="en-US" sz="2000" u="sng" dirty="0" err="1">
                <a:sym typeface="Wingdings" pitchFamily="2" charset="2"/>
              </a:rPr>
              <a:t>kruisproef</a:t>
            </a:r>
            <a:r>
              <a:rPr lang="en-US" sz="2000" dirty="0">
                <a:sym typeface="Wingdings" pitchFamily="2" charset="2"/>
              </a:rPr>
              <a:t>)</a:t>
            </a:r>
          </a:p>
          <a:p>
            <a:r>
              <a:rPr lang="en-US" sz="2000" dirty="0">
                <a:sym typeface="Wingdings" pitchFamily="2" charset="2"/>
              </a:rPr>
              <a:t>	- </a:t>
            </a:r>
            <a:r>
              <a:rPr lang="en-US" sz="2000" u="sng" dirty="0" err="1">
                <a:sym typeface="Wingdings" pitchFamily="2" charset="2"/>
              </a:rPr>
              <a:t>bij</a:t>
            </a:r>
            <a:r>
              <a:rPr lang="en-US" sz="2000" u="sng" dirty="0">
                <a:sym typeface="Wingdings" pitchFamily="2" charset="2"/>
              </a:rPr>
              <a:t> </a:t>
            </a:r>
            <a:r>
              <a:rPr lang="en-US" sz="2000" u="sng" dirty="0" err="1">
                <a:sym typeface="Wingdings" pitchFamily="2" charset="2"/>
              </a:rPr>
              <a:t>geboorte</a:t>
            </a:r>
            <a:r>
              <a:rPr lang="en-US" sz="2000" u="sng" dirty="0">
                <a:sym typeface="Wingdings" pitchFamily="2" charset="2"/>
              </a:rPr>
              <a:t> </a:t>
            </a:r>
            <a:r>
              <a:rPr lang="en-US" sz="2000" dirty="0">
                <a:sym typeface="Wingdings" pitchFamily="2" charset="2"/>
              </a:rPr>
              <a:t>van baby </a:t>
            </a:r>
            <a:r>
              <a:rPr lang="en-US" sz="2000" u="sng" dirty="0" err="1">
                <a:sym typeface="Wingdings" pitchFamily="2" charset="2"/>
              </a:rPr>
              <a:t>preventief</a:t>
            </a:r>
            <a:r>
              <a:rPr lang="en-US" sz="2000" u="sng" dirty="0">
                <a:sym typeface="Wingdings" pitchFamily="2" charset="2"/>
              </a:rPr>
              <a:t> </a:t>
            </a:r>
            <a:r>
              <a:rPr lang="en-US" sz="2000" u="sng" dirty="0" err="1">
                <a:sym typeface="Wingdings" pitchFamily="2" charset="2"/>
              </a:rPr>
              <a:t>antistoffen</a:t>
            </a:r>
            <a:r>
              <a:rPr lang="en-US" sz="2000" u="sng" dirty="0">
                <a:sym typeface="Wingdings" pitchFamily="2" charset="2"/>
              </a:rPr>
              <a:t> </a:t>
            </a:r>
            <a:r>
              <a:rPr lang="en-US" sz="2000" dirty="0" err="1">
                <a:sym typeface="Wingdings" pitchFamily="2" charset="2"/>
              </a:rPr>
              <a:t>toedienen</a:t>
            </a:r>
            <a:r>
              <a:rPr lang="en-US" sz="2000" dirty="0">
                <a:sym typeface="Wingdings" pitchFamily="2" charset="2"/>
              </a:rPr>
              <a:t> die rhesus factor op baby RBC </a:t>
            </a:r>
            <a:r>
              <a:rPr lang="en-US" sz="2000" dirty="0" err="1">
                <a:sym typeface="Wingdings" pitchFamily="2" charset="2"/>
              </a:rPr>
              <a:t>capteren</a:t>
            </a:r>
            <a:endParaRPr lang="en-US" sz="2000" dirty="0">
              <a:sym typeface="Wingdings" pitchFamily="2" charset="2"/>
            </a:endParaRPr>
          </a:p>
          <a:p>
            <a:r>
              <a:rPr lang="en-US" sz="2000" dirty="0">
                <a:sym typeface="Wingdings" pitchFamily="2" charset="2"/>
              </a:rPr>
              <a:t>	           	 </a:t>
            </a:r>
            <a:r>
              <a:rPr lang="en-US" sz="2000" dirty="0" err="1">
                <a:sym typeface="Wingdings" pitchFamily="2" charset="2"/>
              </a:rPr>
              <a:t>moeder</a:t>
            </a:r>
            <a:r>
              <a:rPr lang="en-US" sz="2000" dirty="0">
                <a:sym typeface="Wingdings" pitchFamily="2" charset="2"/>
              </a:rPr>
              <a:t> start </a:t>
            </a:r>
            <a:r>
              <a:rPr lang="en-US" sz="2000" dirty="0" err="1">
                <a:sym typeface="Wingdings" pitchFamily="2" charset="2"/>
              </a:rPr>
              <a:t>geen</a:t>
            </a:r>
            <a:r>
              <a:rPr lang="en-US" sz="2000" dirty="0">
                <a:sym typeface="Wingdings" pitchFamily="2" charset="2"/>
              </a:rPr>
              <a:t> </a:t>
            </a:r>
            <a:r>
              <a:rPr lang="en-US" sz="2000" dirty="0" err="1">
                <a:sym typeface="Wingdings" pitchFamily="2" charset="2"/>
              </a:rPr>
              <a:t>immuunreactie</a:t>
            </a:r>
            <a:r>
              <a:rPr lang="en-US" sz="2000" dirty="0">
                <a:sym typeface="Wingdings" pitchFamily="2" charset="2"/>
              </a:rPr>
              <a:t> op </a:t>
            </a:r>
            <a:r>
              <a:rPr lang="en-US" sz="2000" dirty="0" err="1">
                <a:sym typeface="Wingdings" pitchFamily="2" charset="2"/>
              </a:rPr>
              <a:t>en</a:t>
            </a:r>
            <a:r>
              <a:rPr lang="en-US" sz="2000" dirty="0">
                <a:sym typeface="Wingdings" pitchFamily="2" charset="2"/>
              </a:rPr>
              <a:t> </a:t>
            </a:r>
            <a:r>
              <a:rPr lang="en-US" sz="2000" dirty="0" err="1">
                <a:sym typeface="Wingdings" pitchFamily="2" charset="2"/>
              </a:rPr>
              <a:t>maakt</a:t>
            </a:r>
            <a:r>
              <a:rPr lang="en-US" sz="2000" dirty="0">
                <a:sym typeface="Wingdings" pitchFamily="2" charset="2"/>
              </a:rPr>
              <a:t> </a:t>
            </a:r>
            <a:r>
              <a:rPr lang="en-US" sz="2000" dirty="0" err="1">
                <a:sym typeface="Wingdings" pitchFamily="2" charset="2"/>
              </a:rPr>
              <a:t>dus</a:t>
            </a:r>
            <a:r>
              <a:rPr lang="en-US" sz="2000" dirty="0">
                <a:sym typeface="Wingdings" pitchFamily="2" charset="2"/>
              </a:rPr>
              <a:t> </a:t>
            </a:r>
            <a:r>
              <a:rPr lang="en-US" sz="2000" dirty="0" err="1">
                <a:sym typeface="Wingdings" pitchFamily="2" charset="2"/>
              </a:rPr>
              <a:t>geen</a:t>
            </a:r>
            <a:r>
              <a:rPr lang="en-US" sz="2000" dirty="0">
                <a:sym typeface="Wingdings" pitchFamily="2" charset="2"/>
              </a:rPr>
              <a:t> Rhesus </a:t>
            </a:r>
            <a:r>
              <a:rPr lang="en-US" sz="2000" dirty="0" err="1">
                <a:sym typeface="Wingdings" pitchFamily="2" charset="2"/>
              </a:rPr>
              <a:t>antistoffen</a:t>
            </a:r>
            <a:r>
              <a:rPr lang="en-US" sz="2000" dirty="0">
                <a:sym typeface="Wingdings" pitchFamily="2" charset="2"/>
              </a:rPr>
              <a:t> </a:t>
            </a:r>
            <a:r>
              <a:rPr lang="en-US" sz="2000" dirty="0" err="1">
                <a:sym typeface="Wingdings" pitchFamily="2" charset="2"/>
              </a:rPr>
              <a:t>aan</a:t>
            </a:r>
            <a:endParaRPr lang="en-US" sz="2000" dirty="0">
              <a:sym typeface="Wingdings" pitchFamily="2" charset="2"/>
            </a:endParaRPr>
          </a:p>
          <a:p>
            <a:r>
              <a:rPr lang="en-US" sz="2000" b="1" dirty="0">
                <a:sym typeface="Wingdings" pitchFamily="2" charset="2"/>
              </a:rPr>
              <a:t>	   	 </a:t>
            </a:r>
            <a:r>
              <a:rPr lang="en-US" sz="2000" dirty="0" err="1">
                <a:sym typeface="Wingdings" pitchFamily="2" charset="2"/>
              </a:rPr>
              <a:t>volgende</a:t>
            </a:r>
            <a:r>
              <a:rPr lang="en-US" sz="2000" dirty="0">
                <a:sym typeface="Wingdings" pitchFamily="2" charset="2"/>
              </a:rPr>
              <a:t> </a:t>
            </a:r>
            <a:r>
              <a:rPr lang="en-US" sz="2000" dirty="0" err="1">
                <a:sym typeface="Wingdings" pitchFamily="2" charset="2"/>
              </a:rPr>
              <a:t>zwangerschap</a:t>
            </a:r>
            <a:r>
              <a:rPr lang="en-US" sz="2000" dirty="0">
                <a:sym typeface="Wingdings" pitchFamily="2" charset="2"/>
              </a:rPr>
              <a:t> </a:t>
            </a:r>
            <a:r>
              <a:rPr lang="en-US" sz="2000" dirty="0" err="1">
                <a:sym typeface="Wingdings" pitchFamily="2" charset="2"/>
              </a:rPr>
              <a:t>veilig</a:t>
            </a:r>
            <a:endParaRPr lang="en-US" sz="2000" dirty="0"/>
          </a:p>
        </p:txBody>
      </p:sp>
    </p:spTree>
    <p:extLst>
      <p:ext uri="{BB962C8B-B14F-4D97-AF65-F5344CB8AC3E}">
        <p14:creationId xmlns:p14="http://schemas.microsoft.com/office/powerpoint/2010/main" val="1761984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F0B2187-5F70-BE53-C3E3-1E639E171E58}"/>
              </a:ext>
            </a:extLst>
          </p:cNvPr>
          <p:cNvSpPr txBox="1">
            <a:spLocks noChangeArrowheads="1"/>
          </p:cNvSpPr>
          <p:nvPr/>
        </p:nvSpPr>
        <p:spPr bwMode="auto">
          <a:xfrm>
            <a:off x="2903861" y="218121"/>
            <a:ext cx="6420136" cy="51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US" altLang="nl-BE" sz="2400" b="1" kern="0" dirty="0"/>
              <a:t>Hypersensitivity reactions: 4 types</a:t>
            </a:r>
          </a:p>
        </p:txBody>
      </p:sp>
      <p:sp>
        <p:nvSpPr>
          <p:cNvPr id="8" name="TextBox 7">
            <a:extLst>
              <a:ext uri="{FF2B5EF4-FFF2-40B4-BE49-F238E27FC236}">
                <a16:creationId xmlns:a16="http://schemas.microsoft.com/office/drawing/2014/main" id="{CF6C0F4A-96C3-A491-56A1-8DCA93716E15}"/>
              </a:ext>
            </a:extLst>
          </p:cNvPr>
          <p:cNvSpPr txBox="1"/>
          <p:nvPr/>
        </p:nvSpPr>
        <p:spPr>
          <a:xfrm>
            <a:off x="2158423" y="1737133"/>
            <a:ext cx="8995247" cy="2677656"/>
          </a:xfrm>
          <a:prstGeom prst="rect">
            <a:avLst/>
          </a:prstGeom>
          <a:noFill/>
        </p:spPr>
        <p:txBody>
          <a:bodyPr wrap="square">
            <a:spAutoFit/>
          </a:bodyPr>
          <a:lstStyle/>
          <a:p>
            <a:r>
              <a:rPr lang="en-US" altLang="nl-BE" sz="2400" kern="0" dirty="0">
                <a:latin typeface="Calibri" panose="020F0502020204030204" pitchFamily="34" charset="0"/>
                <a:cs typeface="Calibri" panose="020F0502020204030204" pitchFamily="34" charset="0"/>
              </a:rPr>
              <a:t>Type I 		(Immediate) hypersensitivity reaction (</a:t>
            </a:r>
            <a:r>
              <a:rPr lang="en-US" altLang="nl-BE" sz="2400" kern="0" dirty="0" err="1">
                <a:latin typeface="Calibri" panose="020F0502020204030204" pitchFamily="34" charset="0"/>
                <a:cs typeface="Calibri" panose="020F0502020204030204" pitchFamily="34" charset="0"/>
              </a:rPr>
              <a:t>IgE</a:t>
            </a:r>
            <a:r>
              <a:rPr lang="en-US" altLang="nl-BE" sz="2400" kern="0" dirty="0">
                <a:latin typeface="Calibri" panose="020F0502020204030204" pitchFamily="34" charset="0"/>
                <a:cs typeface="Calibri" panose="020F0502020204030204" pitchFamily="34" charset="0"/>
              </a:rPr>
              <a:t> antibodies)</a:t>
            </a:r>
          </a:p>
          <a:p>
            <a:endParaRPr lang="en-US" altLang="nl-BE" sz="2400" b="1" kern="0" dirty="0">
              <a:latin typeface="Calibri" panose="020F0502020204030204" pitchFamily="34" charset="0"/>
              <a:cs typeface="Calibri" panose="020F0502020204030204" pitchFamily="34" charset="0"/>
            </a:endParaRPr>
          </a:p>
          <a:p>
            <a:pPr marL="0" indent="0" eaLnBrk="1" hangingPunct="1">
              <a:buNone/>
            </a:pPr>
            <a:r>
              <a:rPr lang="en-US" altLang="nl-BE" sz="2400" kern="0" dirty="0">
                <a:latin typeface="Calibri" panose="020F0502020204030204" pitchFamily="34" charset="0"/>
                <a:cs typeface="Calibri" panose="020F0502020204030204" pitchFamily="34" charset="0"/>
              </a:rPr>
              <a:t>Type II 		Antibody (IgG) mediated hypersensitivity</a:t>
            </a:r>
          </a:p>
          <a:p>
            <a:endParaRPr lang="en-US" altLang="nl-BE" sz="2400" b="1" kern="0" dirty="0">
              <a:latin typeface="Calibri" panose="020F0502020204030204" pitchFamily="34" charset="0"/>
              <a:cs typeface="Calibri" panose="020F0502020204030204" pitchFamily="34" charset="0"/>
            </a:endParaRPr>
          </a:p>
          <a:p>
            <a:r>
              <a:rPr lang="en-US" altLang="nl-BE" sz="2400" b="1" kern="0" dirty="0">
                <a:latin typeface="Calibri" panose="020F0502020204030204" pitchFamily="34" charset="0"/>
                <a:cs typeface="Calibri" panose="020F0502020204030204" pitchFamily="34" charset="0"/>
              </a:rPr>
              <a:t>Type III	Immune complex mediated hypersensitivity</a:t>
            </a:r>
          </a:p>
          <a:p>
            <a:endParaRPr lang="en-US" altLang="nl-BE" sz="2400" kern="0" dirty="0">
              <a:latin typeface="Calibri" panose="020F0502020204030204" pitchFamily="34" charset="0"/>
              <a:cs typeface="Calibri" panose="020F0502020204030204" pitchFamily="34" charset="0"/>
            </a:endParaRPr>
          </a:p>
          <a:p>
            <a:r>
              <a:rPr lang="en-US" altLang="nl-BE" sz="2400" kern="0" dirty="0">
                <a:latin typeface="Calibri" panose="020F0502020204030204" pitchFamily="34" charset="0"/>
                <a:cs typeface="Calibri" panose="020F0502020204030204" pitchFamily="34" charset="0"/>
              </a:rPr>
              <a:t>Type IV	Cell mediated hypersensitivity</a:t>
            </a:r>
          </a:p>
        </p:txBody>
      </p:sp>
    </p:spTree>
    <p:extLst>
      <p:ext uri="{BB962C8B-B14F-4D97-AF65-F5344CB8AC3E}">
        <p14:creationId xmlns:p14="http://schemas.microsoft.com/office/powerpoint/2010/main" val="7823067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descr="figure_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3255" y="3064287"/>
            <a:ext cx="2830921" cy="37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F060A7D-382B-ECD1-3032-0CCC1AE91344}"/>
              </a:ext>
            </a:extLst>
          </p:cNvPr>
          <p:cNvSpPr txBox="1"/>
          <p:nvPr/>
        </p:nvSpPr>
        <p:spPr>
          <a:xfrm>
            <a:off x="2127832" y="118323"/>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III: Immune complex mediated hypersensitivity</a:t>
            </a:r>
          </a:p>
        </p:txBody>
      </p:sp>
      <p:pic>
        <p:nvPicPr>
          <p:cNvPr id="7" name="Picture 6">
            <a:extLst>
              <a:ext uri="{FF2B5EF4-FFF2-40B4-BE49-F238E27FC236}">
                <a16:creationId xmlns:a16="http://schemas.microsoft.com/office/drawing/2014/main" id="{00B48CF7-0AFF-4053-421E-56C834D4C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2322" y="3070261"/>
            <a:ext cx="2639628" cy="3684047"/>
          </a:xfrm>
          <a:prstGeom prst="rect">
            <a:avLst/>
          </a:prstGeom>
          <a:ln>
            <a:solidFill>
              <a:schemeClr val="tx1"/>
            </a:solidFill>
          </a:ln>
        </p:spPr>
      </p:pic>
      <p:sp>
        <p:nvSpPr>
          <p:cNvPr id="13" name="TextBox 12">
            <a:extLst>
              <a:ext uri="{FF2B5EF4-FFF2-40B4-BE49-F238E27FC236}">
                <a16:creationId xmlns:a16="http://schemas.microsoft.com/office/drawing/2014/main" id="{BE75BFB4-7F50-2811-F486-1588AEC214E8}"/>
              </a:ext>
            </a:extLst>
          </p:cNvPr>
          <p:cNvSpPr txBox="1"/>
          <p:nvPr/>
        </p:nvSpPr>
        <p:spPr>
          <a:xfrm>
            <a:off x="776377" y="645686"/>
            <a:ext cx="12158662" cy="3046988"/>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Enkel het volgende weten:</a:t>
            </a:r>
          </a:p>
          <a:p>
            <a:pPr eaLnBrk="1" hangingPunct="1"/>
            <a:r>
              <a:rPr lang="nl-BE" altLang="nl-BE" sz="2400" dirty="0">
                <a:latin typeface="Calibri" panose="020F0502020204030204" pitchFamily="34" charset="0"/>
                <a:cs typeface="Calibri" panose="020F0502020204030204" pitchFamily="34" charset="0"/>
              </a:rPr>
              <a:t>- berust op immuuncomplexen (= antilichaam - antigen complexen)</a:t>
            </a:r>
          </a:p>
          <a:p>
            <a:pPr eaLnBrk="1" hangingPunct="1"/>
            <a:r>
              <a:rPr lang="nl-BE" altLang="nl-BE" sz="2400" dirty="0">
                <a:latin typeface="Calibri" panose="020F0502020204030204" pitchFamily="34" charset="0"/>
                <a:cs typeface="Calibri" panose="020F0502020204030204" pitchFamily="34" charset="0"/>
              </a:rPr>
              <a:t>- oplosbaar antigen i.p.v. gebinden aan cell oppervlak (= type II)</a:t>
            </a:r>
          </a:p>
          <a:p>
            <a:pPr eaLnBrk="1" hangingPunct="1"/>
            <a:r>
              <a:rPr lang="nl-BE" altLang="nl-BE" sz="2400" dirty="0">
                <a:latin typeface="Calibri" panose="020F0502020204030204" pitchFamily="34" charset="0"/>
                <a:cs typeface="Calibri" panose="020F0502020204030204" pitchFamily="34" charset="0"/>
              </a:rPr>
              <a:t>- complexen slaan neer in weefsels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ontstekingsreactie</a:t>
            </a:r>
          </a:p>
          <a:p>
            <a:pPr eaLnBrk="1" hangingPunct="1"/>
            <a:r>
              <a:rPr lang="nl-BE" altLang="nl-BE" sz="2400" dirty="0">
                <a:latin typeface="Calibri" panose="020F0502020204030204" pitchFamily="34" charset="0"/>
                <a:cs typeface="Calibri" panose="020F0502020204030204" pitchFamily="34" charset="0"/>
              </a:rPr>
              <a:t>- neutrofielen (synoniem: polymorphonucleairen) spelen een belangrijke rol</a:t>
            </a:r>
          </a:p>
          <a:p>
            <a:pPr eaLnBrk="1" hangingPunct="1"/>
            <a:r>
              <a:rPr lang="nl-BE" altLang="nl-BE" sz="2400" dirty="0">
                <a:latin typeface="Calibri" panose="020F0502020204030204" pitchFamily="34" charset="0"/>
                <a:cs typeface="Calibri" panose="020F0502020204030204" pitchFamily="34" charset="0"/>
              </a:rPr>
              <a:t>Zie rheumatoide arthritis: neerslag AG/AL complexen in de synoviale membraan</a:t>
            </a: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NL" altLang="nl-BE"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187BF49-B1C0-F7EB-9086-3335BEEDE099}"/>
              </a:ext>
            </a:extLst>
          </p:cNvPr>
          <p:cNvSpPr/>
          <p:nvPr/>
        </p:nvSpPr>
        <p:spPr>
          <a:xfrm>
            <a:off x="1401017" y="3020732"/>
            <a:ext cx="171450" cy="3786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D3DF4BCA-F9FB-ECB2-C398-D91421BD941D}"/>
              </a:ext>
            </a:extLst>
          </p:cNvPr>
          <p:cNvSpPr/>
          <p:nvPr/>
        </p:nvSpPr>
        <p:spPr>
          <a:xfrm>
            <a:off x="4127722" y="2966358"/>
            <a:ext cx="171450" cy="388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2FD5431-E711-6F83-7388-91C67F10416A}"/>
              </a:ext>
            </a:extLst>
          </p:cNvPr>
          <p:cNvSpPr/>
          <p:nvPr/>
        </p:nvSpPr>
        <p:spPr>
          <a:xfrm>
            <a:off x="1556138" y="6773770"/>
            <a:ext cx="258247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1EA145A-363D-8691-60C0-8350D53C2D44}"/>
              </a:ext>
            </a:extLst>
          </p:cNvPr>
          <p:cNvSpPr/>
          <p:nvPr/>
        </p:nvSpPr>
        <p:spPr>
          <a:xfrm>
            <a:off x="776377" y="1409700"/>
            <a:ext cx="10048641" cy="15566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793107-2340-EA27-F984-7C86B03370B4}"/>
              </a:ext>
            </a:extLst>
          </p:cNvPr>
          <p:cNvSpPr txBox="1"/>
          <p:nvPr/>
        </p:nvSpPr>
        <p:spPr>
          <a:xfrm>
            <a:off x="8257309" y="5264727"/>
            <a:ext cx="2296078" cy="369332"/>
          </a:xfrm>
          <a:prstGeom prst="rect">
            <a:avLst/>
          </a:prstGeom>
          <a:noFill/>
        </p:spPr>
        <p:txBody>
          <a:bodyPr wrap="none" rtlCol="0">
            <a:spAutoFit/>
          </a:bodyPr>
          <a:lstStyle/>
          <a:p>
            <a:r>
              <a:rPr lang="en-US" dirty="0" err="1"/>
              <a:t>Figuren</a:t>
            </a:r>
            <a:r>
              <a:rPr lang="en-US" dirty="0"/>
              <a:t> </a:t>
            </a:r>
            <a:r>
              <a:rPr lang="en-US" dirty="0" err="1"/>
              <a:t>niet</a:t>
            </a:r>
            <a:r>
              <a:rPr lang="en-US" dirty="0"/>
              <a:t> </a:t>
            </a:r>
            <a:r>
              <a:rPr lang="en-US" dirty="0" err="1"/>
              <a:t>te</a:t>
            </a:r>
            <a:r>
              <a:rPr lang="en-US" dirty="0"/>
              <a:t> </a:t>
            </a:r>
            <a:r>
              <a:rPr lang="en-US" dirty="0" err="1"/>
              <a:t>kennen</a:t>
            </a:r>
            <a:endParaRPr lang="en-US" dirty="0"/>
          </a:p>
        </p:txBody>
      </p:sp>
    </p:spTree>
    <p:extLst>
      <p:ext uri="{BB962C8B-B14F-4D97-AF65-F5344CB8AC3E}">
        <p14:creationId xmlns:p14="http://schemas.microsoft.com/office/powerpoint/2010/main" val="4116407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descr="figure_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3255" y="3064287"/>
            <a:ext cx="2830921" cy="37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F060A7D-382B-ECD1-3032-0CCC1AE91344}"/>
              </a:ext>
            </a:extLst>
          </p:cNvPr>
          <p:cNvSpPr txBox="1"/>
          <p:nvPr/>
        </p:nvSpPr>
        <p:spPr>
          <a:xfrm>
            <a:off x="2127832" y="118323"/>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III: Immune complex mediated hypersensitivity</a:t>
            </a:r>
          </a:p>
        </p:txBody>
      </p:sp>
      <p:pic>
        <p:nvPicPr>
          <p:cNvPr id="7" name="Picture 6">
            <a:extLst>
              <a:ext uri="{FF2B5EF4-FFF2-40B4-BE49-F238E27FC236}">
                <a16:creationId xmlns:a16="http://schemas.microsoft.com/office/drawing/2014/main" id="{00B48CF7-0AFF-4053-421E-56C834D4C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2322" y="3070261"/>
            <a:ext cx="2639628" cy="3684047"/>
          </a:xfrm>
          <a:prstGeom prst="rect">
            <a:avLst/>
          </a:prstGeom>
          <a:ln>
            <a:solidFill>
              <a:schemeClr val="tx1"/>
            </a:solidFill>
          </a:ln>
        </p:spPr>
      </p:pic>
      <p:sp>
        <p:nvSpPr>
          <p:cNvPr id="13" name="TextBox 12">
            <a:extLst>
              <a:ext uri="{FF2B5EF4-FFF2-40B4-BE49-F238E27FC236}">
                <a16:creationId xmlns:a16="http://schemas.microsoft.com/office/drawing/2014/main" id="{BE75BFB4-7F50-2811-F486-1588AEC214E8}"/>
              </a:ext>
            </a:extLst>
          </p:cNvPr>
          <p:cNvSpPr txBox="1"/>
          <p:nvPr/>
        </p:nvSpPr>
        <p:spPr>
          <a:xfrm>
            <a:off x="776377" y="645686"/>
            <a:ext cx="12158662" cy="3046988"/>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Enkel het volgende weten:</a:t>
            </a:r>
          </a:p>
          <a:p>
            <a:r>
              <a:rPr lang="nl-BE" altLang="nl-BE" sz="2400" dirty="0">
                <a:latin typeface="Calibri" panose="020F0502020204030204" pitchFamily="34" charset="0"/>
                <a:cs typeface="Calibri" panose="020F0502020204030204" pitchFamily="34" charset="0"/>
              </a:rPr>
              <a:t>- berust op immuuncomplexen (= antilichaam - antigen complexen)</a:t>
            </a:r>
          </a:p>
          <a:p>
            <a:pPr eaLnBrk="1" hangingPunct="1"/>
            <a:r>
              <a:rPr lang="nl-BE" altLang="nl-BE" sz="2400" dirty="0">
                <a:latin typeface="Calibri" panose="020F0502020204030204" pitchFamily="34" charset="0"/>
                <a:cs typeface="Calibri" panose="020F0502020204030204" pitchFamily="34" charset="0"/>
              </a:rPr>
              <a:t>- antigen is oplosbaar i.p.v. gebonden aan cell oppervlak (= type II)</a:t>
            </a:r>
          </a:p>
          <a:p>
            <a:pPr eaLnBrk="1" hangingPunct="1"/>
            <a:r>
              <a:rPr lang="nl-BE" altLang="nl-BE" sz="2400" dirty="0">
                <a:latin typeface="Calibri" panose="020F0502020204030204" pitchFamily="34" charset="0"/>
                <a:cs typeface="Calibri" panose="020F0502020204030204" pitchFamily="34" charset="0"/>
              </a:rPr>
              <a:t>- complexen slaan neer in weefsels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ontstekingsreactie</a:t>
            </a:r>
          </a:p>
          <a:p>
            <a:pPr eaLnBrk="1" hangingPunct="1"/>
            <a:r>
              <a:rPr lang="nl-BE" altLang="nl-BE" sz="2400" dirty="0">
                <a:latin typeface="Calibri" panose="020F0502020204030204" pitchFamily="34" charset="0"/>
                <a:cs typeface="Calibri" panose="020F0502020204030204" pitchFamily="34" charset="0"/>
              </a:rPr>
              <a:t>- neutrofielen (synoniem: polymorphonucleairen) spelen een belangrijke rol</a:t>
            </a:r>
          </a:p>
          <a:p>
            <a:pPr eaLnBrk="1" hangingPunct="1"/>
            <a:r>
              <a:rPr lang="nl-BE" altLang="nl-BE" sz="2400" dirty="0">
                <a:latin typeface="Calibri" panose="020F0502020204030204" pitchFamily="34" charset="0"/>
                <a:cs typeface="Calibri" panose="020F0502020204030204" pitchFamily="34" charset="0"/>
              </a:rPr>
              <a:t>Zie rheumatoide arthritis: neerslag AG/AL complexen in de synoviale membraan</a:t>
            </a: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NL" altLang="nl-BE"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187BF49-B1C0-F7EB-9086-3335BEEDE099}"/>
              </a:ext>
            </a:extLst>
          </p:cNvPr>
          <p:cNvSpPr/>
          <p:nvPr/>
        </p:nvSpPr>
        <p:spPr>
          <a:xfrm>
            <a:off x="1401017" y="3020732"/>
            <a:ext cx="171450" cy="3786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D3DF4BCA-F9FB-ECB2-C398-D91421BD941D}"/>
              </a:ext>
            </a:extLst>
          </p:cNvPr>
          <p:cNvSpPr/>
          <p:nvPr/>
        </p:nvSpPr>
        <p:spPr>
          <a:xfrm>
            <a:off x="4127722" y="2966358"/>
            <a:ext cx="171450" cy="388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2FD5431-E711-6F83-7388-91C67F10416A}"/>
              </a:ext>
            </a:extLst>
          </p:cNvPr>
          <p:cNvSpPr/>
          <p:nvPr/>
        </p:nvSpPr>
        <p:spPr>
          <a:xfrm>
            <a:off x="1556138" y="6773770"/>
            <a:ext cx="258247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1EA145A-363D-8691-60C0-8350D53C2D44}"/>
              </a:ext>
            </a:extLst>
          </p:cNvPr>
          <p:cNvSpPr/>
          <p:nvPr/>
        </p:nvSpPr>
        <p:spPr>
          <a:xfrm>
            <a:off x="776377" y="1847274"/>
            <a:ext cx="10048641" cy="1082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822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descr="figure_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3255" y="3064287"/>
            <a:ext cx="2830921" cy="37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F060A7D-382B-ECD1-3032-0CCC1AE91344}"/>
              </a:ext>
            </a:extLst>
          </p:cNvPr>
          <p:cNvSpPr txBox="1"/>
          <p:nvPr/>
        </p:nvSpPr>
        <p:spPr>
          <a:xfrm>
            <a:off x="2127832" y="118323"/>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III: Immune complex mediated hypersensitivity</a:t>
            </a:r>
          </a:p>
        </p:txBody>
      </p:sp>
      <p:pic>
        <p:nvPicPr>
          <p:cNvPr id="7" name="Picture 6">
            <a:extLst>
              <a:ext uri="{FF2B5EF4-FFF2-40B4-BE49-F238E27FC236}">
                <a16:creationId xmlns:a16="http://schemas.microsoft.com/office/drawing/2014/main" id="{00B48CF7-0AFF-4053-421E-56C834D4C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2322" y="3070261"/>
            <a:ext cx="2639628" cy="3684047"/>
          </a:xfrm>
          <a:prstGeom prst="rect">
            <a:avLst/>
          </a:prstGeom>
          <a:ln>
            <a:solidFill>
              <a:schemeClr val="tx1"/>
            </a:solidFill>
          </a:ln>
        </p:spPr>
      </p:pic>
      <p:sp>
        <p:nvSpPr>
          <p:cNvPr id="13" name="TextBox 12">
            <a:extLst>
              <a:ext uri="{FF2B5EF4-FFF2-40B4-BE49-F238E27FC236}">
                <a16:creationId xmlns:a16="http://schemas.microsoft.com/office/drawing/2014/main" id="{BE75BFB4-7F50-2811-F486-1588AEC214E8}"/>
              </a:ext>
            </a:extLst>
          </p:cNvPr>
          <p:cNvSpPr txBox="1"/>
          <p:nvPr/>
        </p:nvSpPr>
        <p:spPr>
          <a:xfrm>
            <a:off x="776377" y="645686"/>
            <a:ext cx="12158662" cy="3046988"/>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Enkel het volgende weten:</a:t>
            </a:r>
          </a:p>
          <a:p>
            <a:pPr eaLnBrk="1" hangingPunct="1"/>
            <a:r>
              <a:rPr lang="nl-BE" altLang="nl-BE" sz="2400" dirty="0">
                <a:latin typeface="Calibri" panose="020F0502020204030204" pitchFamily="34" charset="0"/>
                <a:cs typeface="Calibri" panose="020F0502020204030204" pitchFamily="34" charset="0"/>
              </a:rPr>
              <a:t>- berust op immuuncomplexen (= antilichaam - antigen complexen)</a:t>
            </a:r>
          </a:p>
          <a:p>
            <a:pPr eaLnBrk="1" hangingPunct="1"/>
            <a:r>
              <a:rPr lang="nl-BE" altLang="nl-BE" sz="2400" dirty="0">
                <a:latin typeface="Calibri" panose="020F0502020204030204" pitchFamily="34" charset="0"/>
                <a:cs typeface="Calibri" panose="020F0502020204030204" pitchFamily="34" charset="0"/>
              </a:rPr>
              <a:t>- antigen is oplosbaar i.p.v. gebonden aan cell oppervlak (= type II)</a:t>
            </a:r>
          </a:p>
          <a:p>
            <a:pPr eaLnBrk="1" hangingPunct="1"/>
            <a:r>
              <a:rPr lang="nl-BE" altLang="nl-BE" sz="2400" dirty="0">
                <a:latin typeface="Calibri" panose="020F0502020204030204" pitchFamily="34" charset="0"/>
                <a:cs typeface="Calibri" panose="020F0502020204030204" pitchFamily="34" charset="0"/>
              </a:rPr>
              <a:t>- complexen slaan neer in weefsels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ontstekingsreactie</a:t>
            </a:r>
          </a:p>
          <a:p>
            <a:pPr eaLnBrk="1" hangingPunct="1"/>
            <a:r>
              <a:rPr lang="nl-BE" altLang="nl-BE" sz="2400" dirty="0">
                <a:latin typeface="Calibri" panose="020F0502020204030204" pitchFamily="34" charset="0"/>
                <a:cs typeface="Calibri" panose="020F0502020204030204" pitchFamily="34" charset="0"/>
              </a:rPr>
              <a:t>- neutrofielen (synoniem: polymorphonucleairen) spelen een belangrijke rol</a:t>
            </a:r>
          </a:p>
          <a:p>
            <a:pPr eaLnBrk="1" hangingPunct="1"/>
            <a:r>
              <a:rPr lang="nl-BE" altLang="nl-BE" sz="2400" dirty="0">
                <a:latin typeface="Calibri" panose="020F0502020204030204" pitchFamily="34" charset="0"/>
                <a:cs typeface="Calibri" panose="020F0502020204030204" pitchFamily="34" charset="0"/>
              </a:rPr>
              <a:t>Zie rheumatoide arthritis: neerslag AG/AL complexen in de synoviale membraan</a:t>
            </a: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NL" altLang="nl-BE"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187BF49-B1C0-F7EB-9086-3335BEEDE099}"/>
              </a:ext>
            </a:extLst>
          </p:cNvPr>
          <p:cNvSpPr/>
          <p:nvPr/>
        </p:nvSpPr>
        <p:spPr>
          <a:xfrm>
            <a:off x="1401017" y="3020732"/>
            <a:ext cx="171450" cy="3786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D3DF4BCA-F9FB-ECB2-C398-D91421BD941D}"/>
              </a:ext>
            </a:extLst>
          </p:cNvPr>
          <p:cNvSpPr/>
          <p:nvPr/>
        </p:nvSpPr>
        <p:spPr>
          <a:xfrm>
            <a:off x="4127722" y="2966358"/>
            <a:ext cx="171450" cy="388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2FD5431-E711-6F83-7388-91C67F10416A}"/>
              </a:ext>
            </a:extLst>
          </p:cNvPr>
          <p:cNvSpPr/>
          <p:nvPr/>
        </p:nvSpPr>
        <p:spPr>
          <a:xfrm>
            <a:off x="1556138" y="6773770"/>
            <a:ext cx="258247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1EA145A-363D-8691-60C0-8350D53C2D44}"/>
              </a:ext>
            </a:extLst>
          </p:cNvPr>
          <p:cNvSpPr/>
          <p:nvPr/>
        </p:nvSpPr>
        <p:spPr>
          <a:xfrm>
            <a:off x="776377" y="2207490"/>
            <a:ext cx="10048641" cy="7588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690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descr="figure_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3255" y="3064287"/>
            <a:ext cx="2830921" cy="37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F060A7D-382B-ECD1-3032-0CCC1AE91344}"/>
              </a:ext>
            </a:extLst>
          </p:cNvPr>
          <p:cNvSpPr txBox="1"/>
          <p:nvPr/>
        </p:nvSpPr>
        <p:spPr>
          <a:xfrm>
            <a:off x="2127832" y="118323"/>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III: Immune complex mediated hypersensitivity</a:t>
            </a:r>
          </a:p>
        </p:txBody>
      </p:sp>
      <p:pic>
        <p:nvPicPr>
          <p:cNvPr id="7" name="Picture 6">
            <a:extLst>
              <a:ext uri="{FF2B5EF4-FFF2-40B4-BE49-F238E27FC236}">
                <a16:creationId xmlns:a16="http://schemas.microsoft.com/office/drawing/2014/main" id="{00B48CF7-0AFF-4053-421E-56C834D4C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2322" y="3070261"/>
            <a:ext cx="2639628" cy="3684047"/>
          </a:xfrm>
          <a:prstGeom prst="rect">
            <a:avLst/>
          </a:prstGeom>
          <a:ln>
            <a:solidFill>
              <a:schemeClr val="tx1"/>
            </a:solidFill>
          </a:ln>
        </p:spPr>
      </p:pic>
      <p:sp>
        <p:nvSpPr>
          <p:cNvPr id="13" name="TextBox 12">
            <a:extLst>
              <a:ext uri="{FF2B5EF4-FFF2-40B4-BE49-F238E27FC236}">
                <a16:creationId xmlns:a16="http://schemas.microsoft.com/office/drawing/2014/main" id="{BE75BFB4-7F50-2811-F486-1588AEC214E8}"/>
              </a:ext>
            </a:extLst>
          </p:cNvPr>
          <p:cNvSpPr txBox="1"/>
          <p:nvPr/>
        </p:nvSpPr>
        <p:spPr>
          <a:xfrm>
            <a:off x="776377" y="645686"/>
            <a:ext cx="12158662" cy="3046988"/>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Enkel het volgende weten:</a:t>
            </a:r>
          </a:p>
          <a:p>
            <a:pPr eaLnBrk="1" hangingPunct="1"/>
            <a:r>
              <a:rPr lang="nl-BE" altLang="nl-BE" sz="2400" dirty="0">
                <a:latin typeface="Calibri" panose="020F0502020204030204" pitchFamily="34" charset="0"/>
                <a:cs typeface="Calibri" panose="020F0502020204030204" pitchFamily="34" charset="0"/>
              </a:rPr>
              <a:t>- berust op immuuncomplexen (= antilichaam - antigen complexen)</a:t>
            </a:r>
          </a:p>
          <a:p>
            <a:pPr eaLnBrk="1" hangingPunct="1"/>
            <a:r>
              <a:rPr lang="nl-BE" altLang="nl-BE" sz="2400" dirty="0">
                <a:latin typeface="Calibri" panose="020F0502020204030204" pitchFamily="34" charset="0"/>
                <a:cs typeface="Calibri" panose="020F0502020204030204" pitchFamily="34" charset="0"/>
              </a:rPr>
              <a:t>- antigen is oplosbaar i.p.v. gebonden aan cell oppervlak (= type II)</a:t>
            </a:r>
          </a:p>
          <a:p>
            <a:pPr eaLnBrk="1" hangingPunct="1"/>
            <a:r>
              <a:rPr lang="nl-BE" altLang="nl-BE" sz="2400" dirty="0">
                <a:latin typeface="Calibri" panose="020F0502020204030204" pitchFamily="34" charset="0"/>
                <a:cs typeface="Calibri" panose="020F0502020204030204" pitchFamily="34" charset="0"/>
              </a:rPr>
              <a:t>- complexen slaan neer in weefsels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ontstekingsreactie</a:t>
            </a:r>
          </a:p>
          <a:p>
            <a:pPr eaLnBrk="1" hangingPunct="1"/>
            <a:r>
              <a:rPr lang="nl-BE" altLang="nl-BE" sz="2400" dirty="0">
                <a:latin typeface="Calibri" panose="020F0502020204030204" pitchFamily="34" charset="0"/>
                <a:cs typeface="Calibri" panose="020F0502020204030204" pitchFamily="34" charset="0"/>
              </a:rPr>
              <a:t>- neutrofielen (synoniem: polymorphonucleairen) spelen een belangrijke rol</a:t>
            </a:r>
          </a:p>
          <a:p>
            <a:pPr eaLnBrk="1" hangingPunct="1"/>
            <a:r>
              <a:rPr lang="nl-BE" altLang="nl-BE" sz="2400" dirty="0">
                <a:latin typeface="Calibri" panose="020F0502020204030204" pitchFamily="34" charset="0"/>
                <a:cs typeface="Calibri" panose="020F0502020204030204" pitchFamily="34" charset="0"/>
              </a:rPr>
              <a:t>Zie rheumatoide arthritis: neerslag AG/AL complexen in de synoviale membraan</a:t>
            </a: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NL" altLang="nl-BE"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187BF49-B1C0-F7EB-9086-3335BEEDE099}"/>
              </a:ext>
            </a:extLst>
          </p:cNvPr>
          <p:cNvSpPr/>
          <p:nvPr/>
        </p:nvSpPr>
        <p:spPr>
          <a:xfrm>
            <a:off x="1401017" y="3020732"/>
            <a:ext cx="171450" cy="3786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D3DF4BCA-F9FB-ECB2-C398-D91421BD941D}"/>
              </a:ext>
            </a:extLst>
          </p:cNvPr>
          <p:cNvSpPr/>
          <p:nvPr/>
        </p:nvSpPr>
        <p:spPr>
          <a:xfrm>
            <a:off x="4127722" y="2966358"/>
            <a:ext cx="171450" cy="388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2FD5431-E711-6F83-7388-91C67F10416A}"/>
              </a:ext>
            </a:extLst>
          </p:cNvPr>
          <p:cNvSpPr/>
          <p:nvPr/>
        </p:nvSpPr>
        <p:spPr>
          <a:xfrm>
            <a:off x="1556138" y="6773770"/>
            <a:ext cx="258247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1EA145A-363D-8691-60C0-8350D53C2D44}"/>
              </a:ext>
            </a:extLst>
          </p:cNvPr>
          <p:cNvSpPr/>
          <p:nvPr/>
        </p:nvSpPr>
        <p:spPr>
          <a:xfrm>
            <a:off x="776377" y="2475345"/>
            <a:ext cx="10048641" cy="4910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4553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descr="figure_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3255" y="3064287"/>
            <a:ext cx="2830921" cy="37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0B48CF7-0AFF-4053-421E-56C834D4C1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2322" y="3070261"/>
            <a:ext cx="2639628" cy="3684047"/>
          </a:xfrm>
          <a:prstGeom prst="rect">
            <a:avLst/>
          </a:prstGeom>
          <a:ln>
            <a:solidFill>
              <a:schemeClr val="tx1"/>
            </a:solidFill>
          </a:ln>
        </p:spPr>
      </p:pic>
      <p:sp>
        <p:nvSpPr>
          <p:cNvPr id="13" name="TextBox 12">
            <a:extLst>
              <a:ext uri="{FF2B5EF4-FFF2-40B4-BE49-F238E27FC236}">
                <a16:creationId xmlns:a16="http://schemas.microsoft.com/office/drawing/2014/main" id="{BE75BFB4-7F50-2811-F486-1588AEC214E8}"/>
              </a:ext>
            </a:extLst>
          </p:cNvPr>
          <p:cNvSpPr txBox="1"/>
          <p:nvPr/>
        </p:nvSpPr>
        <p:spPr>
          <a:xfrm>
            <a:off x="776377" y="645686"/>
            <a:ext cx="12158662" cy="3046988"/>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Enkel het volgende weten:</a:t>
            </a:r>
          </a:p>
          <a:p>
            <a:pPr eaLnBrk="1" hangingPunct="1"/>
            <a:r>
              <a:rPr lang="nl-BE" altLang="nl-BE" sz="2400" dirty="0">
                <a:latin typeface="Calibri" panose="020F0502020204030204" pitchFamily="34" charset="0"/>
                <a:cs typeface="Calibri" panose="020F0502020204030204" pitchFamily="34" charset="0"/>
              </a:rPr>
              <a:t>- berust op immuuncomplexen (= antilichaam - antigen complexen) </a:t>
            </a:r>
          </a:p>
          <a:p>
            <a:pPr eaLnBrk="1" hangingPunct="1"/>
            <a:r>
              <a:rPr lang="nl-BE" altLang="nl-BE" sz="2400" dirty="0">
                <a:latin typeface="Calibri" panose="020F0502020204030204" pitchFamily="34" charset="0"/>
                <a:cs typeface="Calibri" panose="020F0502020204030204" pitchFamily="34" charset="0"/>
              </a:rPr>
              <a:t>- antigen is oplosbaar i.p.v. gebonden aan cell oppervlak (= type II)</a:t>
            </a:r>
          </a:p>
          <a:p>
            <a:pPr eaLnBrk="1" hangingPunct="1"/>
            <a:r>
              <a:rPr lang="nl-BE" altLang="nl-BE" sz="2400" dirty="0">
                <a:latin typeface="Calibri" panose="020F0502020204030204" pitchFamily="34" charset="0"/>
                <a:cs typeface="Calibri" panose="020F0502020204030204" pitchFamily="34" charset="0"/>
              </a:rPr>
              <a:t>- complexen slaan neer in weefsels </a:t>
            </a:r>
            <a:r>
              <a:rPr lang="nl-BE" altLang="nl-BE" sz="2400" dirty="0">
                <a:latin typeface="Calibri" panose="020F0502020204030204" pitchFamily="34" charset="0"/>
                <a:cs typeface="Calibri" panose="020F0502020204030204" pitchFamily="34" charset="0"/>
                <a:sym typeface="Wingdings" pitchFamily="2" charset="2"/>
              </a:rPr>
              <a:t> </a:t>
            </a:r>
            <a:r>
              <a:rPr lang="nl-BE" altLang="nl-BE" sz="2400" dirty="0">
                <a:latin typeface="Calibri" panose="020F0502020204030204" pitchFamily="34" charset="0"/>
                <a:cs typeface="Calibri" panose="020F0502020204030204" pitchFamily="34" charset="0"/>
              </a:rPr>
              <a:t>ontstekingsreactie</a:t>
            </a:r>
          </a:p>
          <a:p>
            <a:pPr eaLnBrk="1" hangingPunct="1"/>
            <a:r>
              <a:rPr lang="nl-BE" altLang="nl-BE" sz="2400" dirty="0">
                <a:latin typeface="Calibri" panose="020F0502020204030204" pitchFamily="34" charset="0"/>
                <a:cs typeface="Calibri" panose="020F0502020204030204" pitchFamily="34" charset="0"/>
              </a:rPr>
              <a:t>- neutrofielen (synoniem: polymorphonucleairen) spelen een belangrijke rol</a:t>
            </a:r>
          </a:p>
          <a:p>
            <a:pPr eaLnBrk="1" hangingPunct="1"/>
            <a:r>
              <a:rPr lang="nl-BE" altLang="nl-BE" sz="2400" dirty="0">
                <a:latin typeface="Calibri" panose="020F0502020204030204" pitchFamily="34" charset="0"/>
                <a:cs typeface="Calibri" panose="020F0502020204030204" pitchFamily="34" charset="0"/>
              </a:rPr>
              <a:t>Zie rheumatoide arthritis: neerslag AG/AL complexen in de synoviale membraan</a:t>
            </a: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NL" altLang="nl-BE" sz="2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187BF49-B1C0-F7EB-9086-3335BEEDE099}"/>
              </a:ext>
            </a:extLst>
          </p:cNvPr>
          <p:cNvSpPr/>
          <p:nvPr/>
        </p:nvSpPr>
        <p:spPr>
          <a:xfrm>
            <a:off x="1401017" y="3020732"/>
            <a:ext cx="171450" cy="37865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D3DF4BCA-F9FB-ECB2-C398-D91421BD941D}"/>
              </a:ext>
            </a:extLst>
          </p:cNvPr>
          <p:cNvSpPr/>
          <p:nvPr/>
        </p:nvSpPr>
        <p:spPr>
          <a:xfrm>
            <a:off x="4127722" y="2966358"/>
            <a:ext cx="171450" cy="388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C2FD5431-E711-6F83-7388-91C67F10416A}"/>
              </a:ext>
            </a:extLst>
          </p:cNvPr>
          <p:cNvSpPr/>
          <p:nvPr/>
        </p:nvSpPr>
        <p:spPr>
          <a:xfrm>
            <a:off x="1556138" y="6773770"/>
            <a:ext cx="2582470"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3A199D8-2BB3-9FAF-0F43-E018092EC68E}"/>
              </a:ext>
            </a:extLst>
          </p:cNvPr>
          <p:cNvSpPr txBox="1"/>
          <p:nvPr/>
        </p:nvSpPr>
        <p:spPr>
          <a:xfrm>
            <a:off x="7672059" y="5862880"/>
            <a:ext cx="2501967" cy="646331"/>
          </a:xfrm>
          <a:prstGeom prst="rect">
            <a:avLst/>
          </a:prstGeom>
          <a:noFill/>
        </p:spPr>
        <p:txBody>
          <a:bodyPr wrap="none" rtlCol="0">
            <a:spAutoFit/>
          </a:bodyPr>
          <a:lstStyle/>
          <a:p>
            <a:r>
              <a:rPr lang="en-US" dirty="0" err="1">
                <a:latin typeface="Calibri" panose="020F0502020204030204" pitchFamily="34" charset="0"/>
                <a:cs typeface="Calibri" panose="020F0502020204030204" pitchFamily="34" charset="0"/>
              </a:rPr>
              <a:t>Bv</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synoviale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membraan</a:t>
            </a:r>
            <a:r>
              <a:rPr lang="en-US" dirty="0">
                <a:latin typeface="Calibri" panose="020F0502020204030204" pitchFamily="34" charset="0"/>
                <a:cs typeface="Calibri" panose="020F0502020204030204" pitchFamily="34" charset="0"/>
              </a:rPr>
              <a:t> </a:t>
            </a:r>
          </a:p>
          <a:p>
            <a:r>
              <a:rPr lang="en-US" dirty="0" err="1">
                <a:latin typeface="Calibri" panose="020F0502020204030204" pitchFamily="34" charset="0"/>
                <a:cs typeface="Calibri" panose="020F0502020204030204" pitchFamily="34" charset="0"/>
              </a:rPr>
              <a:t>bij</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rheumatoide</a:t>
            </a:r>
            <a:r>
              <a:rPr lang="en-US" dirty="0">
                <a:latin typeface="Calibri" panose="020F0502020204030204" pitchFamily="34" charset="0"/>
                <a:cs typeface="Calibri" panose="020F0502020204030204" pitchFamily="34" charset="0"/>
              </a:rPr>
              <a:t> arthritis</a:t>
            </a:r>
          </a:p>
        </p:txBody>
      </p:sp>
      <p:pic>
        <p:nvPicPr>
          <p:cNvPr id="2" name="Picture 3" descr="figure_3">
            <a:extLst>
              <a:ext uri="{FF2B5EF4-FFF2-40B4-BE49-F238E27FC236}">
                <a16:creationId xmlns:a16="http://schemas.microsoft.com/office/drawing/2014/main" id="{2A6D7E6F-6AF6-FC74-D69B-7D2B7C8653E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a:xfrm>
            <a:off x="8326953" y="3064287"/>
            <a:ext cx="2332725" cy="2625321"/>
          </a:xfrm>
          <a:prstGeom prst="rect">
            <a:avLst/>
          </a:prstGeom>
          <a:noFill/>
        </p:spPr>
      </p:pic>
      <p:sp>
        <p:nvSpPr>
          <p:cNvPr id="3" name="TextBox 2">
            <a:extLst>
              <a:ext uri="{FF2B5EF4-FFF2-40B4-BE49-F238E27FC236}">
                <a16:creationId xmlns:a16="http://schemas.microsoft.com/office/drawing/2014/main" id="{29F61D96-07B5-A184-F431-96FFB5325A42}"/>
              </a:ext>
            </a:extLst>
          </p:cNvPr>
          <p:cNvSpPr txBox="1"/>
          <p:nvPr/>
        </p:nvSpPr>
        <p:spPr>
          <a:xfrm>
            <a:off x="2127832" y="118323"/>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III: Immune complex mediated hypersensitivity</a:t>
            </a:r>
          </a:p>
        </p:txBody>
      </p:sp>
    </p:spTree>
    <p:extLst>
      <p:ext uri="{BB962C8B-B14F-4D97-AF65-F5344CB8AC3E}">
        <p14:creationId xmlns:p14="http://schemas.microsoft.com/office/powerpoint/2010/main" val="1329504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ure_4.1.jpg">
            <a:extLst>
              <a:ext uri="{FF2B5EF4-FFF2-40B4-BE49-F238E27FC236}">
                <a16:creationId xmlns:a16="http://schemas.microsoft.com/office/drawing/2014/main" id="{8FE53706-C27C-ECE3-FCDA-0CF61232EE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075842" y="247732"/>
            <a:ext cx="6057900" cy="629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657BD5F-A84E-4D08-F8BA-941E0CE924AB}"/>
              </a:ext>
            </a:extLst>
          </p:cNvPr>
          <p:cNvSpPr txBox="1"/>
          <p:nvPr/>
        </p:nvSpPr>
        <p:spPr>
          <a:xfrm>
            <a:off x="4398556" y="6045952"/>
            <a:ext cx="1724768" cy="369332"/>
          </a:xfrm>
          <a:prstGeom prst="rect">
            <a:avLst/>
          </a:prstGeom>
          <a:noFill/>
          <a:ln w="6350">
            <a:noFill/>
          </a:ln>
        </p:spPr>
        <p:txBody>
          <a:bodyPr wrap="none" rtlCol="0">
            <a:spAutoFit/>
          </a:bodyPr>
          <a:lstStyle/>
          <a:p>
            <a:r>
              <a:rPr lang="en-US" dirty="0">
                <a:solidFill>
                  <a:srgbClr val="FF0000"/>
                </a:solidFill>
              </a:rPr>
              <a:t>Destroy</a:t>
            </a:r>
            <a:r>
              <a:rPr lang="en-US" dirty="0"/>
              <a:t> </a:t>
            </a:r>
            <a:r>
              <a:rPr lang="en-US" dirty="0">
                <a:solidFill>
                  <a:srgbClr val="FF0000"/>
                </a:solidFill>
              </a:rPr>
              <a:t>bacteria</a:t>
            </a:r>
          </a:p>
        </p:txBody>
      </p:sp>
      <p:sp>
        <p:nvSpPr>
          <p:cNvPr id="13" name="Rectangle 12">
            <a:extLst>
              <a:ext uri="{FF2B5EF4-FFF2-40B4-BE49-F238E27FC236}">
                <a16:creationId xmlns:a16="http://schemas.microsoft.com/office/drawing/2014/main" id="{847267A2-18F8-24DB-0D1D-E96304524664}"/>
              </a:ext>
            </a:extLst>
          </p:cNvPr>
          <p:cNvSpPr/>
          <p:nvPr/>
        </p:nvSpPr>
        <p:spPr>
          <a:xfrm>
            <a:off x="4725416" y="4939840"/>
            <a:ext cx="1273616" cy="1102205"/>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D5BCCD-160A-BEA5-8E16-03C43C255128}"/>
              </a:ext>
            </a:extLst>
          </p:cNvPr>
          <p:cNvSpPr txBox="1"/>
          <p:nvPr/>
        </p:nvSpPr>
        <p:spPr>
          <a:xfrm>
            <a:off x="6202836" y="6042045"/>
            <a:ext cx="2915775" cy="646331"/>
          </a:xfrm>
          <a:prstGeom prst="rect">
            <a:avLst/>
          </a:prstGeom>
          <a:noFill/>
          <a:ln w="6350">
            <a:noFill/>
          </a:ln>
        </p:spPr>
        <p:txBody>
          <a:bodyPr wrap="square" rtlCol="0">
            <a:spAutoFit/>
          </a:bodyPr>
          <a:lstStyle/>
          <a:p>
            <a:r>
              <a:rPr lang="en-US" dirty="0">
                <a:solidFill>
                  <a:srgbClr val="FF0000"/>
                </a:solidFill>
              </a:rPr>
              <a:t>Destroy </a:t>
            </a:r>
            <a:r>
              <a:rPr lang="en-US" u="sng" dirty="0">
                <a:solidFill>
                  <a:srgbClr val="FF0000"/>
                </a:solidFill>
              </a:rPr>
              <a:t>cells</a:t>
            </a:r>
            <a:r>
              <a:rPr lang="en-US" dirty="0">
                <a:solidFill>
                  <a:srgbClr val="FF0000"/>
                </a:solidFill>
              </a:rPr>
              <a:t> holding virus</a:t>
            </a:r>
          </a:p>
          <a:p>
            <a:r>
              <a:rPr lang="en-US" dirty="0">
                <a:solidFill>
                  <a:srgbClr val="FF0000"/>
                </a:solidFill>
              </a:rPr>
              <a:t>&amp; cancer </a:t>
            </a:r>
            <a:r>
              <a:rPr lang="en-US" u="sng" dirty="0">
                <a:solidFill>
                  <a:srgbClr val="FF0000"/>
                </a:solidFill>
              </a:rPr>
              <a:t>cells</a:t>
            </a:r>
            <a:r>
              <a:rPr lang="en-US" dirty="0">
                <a:solidFill>
                  <a:srgbClr val="FF0000"/>
                </a:solidFill>
              </a:rPr>
              <a:t> &amp; </a:t>
            </a:r>
            <a:r>
              <a:rPr lang="en-US" u="sng" dirty="0">
                <a:solidFill>
                  <a:srgbClr val="FF0000"/>
                </a:solidFill>
              </a:rPr>
              <a:t>fungi</a:t>
            </a:r>
          </a:p>
        </p:txBody>
      </p:sp>
      <p:sp>
        <p:nvSpPr>
          <p:cNvPr id="5" name="Rectangle 4">
            <a:extLst>
              <a:ext uri="{FF2B5EF4-FFF2-40B4-BE49-F238E27FC236}">
                <a16:creationId xmlns:a16="http://schemas.microsoft.com/office/drawing/2014/main" id="{63835B1F-3B18-45CF-D2EA-AFBCBC1193EF}"/>
              </a:ext>
            </a:extLst>
          </p:cNvPr>
          <p:cNvSpPr/>
          <p:nvPr/>
        </p:nvSpPr>
        <p:spPr>
          <a:xfrm>
            <a:off x="6325330" y="4948125"/>
            <a:ext cx="1342435" cy="974361"/>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619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F0B2187-5F70-BE53-C3E3-1E639E171E58}"/>
              </a:ext>
            </a:extLst>
          </p:cNvPr>
          <p:cNvSpPr txBox="1">
            <a:spLocks noChangeArrowheads="1"/>
          </p:cNvSpPr>
          <p:nvPr/>
        </p:nvSpPr>
        <p:spPr bwMode="auto">
          <a:xfrm>
            <a:off x="2885932" y="74688"/>
            <a:ext cx="6420136" cy="51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buFontTx/>
              <a:buNone/>
            </a:pPr>
            <a:r>
              <a:rPr lang="en-US" altLang="nl-BE" sz="2400" b="1" kern="0" dirty="0"/>
              <a:t>Hypersensitivity reactions: 4 types</a:t>
            </a:r>
          </a:p>
        </p:txBody>
      </p:sp>
      <p:sp>
        <p:nvSpPr>
          <p:cNvPr id="8" name="TextBox 7">
            <a:extLst>
              <a:ext uri="{FF2B5EF4-FFF2-40B4-BE49-F238E27FC236}">
                <a16:creationId xmlns:a16="http://schemas.microsoft.com/office/drawing/2014/main" id="{CF6C0F4A-96C3-A491-56A1-8DCA93716E15}"/>
              </a:ext>
            </a:extLst>
          </p:cNvPr>
          <p:cNvSpPr txBox="1"/>
          <p:nvPr/>
        </p:nvSpPr>
        <p:spPr>
          <a:xfrm>
            <a:off x="2158423" y="1737133"/>
            <a:ext cx="8995247" cy="2677656"/>
          </a:xfrm>
          <a:prstGeom prst="rect">
            <a:avLst/>
          </a:prstGeom>
          <a:noFill/>
        </p:spPr>
        <p:txBody>
          <a:bodyPr wrap="square">
            <a:spAutoFit/>
          </a:bodyPr>
          <a:lstStyle/>
          <a:p>
            <a:r>
              <a:rPr lang="en-US" altLang="nl-BE" sz="2400" kern="0" dirty="0">
                <a:latin typeface="Calibri" panose="020F0502020204030204" pitchFamily="34" charset="0"/>
                <a:cs typeface="Calibri" panose="020F0502020204030204" pitchFamily="34" charset="0"/>
              </a:rPr>
              <a:t>Type I 		(Immediate) hypersensitivity reaction (</a:t>
            </a:r>
            <a:r>
              <a:rPr lang="en-US" altLang="nl-BE" sz="2400" kern="0" dirty="0" err="1">
                <a:latin typeface="Calibri" panose="020F0502020204030204" pitchFamily="34" charset="0"/>
                <a:cs typeface="Calibri" panose="020F0502020204030204" pitchFamily="34" charset="0"/>
              </a:rPr>
              <a:t>IgE</a:t>
            </a:r>
            <a:r>
              <a:rPr lang="en-US" altLang="nl-BE" sz="2400" kern="0" dirty="0">
                <a:latin typeface="Calibri" panose="020F0502020204030204" pitchFamily="34" charset="0"/>
                <a:cs typeface="Calibri" panose="020F0502020204030204" pitchFamily="34" charset="0"/>
              </a:rPr>
              <a:t> antibodies)</a:t>
            </a:r>
          </a:p>
          <a:p>
            <a:endParaRPr lang="en-US" altLang="nl-BE" sz="2400" b="1" kern="0" dirty="0">
              <a:latin typeface="Calibri" panose="020F0502020204030204" pitchFamily="34" charset="0"/>
              <a:cs typeface="Calibri" panose="020F0502020204030204" pitchFamily="34" charset="0"/>
            </a:endParaRPr>
          </a:p>
          <a:p>
            <a:pPr marL="0" indent="0" eaLnBrk="1" hangingPunct="1">
              <a:buNone/>
            </a:pPr>
            <a:r>
              <a:rPr lang="en-US" altLang="nl-BE" sz="2400" kern="0" dirty="0">
                <a:latin typeface="Calibri" panose="020F0502020204030204" pitchFamily="34" charset="0"/>
                <a:cs typeface="Calibri" panose="020F0502020204030204" pitchFamily="34" charset="0"/>
              </a:rPr>
              <a:t>Type II 		Antibody (IgG) mediated hypersensitivity</a:t>
            </a:r>
          </a:p>
          <a:p>
            <a:endParaRPr lang="en-US" altLang="nl-BE" sz="2400" b="1" kern="0" dirty="0">
              <a:latin typeface="Calibri" panose="020F0502020204030204" pitchFamily="34" charset="0"/>
              <a:cs typeface="Calibri" panose="020F0502020204030204" pitchFamily="34" charset="0"/>
            </a:endParaRPr>
          </a:p>
          <a:p>
            <a:r>
              <a:rPr lang="en-US" altLang="nl-BE" sz="2400" kern="0" dirty="0">
                <a:latin typeface="Calibri" panose="020F0502020204030204" pitchFamily="34" charset="0"/>
                <a:cs typeface="Calibri" panose="020F0502020204030204" pitchFamily="34" charset="0"/>
              </a:rPr>
              <a:t>Type III		Immune complex mediated hypersensitivity</a:t>
            </a:r>
          </a:p>
          <a:p>
            <a:endParaRPr lang="en-US" altLang="nl-BE" sz="2400" b="1" kern="0" dirty="0">
              <a:latin typeface="Calibri" panose="020F0502020204030204" pitchFamily="34" charset="0"/>
              <a:cs typeface="Calibri" panose="020F0502020204030204" pitchFamily="34" charset="0"/>
            </a:endParaRPr>
          </a:p>
          <a:p>
            <a:r>
              <a:rPr lang="en-US" altLang="nl-BE" sz="2400" b="1" kern="0" dirty="0">
                <a:latin typeface="Calibri" panose="020F0502020204030204" pitchFamily="34" charset="0"/>
                <a:cs typeface="Calibri" panose="020F0502020204030204" pitchFamily="34" charset="0"/>
              </a:rPr>
              <a:t>Type IV	Cell mediated hypersensitivity</a:t>
            </a:r>
          </a:p>
        </p:txBody>
      </p:sp>
    </p:spTree>
    <p:extLst>
      <p:ext uri="{BB962C8B-B14F-4D97-AF65-F5344CB8AC3E}">
        <p14:creationId xmlns:p14="http://schemas.microsoft.com/office/powerpoint/2010/main" val="3528560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060A7D-382B-ECD1-3032-0CCC1AE91344}"/>
              </a:ext>
            </a:extLst>
          </p:cNvPr>
          <p:cNvSpPr txBox="1"/>
          <p:nvPr/>
        </p:nvSpPr>
        <p:spPr>
          <a:xfrm>
            <a:off x="2127832" y="118323"/>
            <a:ext cx="7875153" cy="461665"/>
          </a:xfrm>
          <a:prstGeom prst="rect">
            <a:avLst/>
          </a:prstGeom>
          <a:noFill/>
        </p:spPr>
        <p:txBody>
          <a:bodyPr wrap="square">
            <a:spAutoFit/>
          </a:bodyPr>
          <a:lstStyle/>
          <a:p>
            <a:pPr marL="0" indent="0" eaLnBrk="1" hangingPunct="1">
              <a:buNone/>
            </a:pPr>
            <a:r>
              <a:rPr lang="en-US" altLang="nl-BE" sz="2400" b="1" kern="0" dirty="0">
                <a:latin typeface="Calibri" panose="020F0502020204030204" pitchFamily="34" charset="0"/>
                <a:cs typeface="Calibri" panose="020F0502020204030204" pitchFamily="34" charset="0"/>
              </a:rPr>
              <a:t>Type IV: Cell mediated hypersensitivity</a:t>
            </a:r>
          </a:p>
        </p:txBody>
      </p:sp>
      <p:sp>
        <p:nvSpPr>
          <p:cNvPr id="13" name="TextBox 12">
            <a:extLst>
              <a:ext uri="{FF2B5EF4-FFF2-40B4-BE49-F238E27FC236}">
                <a16:creationId xmlns:a16="http://schemas.microsoft.com/office/drawing/2014/main" id="{BE75BFB4-7F50-2811-F486-1588AEC214E8}"/>
              </a:ext>
            </a:extLst>
          </p:cNvPr>
          <p:cNvSpPr txBox="1"/>
          <p:nvPr/>
        </p:nvSpPr>
        <p:spPr>
          <a:xfrm>
            <a:off x="3804337" y="793295"/>
            <a:ext cx="8267589" cy="3046988"/>
          </a:xfrm>
          <a:prstGeom prst="rect">
            <a:avLst/>
          </a:prstGeom>
          <a:noFill/>
        </p:spPr>
        <p:txBody>
          <a:bodyPr wrap="square">
            <a:spAutoFit/>
          </a:bodyPr>
          <a:lstStyle/>
          <a:p>
            <a:r>
              <a:rPr lang="nl-BE" altLang="nl-BE" sz="2400" dirty="0">
                <a:latin typeface="Calibri" panose="020F0502020204030204" pitchFamily="34" charset="0"/>
                <a:cs typeface="Calibri" panose="020F0502020204030204" pitchFamily="34" charset="0"/>
              </a:rPr>
              <a:t>Enkel weten:</a:t>
            </a:r>
          </a:p>
          <a:p>
            <a:endParaRPr lang="nl-BE" altLang="nl-BE" sz="2400" dirty="0">
              <a:latin typeface="Calibri" panose="020F0502020204030204" pitchFamily="34" charset="0"/>
              <a:cs typeface="Calibri" panose="020F0502020204030204" pitchFamily="34" charset="0"/>
            </a:endParaRPr>
          </a:p>
          <a:p>
            <a:r>
              <a:rPr lang="nl-BE" altLang="nl-BE" sz="2400" dirty="0">
                <a:latin typeface="Calibri" panose="020F0502020204030204" pitchFamily="34" charset="0"/>
                <a:cs typeface="Calibri" panose="020F0502020204030204" pitchFamily="34" charset="0"/>
              </a:rPr>
              <a:t>T cel gemedieerd en vertraagde reactie (24-72 uur)</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Voorbeelden:</a:t>
            </a:r>
          </a:p>
          <a:p>
            <a:pPr eaLnBrk="1" hangingPunct="1"/>
            <a:r>
              <a:rPr lang="nl-BE" altLang="nl-BE" sz="2400" dirty="0">
                <a:latin typeface="Calibri" panose="020F0502020204030204" pitchFamily="34" charset="0"/>
                <a:cs typeface="Calibri" panose="020F0502020204030204" pitchFamily="34" charset="0"/>
              </a:rPr>
              <a:t>1. Contact dermatitis</a:t>
            </a:r>
          </a:p>
          <a:p>
            <a:pPr eaLnBrk="1" hangingPunct="1"/>
            <a:r>
              <a:rPr lang="nl-BE" altLang="nl-BE" sz="2400" dirty="0">
                <a:latin typeface="Calibri" panose="020F0502020204030204" pitchFamily="34" charset="0"/>
                <a:cs typeface="Calibri" panose="020F0502020204030204" pitchFamily="34" charset="0"/>
              </a:rPr>
              <a:t>2. Tuberculine reactie (Mantoux test)</a:t>
            </a:r>
          </a:p>
          <a:p>
            <a:pPr eaLnBrk="1" hangingPunct="1"/>
            <a:r>
              <a:rPr lang="nl-BE" altLang="nl-BE" sz="2000" dirty="0">
                <a:latin typeface="Calibri" panose="020F0502020204030204" pitchFamily="34" charset="0"/>
                <a:cs typeface="Calibri" panose="020F0502020204030204" pitchFamily="34" charset="0"/>
              </a:rPr>
              <a:t>      </a:t>
            </a:r>
            <a:r>
              <a:rPr lang="nl-BE" altLang="nl-BE" sz="2400" dirty="0">
                <a:latin typeface="Calibri" panose="020F0502020204030204" pitchFamily="34" charset="0"/>
                <a:cs typeface="Calibri" panose="020F0502020204030204" pitchFamily="34" charset="0"/>
              </a:rPr>
              <a:t>tuberculine = niet-infectieus extract van de tuberculose bacil</a:t>
            </a:r>
            <a:endParaRPr lang="nl-BE" altLang="nl-BE" sz="2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DCDA383-81B5-56DA-BD38-AD38637433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707" y="694982"/>
            <a:ext cx="2821865" cy="5822438"/>
          </a:xfrm>
          <a:prstGeom prst="rect">
            <a:avLst/>
          </a:prstGeom>
        </p:spPr>
      </p:pic>
      <p:sp>
        <p:nvSpPr>
          <p:cNvPr id="3" name="TextBox 2">
            <a:extLst>
              <a:ext uri="{FF2B5EF4-FFF2-40B4-BE49-F238E27FC236}">
                <a16:creationId xmlns:a16="http://schemas.microsoft.com/office/drawing/2014/main" id="{39C1BA34-8AD6-70AD-9A80-FD1BF9B9F8EA}"/>
              </a:ext>
            </a:extLst>
          </p:cNvPr>
          <p:cNvSpPr txBox="1"/>
          <p:nvPr/>
        </p:nvSpPr>
        <p:spPr>
          <a:xfrm>
            <a:off x="3782560" y="6064705"/>
            <a:ext cx="1323760" cy="369332"/>
          </a:xfrm>
          <a:prstGeom prst="rect">
            <a:avLst/>
          </a:prstGeom>
          <a:noFill/>
        </p:spPr>
        <p:txBody>
          <a:bodyPr wrap="none" rtlCol="0">
            <a:spAutoFit/>
          </a:bodyPr>
          <a:lstStyle/>
          <a:p>
            <a:r>
              <a:rPr lang="en-US" u="sng" dirty="0" err="1"/>
              <a:t>Niet</a:t>
            </a:r>
            <a:r>
              <a:rPr lang="en-US" dirty="0"/>
              <a:t> </a:t>
            </a:r>
            <a:r>
              <a:rPr lang="en-US" dirty="0" err="1"/>
              <a:t>kennen</a:t>
            </a:r>
            <a:endParaRPr lang="en-US" dirty="0"/>
          </a:p>
        </p:txBody>
      </p:sp>
      <p:cxnSp>
        <p:nvCxnSpPr>
          <p:cNvPr id="6" name="Straight Arrow Connector 5">
            <a:extLst>
              <a:ext uri="{FF2B5EF4-FFF2-40B4-BE49-F238E27FC236}">
                <a16:creationId xmlns:a16="http://schemas.microsoft.com/office/drawing/2014/main" id="{495E0D47-E643-122F-13E2-63DE74CF1DE9}"/>
              </a:ext>
            </a:extLst>
          </p:cNvPr>
          <p:cNvCxnSpPr>
            <a:cxnSpLocks/>
          </p:cNvCxnSpPr>
          <p:nvPr/>
        </p:nvCxnSpPr>
        <p:spPr>
          <a:xfrm flipH="1" flipV="1">
            <a:off x="3425447" y="5629836"/>
            <a:ext cx="410900" cy="6016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412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f/fa/Mantoux_tuberculin_skin_test.jpg/1280px-Mantoux_tuberculin_skin_tes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3602" y="1739737"/>
            <a:ext cx="5639003" cy="370059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9304" y="1739737"/>
            <a:ext cx="5772150" cy="3700595"/>
          </a:xfrm>
          <a:prstGeom prst="rect">
            <a:avLst/>
          </a:prstGeom>
        </p:spPr>
      </p:pic>
      <p:sp>
        <p:nvSpPr>
          <p:cNvPr id="5" name="Rectangle 2"/>
          <p:cNvSpPr>
            <a:spLocks noChangeArrowheads="1"/>
          </p:cNvSpPr>
          <p:nvPr/>
        </p:nvSpPr>
        <p:spPr bwMode="auto">
          <a:xfrm>
            <a:off x="1833564" y="469067"/>
            <a:ext cx="85248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sz="4400" dirty="0" err="1">
                <a:solidFill>
                  <a:srgbClr val="1974CF"/>
                </a:solidFill>
                <a:latin typeface="Calibri" panose="020F0502020204030204" pitchFamily="34" charset="0"/>
                <a:cs typeface="Calibri" panose="020F0502020204030204" pitchFamily="34" charset="0"/>
              </a:rPr>
              <a:t>Mantoux</a:t>
            </a:r>
            <a:r>
              <a:rPr lang="en-US" altLang="nl-BE" sz="4400" dirty="0">
                <a:solidFill>
                  <a:srgbClr val="1974CF"/>
                </a:solidFill>
                <a:latin typeface="Calibri" panose="020F0502020204030204" pitchFamily="34" charset="0"/>
                <a:cs typeface="Calibri" panose="020F0502020204030204" pitchFamily="34" charset="0"/>
              </a:rPr>
              <a:t> test</a:t>
            </a:r>
          </a:p>
        </p:txBody>
      </p:sp>
      <p:sp>
        <p:nvSpPr>
          <p:cNvPr id="3" name="TextBox 2">
            <a:extLst>
              <a:ext uri="{FF2B5EF4-FFF2-40B4-BE49-F238E27FC236}">
                <a16:creationId xmlns:a16="http://schemas.microsoft.com/office/drawing/2014/main" id="{65B6F3FC-8D9A-B201-9DC8-9530E0337BE4}"/>
              </a:ext>
            </a:extLst>
          </p:cNvPr>
          <p:cNvSpPr txBox="1"/>
          <p:nvPr/>
        </p:nvSpPr>
        <p:spPr>
          <a:xfrm>
            <a:off x="464950" y="5565338"/>
            <a:ext cx="11220774" cy="461665"/>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Injectie antigen tuberculose bacterie		Mantoux na hoeveel tijd aflezen ?</a:t>
            </a:r>
          </a:p>
        </p:txBody>
      </p:sp>
    </p:spTree>
    <p:extLst>
      <p:ext uri="{BB962C8B-B14F-4D97-AF65-F5344CB8AC3E}">
        <p14:creationId xmlns:p14="http://schemas.microsoft.com/office/powerpoint/2010/main" val="10220108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table_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77177" y="541528"/>
            <a:ext cx="10781115" cy="5624336"/>
          </a:xfrm>
          <a:noFill/>
        </p:spPr>
      </p:pic>
      <p:pic>
        <p:nvPicPr>
          <p:cNvPr id="4" name="Picture 2" descr="table_4">
            <a:extLst>
              <a:ext uri="{FF2B5EF4-FFF2-40B4-BE49-F238E27FC236}">
                <a16:creationId xmlns:a16="http://schemas.microsoft.com/office/drawing/2014/main" id="{91E20BD3-9D27-B8CE-25B7-AB86DE61B23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5918" y="4541003"/>
            <a:ext cx="811077" cy="66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EBEE0A7C-95DE-94B1-1191-8DD1F390D0BA}"/>
              </a:ext>
            </a:extLst>
          </p:cNvPr>
          <p:cNvCxnSpPr/>
          <p:nvPr/>
        </p:nvCxnSpPr>
        <p:spPr>
          <a:xfrm>
            <a:off x="3424518" y="4930588"/>
            <a:ext cx="166743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32EC5A-57C1-AFA1-8EAE-7C0ABE39B7AE}"/>
              </a:ext>
            </a:extLst>
          </p:cNvPr>
          <p:cNvCxnSpPr>
            <a:cxnSpLocks/>
          </p:cNvCxnSpPr>
          <p:nvPr/>
        </p:nvCxnSpPr>
        <p:spPr>
          <a:xfrm>
            <a:off x="8631927" y="4356846"/>
            <a:ext cx="278421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3" descr="table_4">
            <a:extLst>
              <a:ext uri="{FF2B5EF4-FFF2-40B4-BE49-F238E27FC236}">
                <a16:creationId xmlns:a16="http://schemas.microsoft.com/office/drawing/2014/main" id="{86A27D7E-EA67-7464-9B9E-C30C7A57E8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81321" y="1602779"/>
            <a:ext cx="1906897" cy="28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9C61253-4C4F-BEF2-F163-7D498DEFC2E9}"/>
              </a:ext>
            </a:extLst>
          </p:cNvPr>
          <p:cNvSpPr/>
          <p:nvPr/>
        </p:nvSpPr>
        <p:spPr>
          <a:xfrm>
            <a:off x="896472" y="1561963"/>
            <a:ext cx="10363200" cy="2167355"/>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4A343F08-D30C-123B-B668-FDCBD52C8657}"/>
              </a:ext>
            </a:extLst>
          </p:cNvPr>
          <p:cNvCxnSpPr>
            <a:cxnSpLocks/>
          </p:cNvCxnSpPr>
          <p:nvPr/>
        </p:nvCxnSpPr>
        <p:spPr>
          <a:xfrm>
            <a:off x="8631927" y="4102846"/>
            <a:ext cx="278421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990EB42-8605-D613-66C2-FEAF43924BD8}"/>
              </a:ext>
            </a:extLst>
          </p:cNvPr>
          <p:cNvSpPr txBox="1"/>
          <p:nvPr/>
        </p:nvSpPr>
        <p:spPr>
          <a:xfrm>
            <a:off x="9356437" y="6017708"/>
            <a:ext cx="1827488" cy="369332"/>
          </a:xfrm>
          <a:prstGeom prst="rect">
            <a:avLst/>
          </a:prstGeom>
          <a:noFill/>
        </p:spPr>
        <p:txBody>
          <a:bodyPr wrap="none" rtlCol="0">
            <a:spAutoFit/>
          </a:bodyPr>
          <a:lstStyle/>
          <a:p>
            <a:r>
              <a:rPr lang="en-US" dirty="0">
                <a:solidFill>
                  <a:srgbClr val="FF0000"/>
                </a:solidFill>
              </a:rPr>
              <a:t>Rood = </a:t>
            </a:r>
            <a:r>
              <a:rPr lang="en-US" dirty="0" err="1">
                <a:solidFill>
                  <a:srgbClr val="FF0000"/>
                </a:solidFill>
              </a:rPr>
              <a:t>te</a:t>
            </a:r>
            <a:r>
              <a:rPr lang="en-US" dirty="0">
                <a:solidFill>
                  <a:srgbClr val="FF0000"/>
                </a:solidFill>
              </a:rPr>
              <a:t> </a:t>
            </a:r>
            <a:r>
              <a:rPr lang="en-US" dirty="0" err="1">
                <a:solidFill>
                  <a:srgbClr val="FF0000"/>
                </a:solidFill>
              </a:rPr>
              <a:t>kennen</a:t>
            </a:r>
            <a:endParaRPr lang="en-US" dirty="0">
              <a:solidFill>
                <a:srgbClr val="FF0000"/>
              </a:solidFill>
            </a:endParaRPr>
          </a:p>
        </p:txBody>
      </p:sp>
    </p:spTree>
    <p:extLst>
      <p:ext uri="{BB962C8B-B14F-4D97-AF65-F5344CB8AC3E}">
        <p14:creationId xmlns:p14="http://schemas.microsoft.com/office/powerpoint/2010/main" val="13406173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E0C46-F961-4DEF-F2E6-B5D67326B6CB}"/>
              </a:ext>
            </a:extLst>
          </p:cNvPr>
          <p:cNvSpPr txBox="1"/>
          <p:nvPr/>
        </p:nvSpPr>
        <p:spPr>
          <a:xfrm>
            <a:off x="766621" y="1557546"/>
            <a:ext cx="12043906" cy="6370975"/>
          </a:xfrm>
          <a:prstGeom prst="rect">
            <a:avLst/>
          </a:prstGeom>
          <a:noFill/>
        </p:spPr>
        <p:txBody>
          <a:bodyPr wrap="square">
            <a:spAutoFit/>
          </a:bodyPr>
          <a:lstStyle/>
          <a:p>
            <a:pPr eaLnBrk="1" hangingPunct="1"/>
            <a:r>
              <a:rPr lang="nl-BE" altLang="nl-BE" sz="2400" b="1" dirty="0">
                <a:latin typeface="Calibri" panose="020F0502020204030204" pitchFamily="34" charset="0"/>
                <a:cs typeface="Calibri" panose="020F0502020204030204" pitchFamily="34" charset="0"/>
              </a:rPr>
              <a:t>Wat is opsonisatie?</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Proces gedurende het welle een pathogeen gemarkeerd wordt </a:t>
            </a:r>
          </a:p>
          <a:p>
            <a:pPr eaLnBrk="1" hangingPunct="1"/>
            <a:r>
              <a:rPr lang="nl-BE" altLang="nl-BE" sz="2400" dirty="0">
                <a:latin typeface="Calibri" panose="020F0502020204030204" pitchFamily="34" charset="0"/>
                <a:cs typeface="Calibri" panose="020F0502020204030204" pitchFamily="34" charset="0"/>
              </a:rPr>
              <a:t>voor ingestie en destructie door een macrofaag</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u="sng" dirty="0">
                <a:latin typeface="Calibri" panose="020F0502020204030204" pitchFamily="34" charset="0"/>
                <a:cs typeface="Calibri" panose="020F0502020204030204" pitchFamily="34" charset="0"/>
              </a:rPr>
              <a:t>Opsoninen</a:t>
            </a:r>
            <a:r>
              <a:rPr lang="nl-BE" altLang="nl-BE" sz="2400" dirty="0">
                <a:latin typeface="Calibri" panose="020F0502020204030204" pitchFamily="34" charset="0"/>
                <a:cs typeface="Calibri" panose="020F0502020204030204" pitchFamily="34" charset="0"/>
              </a:rPr>
              <a:t> zijn eiwitten (o.a. antistoffen) die, wanneer gebonden aan stoffen of cellen, fagocyten ertoe aanzetten de stoffen of cellen met gebonden opsoninen te fagocyteren</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u="sng" dirty="0">
                <a:latin typeface="Calibri" panose="020F0502020204030204" pitchFamily="34" charset="0"/>
                <a:cs typeface="Calibri" panose="020F0502020204030204" pitchFamily="34" charset="0"/>
              </a:rPr>
              <a:t>Opsonisatie</a:t>
            </a:r>
            <a:r>
              <a:rPr lang="nl-BE" altLang="nl-BE" sz="2400" dirty="0">
                <a:latin typeface="Calibri" panose="020F0502020204030204" pitchFamily="34" charset="0"/>
                <a:cs typeface="Calibri" panose="020F0502020204030204" pitchFamily="34" charset="0"/>
              </a:rPr>
              <a:t> houdt in dat een opsonine wordt gebonden aan de receptor van </a:t>
            </a:r>
          </a:p>
          <a:p>
            <a:pPr eaLnBrk="1" hangingPunct="1"/>
            <a:r>
              <a:rPr lang="nl-BE" altLang="nl-BE" sz="2400" dirty="0">
                <a:latin typeface="Calibri" panose="020F0502020204030204" pitchFamily="34" charset="0"/>
                <a:cs typeface="Calibri" panose="020F0502020204030204" pitchFamily="34" charset="0"/>
              </a:rPr>
              <a:t>de celmembraan van een pathogeen (bv. bacterie): "make bacteria tasty for phagocyte"</a:t>
            </a:r>
          </a:p>
          <a:p>
            <a:endParaRPr lang="nl-BE" altLang="nl-BE" sz="2400" dirty="0">
              <a:latin typeface="Calibri" panose="020F0502020204030204" pitchFamily="34" charset="0"/>
              <a:cs typeface="Calibri" panose="020F0502020204030204" pitchFamily="34" charset="0"/>
            </a:endParaRPr>
          </a:p>
          <a:p>
            <a:r>
              <a:rPr lang="nl-BE" altLang="nl-BE" sz="2400" dirty="0">
                <a:latin typeface="Calibri" panose="020F0502020204030204" pitchFamily="34" charset="0"/>
                <a:cs typeface="Calibri" panose="020F0502020204030204" pitchFamily="34" charset="0"/>
              </a:rPr>
              <a:t>Op die manier zal opsonisatie helpen om de verspreiding van bacteria (en ziekte) </a:t>
            </a:r>
          </a:p>
          <a:p>
            <a:r>
              <a:rPr lang="nl-BE" altLang="nl-BE" sz="2400" dirty="0">
                <a:latin typeface="Calibri" panose="020F0502020204030204" pitchFamily="34" charset="0"/>
                <a:cs typeface="Calibri" panose="020F0502020204030204" pitchFamily="34" charset="0"/>
              </a:rPr>
              <a:t>tegen te gaan </a:t>
            </a: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BE" altLang="nl-BE" sz="2400" dirty="0">
              <a:latin typeface="Calibri" panose="020F0502020204030204" pitchFamily="34" charset="0"/>
              <a:cs typeface="Calibri" panose="020F0502020204030204" pitchFamily="34" charset="0"/>
            </a:endParaRP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376529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0E0C46-F961-4DEF-F2E6-B5D67326B6CB}"/>
              </a:ext>
            </a:extLst>
          </p:cNvPr>
          <p:cNvSpPr txBox="1"/>
          <p:nvPr/>
        </p:nvSpPr>
        <p:spPr>
          <a:xfrm>
            <a:off x="766620" y="1566782"/>
            <a:ext cx="8576233" cy="4154984"/>
          </a:xfrm>
          <a:prstGeom prst="rect">
            <a:avLst/>
          </a:prstGeom>
          <a:noFill/>
        </p:spPr>
        <p:txBody>
          <a:bodyPr wrap="square">
            <a:spAutoFit/>
          </a:bodyPr>
          <a:lstStyle/>
          <a:p>
            <a:pPr eaLnBrk="1" hangingPunct="1"/>
            <a:r>
              <a:rPr lang="nl-BE" altLang="nl-BE" sz="2400" b="1" dirty="0">
                <a:latin typeface="Calibri" panose="020F0502020204030204" pitchFamily="34" charset="0"/>
                <a:cs typeface="Calibri" panose="020F0502020204030204" pitchFamily="34" charset="0"/>
              </a:rPr>
              <a:t>Mastcel vs. Basofiel </a:t>
            </a:r>
          </a:p>
          <a:p>
            <a:pPr eaLnBrk="1" hangingPunct="1"/>
            <a:endParaRPr lang="nl-BE" altLang="nl-BE" sz="2400" dirty="0">
              <a:latin typeface="Calibri" panose="020F0502020204030204" pitchFamily="34" charset="0"/>
              <a:cs typeface="Calibri" panose="020F0502020204030204" pitchFamily="34" charset="0"/>
            </a:endParaRPr>
          </a:p>
          <a:p>
            <a:r>
              <a:rPr lang="en-US" sz="2400" b="0" i="0" u="none" strike="noStrike" dirty="0" err="1">
                <a:solidFill>
                  <a:srgbClr val="212121"/>
                </a:solidFill>
                <a:effectLst/>
                <a:latin typeface="Calibri" panose="020F0502020204030204" pitchFamily="34" charset="0"/>
                <a:cs typeface="Calibri" panose="020F0502020204030204" pitchFamily="34" charset="0"/>
              </a:rPr>
              <a:t>Zijn</a:t>
            </a:r>
            <a:r>
              <a:rPr lang="en-US" sz="2400" b="0" i="0" u="none" strike="noStrike" dirty="0">
                <a:solidFill>
                  <a:srgbClr val="212121"/>
                </a:solidFill>
                <a:effectLst/>
                <a:latin typeface="Calibri" panose="020F0502020204030204" pitchFamily="34" charset="0"/>
                <a:cs typeface="Calibri" panose="020F0502020204030204" pitchFamily="34" charset="0"/>
              </a:rPr>
              <a:t> </a:t>
            </a:r>
            <a:r>
              <a:rPr lang="en-US" sz="2400" b="0" i="0" u="none" strike="noStrike" dirty="0" err="1">
                <a:solidFill>
                  <a:srgbClr val="212121"/>
                </a:solidFill>
                <a:effectLst/>
                <a:latin typeface="Calibri" panose="020F0502020204030204" pitchFamily="34" charset="0"/>
                <a:cs typeface="Calibri" panose="020F0502020204030204" pitchFamily="34" charset="0"/>
              </a:rPr>
              <a:t>familie</a:t>
            </a:r>
            <a:endParaRPr lang="en-US" sz="2400" b="0" i="0" u="none" strike="noStrike" dirty="0">
              <a:solidFill>
                <a:srgbClr val="212121"/>
              </a:solidFill>
              <a:effectLst/>
              <a:latin typeface="Calibri" panose="020F0502020204030204" pitchFamily="34" charset="0"/>
              <a:cs typeface="Calibri" panose="020F0502020204030204" pitchFamily="34" charset="0"/>
            </a:endParaRPr>
          </a:p>
          <a:p>
            <a:endParaRPr lang="en-US" sz="2400" dirty="0">
              <a:solidFill>
                <a:srgbClr val="212121"/>
              </a:solidFill>
              <a:latin typeface="Calibri" panose="020F0502020204030204" pitchFamily="34" charset="0"/>
              <a:cs typeface="Calibri" panose="020F0502020204030204" pitchFamily="34" charset="0"/>
            </a:endParaRPr>
          </a:p>
          <a:p>
            <a:r>
              <a:rPr lang="en-US" sz="2400" b="0" i="0" u="none" strike="noStrike" dirty="0">
                <a:solidFill>
                  <a:srgbClr val="212121"/>
                </a:solidFill>
                <a:effectLst/>
                <a:latin typeface="Calibri" panose="020F0502020204030204" pitchFamily="34" charset="0"/>
                <a:cs typeface="Calibri" panose="020F0502020204030204" pitchFamily="34" charset="0"/>
              </a:rPr>
              <a:t>Mast </a:t>
            </a:r>
            <a:r>
              <a:rPr lang="en-US" sz="2400" b="0" i="0" u="none" strike="noStrike" dirty="0" err="1">
                <a:solidFill>
                  <a:srgbClr val="212121"/>
                </a:solidFill>
                <a:effectLst/>
                <a:latin typeface="Calibri" panose="020F0502020204030204" pitchFamily="34" charset="0"/>
                <a:cs typeface="Calibri" panose="020F0502020204030204" pitchFamily="34" charset="0"/>
              </a:rPr>
              <a:t>cellen</a:t>
            </a:r>
            <a:endParaRPr lang="en-US" sz="2400" b="0" i="0" u="none" strike="noStrike" dirty="0">
              <a:solidFill>
                <a:srgbClr val="212121"/>
              </a:solidFill>
              <a:effectLst/>
              <a:latin typeface="Calibri" panose="020F0502020204030204" pitchFamily="34" charset="0"/>
              <a:cs typeface="Calibri" panose="020F0502020204030204" pitchFamily="34" charset="0"/>
            </a:endParaRPr>
          </a:p>
          <a:p>
            <a:r>
              <a:rPr lang="en-US" sz="2400" dirty="0">
                <a:solidFill>
                  <a:srgbClr val="212121"/>
                </a:solidFill>
                <a:latin typeface="Calibri" panose="020F0502020204030204" pitchFamily="34" charset="0"/>
                <a:cs typeface="Calibri" panose="020F0502020204030204" pitchFamily="34" charset="0"/>
              </a:rPr>
              <a:t>- </a:t>
            </a:r>
            <a:r>
              <a:rPr lang="en-US" sz="2400" dirty="0" err="1">
                <a:solidFill>
                  <a:srgbClr val="212121"/>
                </a:solidFill>
                <a:latin typeface="Calibri" panose="020F0502020204030204" pitchFamily="34" charset="0"/>
                <a:cs typeface="Calibri" panose="020F0502020204030204" pitchFamily="34" charset="0"/>
              </a:rPr>
              <a:t>cel</a:t>
            </a:r>
            <a:r>
              <a:rPr lang="en-US" sz="2400" dirty="0">
                <a:solidFill>
                  <a:srgbClr val="212121"/>
                </a:solidFill>
                <a:latin typeface="Calibri" panose="020F0502020204030204" pitchFamily="34" charset="0"/>
                <a:cs typeface="Calibri" panose="020F0502020204030204" pitchFamily="34" charset="0"/>
              </a:rPr>
              <a:t> in </a:t>
            </a:r>
            <a:r>
              <a:rPr lang="en-US" sz="2400" dirty="0" err="1">
                <a:solidFill>
                  <a:srgbClr val="212121"/>
                </a:solidFill>
                <a:latin typeface="Calibri" panose="020F0502020204030204" pitchFamily="34" charset="0"/>
                <a:cs typeface="Calibri" panose="020F0502020204030204" pitchFamily="34" charset="0"/>
              </a:rPr>
              <a:t>weefsels</a:t>
            </a:r>
            <a:endParaRPr lang="en-US" sz="2400" dirty="0">
              <a:solidFill>
                <a:srgbClr val="212121"/>
              </a:solidFill>
              <a:latin typeface="Calibri" panose="020F0502020204030204" pitchFamily="34" charset="0"/>
              <a:cs typeface="Calibri" panose="020F0502020204030204" pitchFamily="34" charset="0"/>
            </a:endParaRPr>
          </a:p>
          <a:p>
            <a:r>
              <a:rPr lang="en-US" sz="2400" dirty="0">
                <a:solidFill>
                  <a:srgbClr val="212121"/>
                </a:solidFill>
                <a:latin typeface="Calibri" panose="020F0502020204030204" pitchFamily="34" charset="0"/>
                <a:cs typeface="Calibri" panose="020F0502020204030204" pitchFamily="34" charset="0"/>
              </a:rPr>
              <a:t>- </a:t>
            </a:r>
            <a:r>
              <a:rPr lang="en-US" sz="2400" dirty="0" err="1">
                <a:solidFill>
                  <a:srgbClr val="212121"/>
                </a:solidFill>
                <a:latin typeface="Calibri" panose="020F0502020204030204" pitchFamily="34" charset="0"/>
                <a:cs typeface="Calibri" panose="020F0502020204030204" pitchFamily="34" charset="0"/>
              </a:rPr>
              <a:t>verantwoordelijk</a:t>
            </a:r>
            <a:r>
              <a:rPr lang="en-US" sz="2400" dirty="0">
                <a:solidFill>
                  <a:srgbClr val="212121"/>
                </a:solidFill>
                <a:latin typeface="Calibri" panose="020F0502020204030204" pitchFamily="34" charset="0"/>
                <a:cs typeface="Calibri" panose="020F0502020204030204" pitchFamily="34" charset="0"/>
              </a:rPr>
              <a:t> </a:t>
            </a:r>
            <a:r>
              <a:rPr lang="en-US" sz="2400" dirty="0" err="1">
                <a:solidFill>
                  <a:srgbClr val="212121"/>
                </a:solidFill>
                <a:latin typeface="Calibri" panose="020F0502020204030204" pitchFamily="34" charset="0"/>
                <a:cs typeface="Calibri" panose="020F0502020204030204" pitchFamily="34" charset="0"/>
              </a:rPr>
              <a:t>voor</a:t>
            </a:r>
            <a:r>
              <a:rPr lang="en-US" sz="2400" dirty="0">
                <a:solidFill>
                  <a:srgbClr val="212121"/>
                </a:solidFill>
                <a:latin typeface="Calibri" panose="020F0502020204030204" pitchFamily="34" charset="0"/>
                <a:cs typeface="Calibri" panose="020F0502020204030204" pitchFamily="34" charset="0"/>
              </a:rPr>
              <a:t> </a:t>
            </a:r>
            <a:r>
              <a:rPr lang="en-US" sz="2400" dirty="0" err="1">
                <a:solidFill>
                  <a:srgbClr val="212121"/>
                </a:solidFill>
                <a:latin typeface="Calibri" panose="020F0502020204030204" pitchFamily="34" charset="0"/>
                <a:cs typeface="Calibri" panose="020F0502020204030204" pitchFamily="34" charset="0"/>
              </a:rPr>
              <a:t>initiële</a:t>
            </a:r>
            <a:r>
              <a:rPr lang="en-US" sz="2400" dirty="0">
                <a:solidFill>
                  <a:srgbClr val="212121"/>
                </a:solidFill>
                <a:latin typeface="Calibri" panose="020F0502020204030204" pitchFamily="34" charset="0"/>
                <a:cs typeface="Calibri" panose="020F0502020204030204" pitchFamily="34" charset="0"/>
              </a:rPr>
              <a:t> </a:t>
            </a:r>
            <a:r>
              <a:rPr lang="en-US" sz="2400" b="0" i="0" u="none" strike="noStrike" dirty="0">
                <a:solidFill>
                  <a:srgbClr val="212121"/>
                </a:solidFill>
                <a:effectLst/>
                <a:latin typeface="Calibri" panose="020F0502020204030204" pitchFamily="34" charset="0"/>
                <a:cs typeface="Calibri" panose="020F0502020204030204" pitchFamily="34" charset="0"/>
              </a:rPr>
              <a:t>immediate hypersensitivity</a:t>
            </a:r>
          </a:p>
          <a:p>
            <a:endParaRPr lang="en-US" sz="2400" dirty="0">
              <a:solidFill>
                <a:srgbClr val="212121"/>
              </a:solidFill>
              <a:latin typeface="Calibri" panose="020F0502020204030204" pitchFamily="34" charset="0"/>
              <a:cs typeface="Calibri" panose="020F0502020204030204" pitchFamily="34" charset="0"/>
            </a:endParaRPr>
          </a:p>
          <a:p>
            <a:r>
              <a:rPr lang="en-US" sz="2400" b="0" i="0" u="none" strike="noStrike" dirty="0" err="1">
                <a:solidFill>
                  <a:srgbClr val="212121"/>
                </a:solidFill>
                <a:effectLst/>
                <a:latin typeface="Calibri" panose="020F0502020204030204" pitchFamily="34" charset="0"/>
                <a:cs typeface="Calibri" panose="020F0502020204030204" pitchFamily="34" charset="0"/>
              </a:rPr>
              <a:t>Basofielen</a:t>
            </a:r>
            <a:endParaRPr lang="en-US" sz="2400" b="0" i="0" u="none" strike="noStrike" dirty="0">
              <a:solidFill>
                <a:srgbClr val="212121"/>
              </a:solidFill>
              <a:effectLst/>
              <a:latin typeface="Calibri" panose="020F0502020204030204" pitchFamily="34" charset="0"/>
              <a:cs typeface="Calibri" panose="020F0502020204030204" pitchFamily="34" charset="0"/>
            </a:endParaRPr>
          </a:p>
          <a:p>
            <a:r>
              <a:rPr lang="en-US" sz="2400" dirty="0">
                <a:solidFill>
                  <a:srgbClr val="212121"/>
                </a:solidFill>
                <a:latin typeface="Calibri" panose="020F0502020204030204" pitchFamily="34" charset="0"/>
                <a:cs typeface="Calibri" panose="020F0502020204030204" pitchFamily="34" charset="0"/>
              </a:rPr>
              <a:t>- </a:t>
            </a:r>
            <a:r>
              <a:rPr lang="en-US" sz="2400" b="0" i="0" u="none" strike="noStrike" dirty="0" err="1">
                <a:solidFill>
                  <a:srgbClr val="212121"/>
                </a:solidFill>
                <a:effectLst/>
                <a:latin typeface="Calibri" panose="020F0502020204030204" pitchFamily="34" charset="0"/>
                <a:cs typeface="Calibri" panose="020F0502020204030204" pitchFamily="34" charset="0"/>
              </a:rPr>
              <a:t>vnl</a:t>
            </a:r>
            <a:r>
              <a:rPr lang="en-US" sz="2400" b="0" i="0" u="none" strike="noStrike" dirty="0">
                <a:solidFill>
                  <a:srgbClr val="212121"/>
                </a:solidFill>
                <a:effectLst/>
                <a:latin typeface="Calibri" panose="020F0502020204030204" pitchFamily="34" charset="0"/>
                <a:cs typeface="Calibri" panose="020F0502020204030204" pitchFamily="34" charset="0"/>
              </a:rPr>
              <a:t>. in </a:t>
            </a:r>
            <a:r>
              <a:rPr lang="en-US" sz="2400" dirty="0" err="1">
                <a:solidFill>
                  <a:srgbClr val="212121"/>
                </a:solidFill>
                <a:latin typeface="Calibri" panose="020F0502020204030204" pitchFamily="34" charset="0"/>
                <a:cs typeface="Calibri" panose="020F0502020204030204" pitchFamily="34" charset="0"/>
              </a:rPr>
              <a:t>bloed</a:t>
            </a:r>
            <a:endParaRPr lang="en-US" sz="2400" dirty="0">
              <a:solidFill>
                <a:srgbClr val="212121"/>
              </a:solidFill>
              <a:latin typeface="Calibri" panose="020F0502020204030204" pitchFamily="34" charset="0"/>
              <a:cs typeface="Calibri" panose="020F0502020204030204" pitchFamily="34" charset="0"/>
            </a:endParaRPr>
          </a:p>
          <a:p>
            <a:r>
              <a:rPr lang="en-US" sz="2400" b="0" i="0" u="none" strike="noStrike" dirty="0">
                <a:solidFill>
                  <a:srgbClr val="212121"/>
                </a:solidFill>
                <a:effectLst/>
                <a:latin typeface="Calibri" panose="020F0502020204030204" pitchFamily="34" charset="0"/>
                <a:cs typeface="Calibri" panose="020F0502020204030204" pitchFamily="34" charset="0"/>
              </a:rPr>
              <a:t>- </a:t>
            </a:r>
            <a:r>
              <a:rPr lang="en-US" sz="2400" dirty="0" err="1">
                <a:solidFill>
                  <a:srgbClr val="212121"/>
                </a:solidFill>
                <a:latin typeface="Calibri" panose="020F0502020204030204" pitchFamily="34" charset="0"/>
                <a:cs typeface="Calibri" panose="020F0502020204030204" pitchFamily="34" charset="0"/>
              </a:rPr>
              <a:t>verantwoordelijk</a:t>
            </a:r>
            <a:r>
              <a:rPr lang="en-US" sz="2400" dirty="0">
                <a:solidFill>
                  <a:srgbClr val="212121"/>
                </a:solidFill>
                <a:latin typeface="Calibri" panose="020F0502020204030204" pitchFamily="34" charset="0"/>
                <a:cs typeface="Calibri" panose="020F0502020204030204" pitchFamily="34" charset="0"/>
              </a:rPr>
              <a:t> </a:t>
            </a:r>
            <a:r>
              <a:rPr lang="en-US" sz="2400" dirty="0" err="1">
                <a:solidFill>
                  <a:srgbClr val="212121"/>
                </a:solidFill>
                <a:latin typeface="Calibri" panose="020F0502020204030204" pitchFamily="34" charset="0"/>
                <a:cs typeface="Calibri" panose="020F0502020204030204" pitchFamily="34" charset="0"/>
              </a:rPr>
              <a:t>voor</a:t>
            </a:r>
            <a:r>
              <a:rPr lang="en-US" sz="2400" dirty="0">
                <a:solidFill>
                  <a:srgbClr val="212121"/>
                </a:solidFill>
                <a:latin typeface="Calibri" panose="020F0502020204030204" pitchFamily="34" charset="0"/>
                <a:cs typeface="Calibri" panose="020F0502020204030204" pitchFamily="34" charset="0"/>
              </a:rPr>
              <a:t> late faze van </a:t>
            </a:r>
            <a:r>
              <a:rPr lang="en-US" sz="2400" b="0" i="0" u="none" strike="noStrike" dirty="0" err="1">
                <a:solidFill>
                  <a:srgbClr val="212121"/>
                </a:solidFill>
                <a:effectLst/>
                <a:latin typeface="Calibri" panose="020F0502020204030204" pitchFamily="34" charset="0"/>
                <a:cs typeface="Calibri" panose="020F0502020204030204" pitchFamily="34" charset="0"/>
              </a:rPr>
              <a:t>allergische</a:t>
            </a:r>
            <a:r>
              <a:rPr lang="en-US" sz="2400" b="0" i="0" u="none" strike="noStrike" dirty="0">
                <a:solidFill>
                  <a:srgbClr val="212121"/>
                </a:solidFill>
                <a:effectLst/>
                <a:latin typeface="Calibri" panose="020F0502020204030204" pitchFamily="34" charset="0"/>
                <a:cs typeface="Calibri" panose="020F0502020204030204" pitchFamily="34" charset="0"/>
              </a:rPr>
              <a:t> </a:t>
            </a:r>
            <a:r>
              <a:rPr lang="en-US" sz="2400" b="0" i="0" u="none" strike="noStrike" dirty="0" err="1">
                <a:solidFill>
                  <a:srgbClr val="212121"/>
                </a:solidFill>
                <a:effectLst/>
                <a:latin typeface="Calibri" panose="020F0502020204030204" pitchFamily="34" charset="0"/>
                <a:cs typeface="Calibri" panose="020F0502020204030204" pitchFamily="34" charset="0"/>
              </a:rPr>
              <a:t>reactie</a:t>
            </a:r>
            <a:r>
              <a:rPr lang="en-US" sz="2400" b="0" i="0" u="none" strike="noStrike" dirty="0">
                <a:solidFill>
                  <a:srgbClr val="212121"/>
                </a:solidFill>
                <a:effectLst/>
                <a:latin typeface="Calibri" panose="020F0502020204030204" pitchFamily="34" charset="0"/>
                <a:cs typeface="Calibri" panose="020F0502020204030204" pitchFamily="34" charset="0"/>
              </a:rPr>
              <a:t> (</a:t>
            </a:r>
            <a:r>
              <a:rPr lang="en-US" sz="2400" b="0" i="0" u="none" strike="noStrike" dirty="0" err="1">
                <a:solidFill>
                  <a:srgbClr val="212121"/>
                </a:solidFill>
                <a:effectLst/>
                <a:latin typeface="Calibri" panose="020F0502020204030204" pitchFamily="34" charset="0"/>
                <a:cs typeface="Calibri" panose="020F0502020204030204" pitchFamily="34" charset="0"/>
              </a:rPr>
              <a:t>zie</a:t>
            </a:r>
            <a:r>
              <a:rPr lang="en-US" sz="2400" b="0" i="0" u="none" strike="noStrike" dirty="0">
                <a:solidFill>
                  <a:srgbClr val="212121"/>
                </a:solidFill>
                <a:effectLst/>
                <a:latin typeface="Calibri" panose="020F0502020204030204" pitchFamily="34" charset="0"/>
                <a:cs typeface="Calibri" panose="020F0502020204030204" pitchFamily="34" charset="0"/>
              </a:rPr>
              <a:t> </a:t>
            </a:r>
            <a:r>
              <a:rPr lang="en-US" sz="2400" b="0" i="0" u="none" strike="noStrike" dirty="0" err="1">
                <a:solidFill>
                  <a:srgbClr val="212121"/>
                </a:solidFill>
                <a:effectLst/>
                <a:latin typeface="Calibri" panose="020F0502020204030204" pitchFamily="34" charset="0"/>
                <a:cs typeface="Calibri" panose="020F0502020204030204" pitchFamily="34" charset="0"/>
              </a:rPr>
              <a:t>verder</a:t>
            </a:r>
            <a:r>
              <a:rPr lang="en-US" sz="2400" b="0" i="0" u="none" strike="noStrike" dirty="0">
                <a:solidFill>
                  <a:srgbClr val="212121"/>
                </a:solidFill>
                <a:effectLst/>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78225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5" name="Oval 4">
            <a:extLst>
              <a:ext uri="{FF2B5EF4-FFF2-40B4-BE49-F238E27FC236}">
                <a16:creationId xmlns:a16="http://schemas.microsoft.com/office/drawing/2014/main" id="{E9C20BDF-5E3F-3DD4-3A44-BA7B5D6DFD69}"/>
              </a:ext>
            </a:extLst>
          </p:cNvPr>
          <p:cNvSpPr/>
          <p:nvPr/>
        </p:nvSpPr>
        <p:spPr>
          <a:xfrm>
            <a:off x="1625049" y="4453612"/>
            <a:ext cx="3334578" cy="11023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9208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075D54-DEC7-ABD2-B0AA-6DCB47C2735E}"/>
              </a:ext>
            </a:extLst>
          </p:cNvPr>
          <p:cNvSpPr txBox="1">
            <a:spLocks noChangeArrowheads="1"/>
          </p:cNvSpPr>
          <p:nvPr/>
        </p:nvSpPr>
        <p:spPr bwMode="auto">
          <a:xfrm>
            <a:off x="788228" y="1584558"/>
            <a:ext cx="11595798" cy="11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altLang="nl-BE" sz="2400" b="1" kern="0" dirty="0">
                <a:latin typeface="Calibri" panose="020F0502020204030204" pitchFamily="34" charset="0"/>
                <a:cs typeface="Calibri" panose="020F0502020204030204" pitchFamily="34" charset="0"/>
              </a:rPr>
              <a:t>III. </a:t>
            </a:r>
            <a:r>
              <a:rPr lang="en-US" altLang="nl-BE" sz="2400" b="1" kern="0" dirty="0" err="1">
                <a:latin typeface="Calibri" panose="020F0502020204030204" pitchFamily="34" charset="0"/>
                <a:cs typeface="Calibri" panose="020F0502020204030204" pitchFamily="34" charset="0"/>
              </a:rPr>
              <a:t>Autoimmuniteit</a:t>
            </a:r>
            <a:endParaRPr lang="en-US" altLang="nl-BE" sz="2400" b="1" kern="0" dirty="0">
              <a:latin typeface="Calibri" panose="020F0502020204030204" pitchFamily="34" charset="0"/>
              <a:cs typeface="Calibri" panose="020F0502020204030204" pitchFamily="34" charset="0"/>
            </a:endParaRPr>
          </a:p>
          <a:p>
            <a:pPr marL="0" indent="0" eaLnBrk="1" hangingPunct="1">
              <a:buFontTx/>
              <a:buNone/>
            </a:pPr>
            <a:r>
              <a:rPr lang="en-US" altLang="nl-BE" sz="2000" kern="0" dirty="0">
                <a:latin typeface="Calibri" panose="020F0502020204030204" pitchFamily="34" charset="0"/>
                <a:cs typeface="Calibri" panose="020F0502020204030204" pitchFamily="34" charset="0"/>
              </a:rPr>
              <a:t>    </a:t>
            </a:r>
          </a:p>
          <a:p>
            <a:pPr marL="0" indent="0" eaLnBrk="1" hangingPunct="1">
              <a:buFontTx/>
              <a:buNone/>
            </a:pPr>
            <a:r>
              <a:rPr lang="en-US" altLang="nl-BE" sz="2000" kern="0" dirty="0" err="1">
                <a:latin typeface="Calibri" panose="020F0502020204030204" pitchFamily="34" charset="0"/>
                <a:cs typeface="Calibri" panose="020F0502020204030204" pitchFamily="34" charset="0"/>
              </a:rPr>
              <a:t>Enkel</a:t>
            </a:r>
            <a:r>
              <a:rPr lang="en-US" altLang="nl-BE" sz="2000" kern="0" dirty="0">
                <a:latin typeface="Calibri" panose="020F0502020204030204" pitchFamily="34" charset="0"/>
                <a:cs typeface="Calibri" panose="020F0502020204030204" pitchFamily="34" charset="0"/>
              </a:rPr>
              <a:t> concept </a:t>
            </a:r>
            <a:r>
              <a:rPr lang="en-US" altLang="nl-BE" sz="2000" kern="0" dirty="0" err="1">
                <a:latin typeface="Calibri" panose="020F0502020204030204" pitchFamily="34" charset="0"/>
                <a:cs typeface="Calibri" panose="020F0502020204030204" pitchFamily="34" charset="0"/>
              </a:rPr>
              <a:t>te</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kennen</a:t>
            </a:r>
            <a:r>
              <a:rPr lang="en-US" altLang="nl-BE" sz="2000" kern="0" dirty="0">
                <a:latin typeface="Calibri" panose="020F0502020204030204" pitchFamily="34" charset="0"/>
                <a:cs typeface="Calibri" panose="020F0502020204030204" pitchFamily="34" charset="0"/>
              </a:rPr>
              <a:t>:</a:t>
            </a:r>
          </a:p>
          <a:p>
            <a:pPr marL="0" indent="0" eaLnBrk="1" hangingPunct="1">
              <a:buFontTx/>
              <a:buNone/>
            </a:pPr>
            <a:endParaRPr lang="en-US" altLang="nl-BE" sz="2000" kern="0" dirty="0">
              <a:latin typeface="Calibri" panose="020F0502020204030204" pitchFamily="34" charset="0"/>
              <a:cs typeface="Calibri" panose="020F0502020204030204" pitchFamily="34" charset="0"/>
            </a:endParaRPr>
          </a:p>
          <a:p>
            <a:pPr marL="0" indent="0" eaLnBrk="1" hangingPunct="1">
              <a:buFontTx/>
              <a:buNone/>
            </a:pP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Normaal</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immuunsysteem</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onderscheidt</a:t>
            </a:r>
            <a:r>
              <a:rPr lang="en-US" altLang="nl-BE" sz="2000" kern="0" dirty="0">
                <a:latin typeface="Calibri" panose="020F0502020204030204" pitchFamily="34" charset="0"/>
                <a:cs typeface="Calibri" panose="020F0502020204030204" pitchFamily="34" charset="0"/>
              </a:rPr>
              <a:t> self van non-self</a:t>
            </a:r>
          </a:p>
          <a:p>
            <a:pPr marL="0" indent="0" eaLnBrk="1" hangingPunct="1">
              <a:buFontTx/>
              <a:buNone/>
            </a:pPr>
            <a:r>
              <a:rPr lang="en-US" altLang="nl-BE" sz="2000" kern="0" dirty="0">
                <a:latin typeface="Calibri" panose="020F0502020204030204" pitchFamily="34" charset="0"/>
                <a:cs typeface="Calibri" panose="020F0502020204030204" pitchFamily="34" charset="0"/>
              </a:rPr>
              <a:t>- Als </a:t>
            </a:r>
            <a:r>
              <a:rPr lang="en-US" altLang="nl-BE" sz="2000" kern="0" dirty="0" err="1">
                <a:latin typeface="Calibri" panose="020F0502020204030204" pitchFamily="34" charset="0"/>
                <a:cs typeface="Calibri" panose="020F0502020204030204" pitchFamily="34" charset="0"/>
              </a:rPr>
              <a:t>dit</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foutloopt</a:t>
            </a:r>
            <a:r>
              <a:rPr lang="en-US" altLang="nl-BE" sz="2000" kern="0" dirty="0">
                <a:latin typeface="Calibri" panose="020F0502020204030204" pitchFamily="34" charset="0"/>
                <a:cs typeface="Calibri" panose="020F0502020204030204" pitchFamily="34" charset="0"/>
              </a:rPr>
              <a:t>: auto-</a:t>
            </a:r>
            <a:r>
              <a:rPr lang="en-US" altLang="nl-BE" sz="2000" kern="0" dirty="0" err="1">
                <a:latin typeface="Calibri" panose="020F0502020204030204" pitchFamily="34" charset="0"/>
                <a:cs typeface="Calibri" panose="020F0502020204030204" pitchFamily="34" charset="0"/>
              </a:rPr>
              <a:t>immuniteit</a:t>
            </a:r>
            <a:r>
              <a:rPr lang="en-US" altLang="nl-BE" sz="2000" kern="0" dirty="0">
                <a:latin typeface="Calibri" panose="020F0502020204030204" pitchFamily="34" charset="0"/>
                <a:cs typeface="Calibri" panose="020F0502020204030204" pitchFamily="34" charset="0"/>
              </a:rPr>
              <a:t> = </a:t>
            </a:r>
            <a:r>
              <a:rPr lang="en-US" altLang="nl-BE" sz="2000" kern="0" dirty="0" err="1">
                <a:latin typeface="Calibri" panose="020F0502020204030204" pitchFamily="34" charset="0"/>
                <a:cs typeface="Calibri" panose="020F0502020204030204" pitchFamily="34" charset="0"/>
              </a:rPr>
              <a:t>lichaam</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valt</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zichzelf</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aan</a:t>
            </a:r>
            <a:endParaRPr lang="en-US" altLang="nl-BE" sz="2000" kern="0" dirty="0">
              <a:latin typeface="Calibri" panose="020F0502020204030204" pitchFamily="34" charset="0"/>
              <a:cs typeface="Calibri" panose="020F0502020204030204" pitchFamily="34" charset="0"/>
            </a:endParaRPr>
          </a:p>
          <a:p>
            <a:pPr marL="0" indent="0" eaLnBrk="1" hangingPunct="1">
              <a:buFontTx/>
              <a:buNone/>
            </a:pPr>
            <a:r>
              <a:rPr lang="en-US" altLang="nl-BE" sz="2000" kern="0" dirty="0">
                <a:latin typeface="Calibri" panose="020F0502020204030204" pitchFamily="34" charset="0"/>
                <a:cs typeface="Calibri" panose="020F0502020204030204" pitchFamily="34" charset="0"/>
              </a:rPr>
              <a:t>- Kan </a:t>
            </a:r>
            <a:r>
              <a:rPr lang="en-US" altLang="nl-BE" sz="2000" kern="0" dirty="0" err="1">
                <a:latin typeface="Calibri" panose="020F0502020204030204" pitchFamily="34" charset="0"/>
                <a:cs typeface="Calibri" panose="020F0502020204030204" pitchFamily="34" charset="0"/>
              </a:rPr>
              <a:t>specifiek</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orgaan</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betreffen</a:t>
            </a:r>
            <a:r>
              <a:rPr lang="en-US" altLang="nl-BE" sz="2000" kern="0" dirty="0">
                <a:latin typeface="Calibri" panose="020F0502020204030204" pitchFamily="34" charset="0"/>
                <a:cs typeface="Calibri" panose="020F0502020204030204" pitchFamily="34" charset="0"/>
              </a:rPr>
              <a:t> of hele </a:t>
            </a:r>
            <a:r>
              <a:rPr lang="en-US" altLang="nl-BE" sz="2000" kern="0" dirty="0" err="1">
                <a:latin typeface="Calibri" panose="020F0502020204030204" pitchFamily="34" charset="0"/>
                <a:cs typeface="Calibri" panose="020F0502020204030204" pitchFamily="34" charset="0"/>
              </a:rPr>
              <a:t>systeem</a:t>
            </a:r>
            <a:r>
              <a:rPr lang="en-US" altLang="nl-BE" sz="2000" kern="0" dirty="0">
                <a:latin typeface="Calibri" panose="020F0502020204030204" pitchFamily="34" charset="0"/>
                <a:cs typeface="Calibri" panose="020F0502020204030204" pitchFamily="34" charset="0"/>
              </a:rPr>
              <a:t>/</a:t>
            </a:r>
            <a:r>
              <a:rPr lang="en-US" altLang="nl-BE" sz="2000" kern="0" dirty="0" err="1">
                <a:latin typeface="Calibri" panose="020F0502020204030204" pitchFamily="34" charset="0"/>
                <a:cs typeface="Calibri" panose="020F0502020204030204" pitchFamily="34" charset="0"/>
              </a:rPr>
              <a:t>lichaam</a:t>
            </a:r>
            <a:endParaRPr lang="en-US" altLang="nl-BE" sz="2000" kern="0" dirty="0">
              <a:latin typeface="Calibri" panose="020F0502020204030204" pitchFamily="34" charset="0"/>
              <a:cs typeface="Calibri" panose="020F0502020204030204" pitchFamily="34" charset="0"/>
            </a:endParaRPr>
          </a:p>
          <a:p>
            <a:pPr marL="0" indent="0" eaLnBrk="1" hangingPunct="1">
              <a:buFontTx/>
              <a:buNone/>
            </a:pPr>
            <a:endParaRPr lang="en-US" altLang="nl-BE" sz="2000" kern="0" dirty="0" err="1">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1409B5EB-24A0-44E0-AF9B-A2BF2641D05A}"/>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rPr>
              <a:t>Alteration in Adaptive Immunity</a:t>
            </a:r>
          </a:p>
        </p:txBody>
      </p:sp>
    </p:spTree>
    <p:extLst>
      <p:ext uri="{BB962C8B-B14F-4D97-AF65-F5344CB8AC3E}">
        <p14:creationId xmlns:p14="http://schemas.microsoft.com/office/powerpoint/2010/main" val="39498403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337E9D-E33E-8272-94D7-B7D4C61CE5EB}"/>
              </a:ext>
            </a:extLst>
          </p:cNvPr>
          <p:cNvSpPr txBox="1"/>
          <p:nvPr/>
        </p:nvSpPr>
        <p:spPr>
          <a:xfrm>
            <a:off x="827810" y="1392362"/>
            <a:ext cx="11917345" cy="5201424"/>
          </a:xfrm>
          <a:prstGeom prst="rect">
            <a:avLst/>
          </a:prstGeom>
          <a:noFill/>
        </p:spPr>
        <p:txBody>
          <a:bodyPr wrap="square">
            <a:spAutoFit/>
          </a:bodyPr>
          <a:lstStyle/>
          <a:p>
            <a:pPr eaLnBrk="1" hangingPunct="1"/>
            <a:r>
              <a:rPr lang="nl-BE" altLang="nl-BE" sz="2000" dirty="0">
                <a:latin typeface="Calibri" panose="020F0502020204030204" pitchFamily="34" charset="0"/>
                <a:cs typeface="Calibri" panose="020F0502020204030204" pitchFamily="34" charset="0"/>
              </a:rPr>
              <a:t>Falen/ dysfunctie van een component kan catastrofale conquenties hebben,</a:t>
            </a:r>
          </a:p>
          <a:p>
            <a:pPr eaLnBrk="1" hangingPunct="1"/>
            <a:r>
              <a:rPr lang="nl-BE" altLang="nl-BE" sz="2000" dirty="0">
                <a:latin typeface="Calibri" panose="020F0502020204030204" pitchFamily="34" charset="0"/>
                <a:cs typeface="Calibri" panose="020F0502020204030204" pitchFamily="34" charset="0"/>
              </a:rPr>
              <a:t>met risico op ziekte en zelfs overlijden</a:t>
            </a:r>
          </a:p>
          <a:p>
            <a:pPr eaLnBrk="1" hangingPunct="1"/>
            <a:r>
              <a:rPr lang="nl-BE" altLang="nl-BE" sz="2000" dirty="0">
                <a:latin typeface="Calibri" panose="020F0502020204030204" pitchFamily="34" charset="0"/>
                <a:cs typeface="Calibri" panose="020F0502020204030204" pitchFamily="34" charset="0"/>
              </a:rPr>
              <a:t>Veranderde immuniteit kan ontstaan door:</a:t>
            </a:r>
          </a:p>
          <a:p>
            <a:pPr eaLnBrk="1" hangingPunct="1"/>
            <a:endParaRPr lang="nl-BE" altLang="nl-BE" sz="2000"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 Host defense failure</a:t>
            </a:r>
          </a:p>
          <a:p>
            <a:r>
              <a:rPr lang="nl-BE" altLang="nl-BE" sz="400" dirty="0">
                <a:latin typeface="Calibri" panose="020F0502020204030204" pitchFamily="34" charset="0"/>
                <a:cs typeface="Calibri" panose="020F0502020204030204" pitchFamily="34" charset="0"/>
              </a:rPr>
              <a:t>   	</a:t>
            </a:r>
          </a:p>
          <a:p>
            <a:r>
              <a:rPr lang="nl-BE" altLang="nl-BE" sz="2000" dirty="0">
                <a:latin typeface="Calibri" panose="020F0502020204030204" pitchFamily="34" charset="0"/>
                <a:cs typeface="Calibri" panose="020F0502020204030204" pitchFamily="34" charset="0"/>
              </a:rPr>
              <a:t>		Het falen van het vermogen om een immunologische verdediging op te werpen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 Hypersensitivity </a:t>
            </a:r>
          </a:p>
          <a:p>
            <a:pPr marL="0" indent="0" eaLnBrk="1" hangingPunct="1">
              <a:buNone/>
            </a:pPr>
            <a:endParaRPr lang="en-US" altLang="nl-BE" sz="400" b="1" dirty="0">
              <a:latin typeface="Calibri" panose="020F0502020204030204" pitchFamily="34" charset="0"/>
              <a:cs typeface="Calibri" panose="020F0502020204030204" pitchFamily="34" charset="0"/>
            </a:endParaRPr>
          </a:p>
          <a:p>
            <a:r>
              <a:rPr lang="en-US" altLang="nl-BE" sz="2000" b="1" dirty="0">
                <a:latin typeface="Calibri" panose="020F0502020204030204" pitchFamily="34" charset="0"/>
                <a:cs typeface="Calibri" panose="020F0502020204030204" pitchFamily="34" charset="0"/>
              </a:rPr>
              <a:t>    		</a:t>
            </a:r>
            <a:r>
              <a:rPr lang="nl-BE" altLang="nl-BE" sz="2000" dirty="0">
                <a:latin typeface="Calibri" panose="020F0502020204030204" pitchFamily="34" charset="0"/>
                <a:cs typeface="Calibri" panose="020F0502020204030204" pitchFamily="34" charset="0"/>
              </a:rPr>
              <a:t>Onaangepaste, excessieve immuunresponsen</a:t>
            </a: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III. Autoimmunity</a:t>
            </a:r>
            <a:endParaRPr lang="en-US" altLang="nl-BE" sz="400" b="1" dirty="0">
              <a:latin typeface="Calibri" panose="020F0502020204030204" pitchFamily="34" charset="0"/>
              <a:cs typeface="Calibri" panose="020F0502020204030204" pitchFamily="34" charset="0"/>
            </a:endParaRPr>
          </a:p>
          <a:p>
            <a:pPr marL="0" indent="0" eaLnBrk="1" hangingPunct="1">
              <a:buNone/>
            </a:pPr>
            <a:r>
              <a:rPr lang="en-US" altLang="nl-BE" sz="400" b="1" dirty="0">
                <a:latin typeface="Calibri" panose="020F0502020204030204" pitchFamily="34" charset="0"/>
                <a:cs typeface="Calibri" panose="020F0502020204030204" pitchFamily="34" charset="0"/>
              </a:rPr>
              <a:t>     	</a:t>
            </a:r>
          </a:p>
          <a:p>
            <a:pPr marL="0" indent="0" eaLnBrk="1" hangingPunct="1">
              <a:buNone/>
            </a:pPr>
            <a:r>
              <a:rPr lang="nl-BE" altLang="nl-BE" sz="2000" dirty="0">
                <a:latin typeface="Calibri" panose="020F0502020204030204" pitchFamily="34" charset="0"/>
                <a:cs typeface="Calibri" panose="020F0502020204030204" pitchFamily="34" charset="0"/>
              </a:rPr>
              <a:t>		Onaangepaste immuunrespons tegen “self"</a:t>
            </a:r>
            <a:endParaRPr lang="en-US" altLang="nl-BE" sz="2000" b="1" dirty="0">
              <a:latin typeface="Calibri" panose="020F0502020204030204" pitchFamily="34" charset="0"/>
              <a:cs typeface="Calibri" panose="020F0502020204030204" pitchFamily="34" charset="0"/>
            </a:endParaRPr>
          </a:p>
          <a:p>
            <a:pPr marL="0" indent="0" eaLnBrk="1" hangingPunct="1">
              <a:buNone/>
            </a:pPr>
            <a:endParaRPr lang="en-US" altLang="nl-BE" sz="2000" b="1" dirty="0">
              <a:latin typeface="Calibri" panose="020F0502020204030204" pitchFamily="34" charset="0"/>
              <a:cs typeface="Calibri" panose="020F0502020204030204" pitchFamily="34" charset="0"/>
            </a:endParaRPr>
          </a:p>
          <a:p>
            <a:pPr marL="0" indent="0" eaLnBrk="1" hangingPunct="1">
              <a:buNone/>
            </a:pPr>
            <a:r>
              <a:rPr lang="en-US" altLang="nl-BE" sz="2400" b="1" dirty="0">
                <a:latin typeface="Calibri" panose="020F0502020204030204" pitchFamily="34" charset="0"/>
                <a:cs typeface="Calibri" panose="020F0502020204030204" pitchFamily="34" charset="0"/>
              </a:rPr>
              <a:t>	IV. </a:t>
            </a:r>
            <a:r>
              <a:rPr lang="en-US" altLang="nl-BE" sz="2400" b="1" dirty="0" err="1">
                <a:latin typeface="Calibri" panose="020F0502020204030204" pitchFamily="34" charset="0"/>
                <a:cs typeface="Calibri" panose="020F0502020204030204" pitchFamily="34" charset="0"/>
              </a:rPr>
              <a:t>Alloimmunity</a:t>
            </a:r>
            <a:endParaRPr lang="en-US" altLang="nl-BE" sz="400" b="1" dirty="0">
              <a:latin typeface="Calibri" panose="020F0502020204030204" pitchFamily="34" charset="0"/>
              <a:cs typeface="Calibri" panose="020F0502020204030204" pitchFamily="34" charset="0"/>
            </a:endParaRPr>
          </a:p>
          <a:p>
            <a:pPr eaLnBrk="1" hangingPunct="1"/>
            <a:r>
              <a:rPr lang="nl-BE" altLang="nl-BE" sz="400" dirty="0">
                <a:latin typeface="Calibri" panose="020F0502020204030204" pitchFamily="34" charset="0"/>
                <a:cs typeface="Calibri" panose="020F0502020204030204" pitchFamily="34" charset="0"/>
              </a:rPr>
              <a:t>     		</a:t>
            </a:r>
          </a:p>
          <a:p>
            <a:pPr eaLnBrk="1" hangingPunct="1"/>
            <a:r>
              <a:rPr lang="nl-BE" altLang="nl-BE" sz="2000" dirty="0">
                <a:latin typeface="Calibri" panose="020F0502020204030204" pitchFamily="34" charset="0"/>
                <a:cs typeface="Calibri" panose="020F0502020204030204" pitchFamily="34" charset="0"/>
              </a:rPr>
              <a:t>		Reactie tegen weefselantigenen van ander individu van hetzelfde species</a:t>
            </a:r>
            <a:endParaRPr lang="nl-NL" altLang="nl-BE" sz="20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7CE82317-6D43-7200-B905-5601AEC75ADF}"/>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latin typeface="Calibri" panose="020F0502020204030204" pitchFamily="34" charset="0"/>
                <a:cs typeface="Calibri" panose="020F0502020204030204" pitchFamily="34" charset="0"/>
              </a:rPr>
              <a:t>Alteration in Adaptive Immunity</a:t>
            </a:r>
          </a:p>
        </p:txBody>
      </p:sp>
      <p:sp>
        <p:nvSpPr>
          <p:cNvPr id="5" name="Oval 4">
            <a:extLst>
              <a:ext uri="{FF2B5EF4-FFF2-40B4-BE49-F238E27FC236}">
                <a16:creationId xmlns:a16="http://schemas.microsoft.com/office/drawing/2014/main" id="{E9C20BDF-5E3F-3DD4-3A44-BA7B5D6DFD69}"/>
              </a:ext>
            </a:extLst>
          </p:cNvPr>
          <p:cNvSpPr/>
          <p:nvPr/>
        </p:nvSpPr>
        <p:spPr>
          <a:xfrm>
            <a:off x="1625049" y="5447524"/>
            <a:ext cx="3334578" cy="11023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2552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075D54-DEC7-ABD2-B0AA-6DCB47C2735E}"/>
              </a:ext>
            </a:extLst>
          </p:cNvPr>
          <p:cNvSpPr txBox="1">
            <a:spLocks noChangeArrowheads="1"/>
          </p:cNvSpPr>
          <p:nvPr/>
        </p:nvSpPr>
        <p:spPr bwMode="auto">
          <a:xfrm>
            <a:off x="788228" y="1575322"/>
            <a:ext cx="9773110" cy="11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altLang="nl-BE" sz="2400" b="1" kern="0" dirty="0">
                <a:latin typeface="Calibri" panose="020F0502020204030204" pitchFamily="34" charset="0"/>
                <a:cs typeface="Calibri" panose="020F0502020204030204" pitchFamily="34" charset="0"/>
              </a:rPr>
              <a:t>IV. </a:t>
            </a:r>
            <a:r>
              <a:rPr lang="en-US" altLang="nl-BE" sz="2400" b="1" kern="0" dirty="0" err="1">
                <a:latin typeface="Calibri" panose="020F0502020204030204" pitchFamily="34" charset="0"/>
                <a:cs typeface="Calibri" panose="020F0502020204030204" pitchFamily="34" charset="0"/>
              </a:rPr>
              <a:t>Alloimmuniteit</a:t>
            </a:r>
            <a:endParaRPr lang="en-US" altLang="nl-BE" sz="2000" kern="0" dirty="0">
              <a:latin typeface="Calibri" panose="020F0502020204030204" pitchFamily="34" charset="0"/>
              <a:cs typeface="Calibri" panose="020F0502020204030204" pitchFamily="34" charset="0"/>
            </a:endParaRPr>
          </a:p>
          <a:p>
            <a:pPr marL="0" indent="0" eaLnBrk="1" hangingPunct="1">
              <a:buFontTx/>
              <a:buNone/>
            </a:pPr>
            <a:r>
              <a:rPr lang="en-US" altLang="nl-BE" sz="2000" kern="0" dirty="0" err="1">
                <a:latin typeface="Calibri" panose="020F0502020204030204" pitchFamily="34" charset="0"/>
                <a:cs typeface="Calibri" panose="020F0502020204030204" pitchFamily="34" charset="0"/>
              </a:rPr>
              <a:t>Immuniteit</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tegen</a:t>
            </a:r>
            <a:r>
              <a:rPr lang="en-US" altLang="nl-BE" sz="2000" kern="0" dirty="0">
                <a:latin typeface="Calibri" panose="020F0502020204030204" pitchFamily="34" charset="0"/>
                <a:cs typeface="Calibri" panose="020F0502020204030204" pitchFamily="34" charset="0"/>
              </a:rPr>
              <a:t> </a:t>
            </a:r>
            <a:r>
              <a:rPr lang="en-US" altLang="nl-BE" sz="2000" u="sng" kern="0" dirty="0" err="1">
                <a:latin typeface="Calibri" panose="020F0502020204030204" pitchFamily="34" charset="0"/>
                <a:cs typeface="Calibri" panose="020F0502020204030204" pitchFamily="34" charset="0"/>
              </a:rPr>
              <a:t>niet</a:t>
            </a:r>
            <a:r>
              <a:rPr lang="en-US" altLang="nl-BE" sz="2000" kern="0" dirty="0">
                <a:latin typeface="Calibri" panose="020F0502020204030204" pitchFamily="34" charset="0"/>
                <a:cs typeface="Calibri" panose="020F0502020204030204" pitchFamily="34" charset="0"/>
              </a:rPr>
              <a:t>-eigen </a:t>
            </a:r>
            <a:r>
              <a:rPr lang="en-US" altLang="nl-BE" sz="2000" kern="0" dirty="0" err="1">
                <a:latin typeface="Calibri" panose="020F0502020204030204" pitchFamily="34" charset="0"/>
                <a:cs typeface="Calibri" panose="020F0502020204030204" pitchFamily="34" charset="0"/>
              </a:rPr>
              <a:t>weefsel</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transplantatie</a:t>
            </a:r>
            <a:r>
              <a:rPr lang="en-US" altLang="nl-BE" sz="2000" kern="0" dirty="0">
                <a:latin typeface="Calibri" panose="020F0502020204030204" pitchFamily="34" charset="0"/>
                <a:cs typeface="Calibri" panose="020F0502020204030204" pitchFamily="34" charset="0"/>
              </a:rPr>
              <a:t>) </a:t>
            </a:r>
          </a:p>
          <a:p>
            <a:pPr marL="0" indent="0" eaLnBrk="1" hangingPunct="1">
              <a:buFontTx/>
              <a:buNone/>
            </a:pPr>
            <a:endParaRPr lang="en-US" altLang="nl-BE" sz="2000" b="1" kern="0" dirty="0">
              <a:latin typeface="Calibri" panose="020F0502020204030204" pitchFamily="34" charset="0"/>
              <a:cs typeface="Calibri" panose="020F0502020204030204" pitchFamily="34" charset="0"/>
            </a:endParaRPr>
          </a:p>
          <a:p>
            <a:pPr marL="0" indent="0" eaLnBrk="1" hangingPunct="1">
              <a:buFontTx/>
              <a:buNone/>
            </a:pPr>
            <a:r>
              <a:rPr lang="en-US" altLang="nl-BE" sz="2000" b="1" kern="0" dirty="0">
                <a:latin typeface="Calibri" panose="020F0502020204030204" pitchFamily="34" charset="0"/>
                <a:cs typeface="Calibri" panose="020F0502020204030204" pitchFamily="34" charset="0"/>
              </a:rPr>
              <a:t>Graft rejection</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na</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weefsel</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tranplantatie</a:t>
            </a:r>
            <a:r>
              <a:rPr lang="en-US" altLang="nl-BE" sz="2000" kern="0" dirty="0">
                <a:latin typeface="Calibri" panose="020F0502020204030204" pitchFamily="34" charset="0"/>
                <a:cs typeface="Calibri" panose="020F0502020204030204" pitchFamily="34" charset="0"/>
              </a:rPr>
              <a:t>)</a:t>
            </a:r>
            <a:r>
              <a:rPr lang="en-US" altLang="nl-BE" sz="2000" b="1" kern="0" dirty="0">
                <a:latin typeface="Calibri" panose="020F0502020204030204" pitchFamily="34" charset="0"/>
                <a:cs typeface="Calibri" panose="020F0502020204030204" pitchFamily="34" charset="0"/>
              </a:rPr>
              <a:t> </a:t>
            </a:r>
          </a:p>
          <a:p>
            <a:pPr marL="400050" lvl="1" indent="0" eaLnBrk="1" hangingPunct="1">
              <a:buNone/>
            </a:pPr>
            <a:r>
              <a:rPr lang="en-US" altLang="nl-BE" sz="2000" kern="0" dirty="0">
                <a:latin typeface="Calibri" panose="020F0502020204030204" pitchFamily="34" charset="0"/>
                <a:cs typeface="Calibri" panose="020F0502020204030204" pitchFamily="34" charset="0"/>
              </a:rPr>
              <a:t>MHC </a:t>
            </a:r>
            <a:r>
              <a:rPr lang="en-US" altLang="nl-BE" sz="2000" b="1" u="sng" kern="0" dirty="0">
                <a:latin typeface="Calibri" panose="020F0502020204030204" pitchFamily="34" charset="0"/>
                <a:cs typeface="Calibri" panose="020F0502020204030204" pitchFamily="34" charset="0"/>
              </a:rPr>
              <a:t>mis</a:t>
            </a:r>
            <a:r>
              <a:rPr lang="en-US" altLang="nl-BE" sz="2000" kern="0" dirty="0">
                <a:latin typeface="Calibri" panose="020F0502020204030204" pitchFamily="34" charset="0"/>
                <a:cs typeface="Calibri" panose="020F0502020204030204" pitchFamily="34" charset="0"/>
              </a:rPr>
              <a:t>matching (MHC: </a:t>
            </a:r>
            <a:r>
              <a:rPr lang="en-US" altLang="nl-BE" sz="2000" kern="0" dirty="0" err="1">
                <a:latin typeface="Calibri" panose="020F0502020204030204" pitchFamily="34" charset="0"/>
                <a:cs typeface="Calibri" panose="020F0502020204030204" pitchFamily="34" charset="0"/>
              </a:rPr>
              <a:t>verantwoordelijk</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voor</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herkennen</a:t>
            </a:r>
            <a:r>
              <a:rPr lang="en-US" altLang="nl-BE" sz="2000" kern="0" dirty="0">
                <a:latin typeface="Calibri" panose="020F0502020204030204" pitchFamily="34" charset="0"/>
                <a:cs typeface="Calibri" panose="020F0502020204030204" pitchFamily="34" charset="0"/>
              </a:rPr>
              <a:t> van "</a:t>
            </a:r>
            <a:r>
              <a:rPr lang="en-US" altLang="nl-BE" sz="2000" kern="0" dirty="0" err="1">
                <a:latin typeface="Calibri" panose="020F0502020204030204" pitchFamily="34" charset="0"/>
                <a:cs typeface="Calibri" panose="020F0502020204030204" pitchFamily="34" charset="0"/>
              </a:rPr>
              <a:t>zelf</a:t>
            </a:r>
            <a:r>
              <a:rPr lang="en-US" altLang="nl-BE" sz="2000" kern="0" dirty="0">
                <a:latin typeface="Calibri" panose="020F0502020204030204" pitchFamily="34" charset="0"/>
                <a:cs typeface="Calibri" panose="020F0502020204030204" pitchFamily="34" charset="0"/>
              </a:rPr>
              <a:t>")</a:t>
            </a:r>
          </a:p>
          <a:p>
            <a:pPr marL="400050" lvl="1" indent="0" eaLnBrk="1" hangingPunct="1">
              <a:buNone/>
            </a:pPr>
            <a:r>
              <a:rPr lang="en-US" altLang="nl-BE" sz="2000" kern="0" dirty="0">
                <a:latin typeface="Calibri" panose="020F0502020204030204" pitchFamily="34" charset="0"/>
                <a:cs typeface="Calibri" panose="020F0502020204030204" pitchFamily="34" charset="0"/>
              </a:rPr>
              <a:t>Kan </a:t>
            </a:r>
            <a:r>
              <a:rPr lang="en-US" altLang="nl-BE" sz="2000" kern="0" dirty="0" err="1">
                <a:latin typeface="Calibri" panose="020F0502020204030204" pitchFamily="34" charset="0"/>
                <a:cs typeface="Calibri" panose="020F0502020204030204" pitchFamily="34" charset="0"/>
              </a:rPr>
              <a:t>hyperacuut</a:t>
            </a:r>
            <a:r>
              <a:rPr lang="en-US" altLang="nl-BE" sz="2000" kern="0" dirty="0">
                <a:latin typeface="Calibri" panose="020F0502020204030204" pitchFamily="34" charset="0"/>
                <a:cs typeface="Calibri" panose="020F0502020204030204" pitchFamily="34" charset="0"/>
              </a:rPr>
              <a:t> of </a:t>
            </a:r>
            <a:r>
              <a:rPr lang="en-US" altLang="nl-BE" sz="2000" kern="0" dirty="0" err="1">
                <a:latin typeface="Calibri" panose="020F0502020204030204" pitchFamily="34" charset="0"/>
                <a:cs typeface="Calibri" panose="020F0502020204030204" pitchFamily="34" charset="0"/>
              </a:rPr>
              <a:t>vertraagd</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zijn</a:t>
            </a:r>
            <a:endParaRPr lang="en-US" altLang="nl-BE" sz="2000" kern="0" dirty="0">
              <a:latin typeface="Calibri" panose="020F0502020204030204" pitchFamily="34" charset="0"/>
              <a:cs typeface="Calibri" panose="020F0502020204030204" pitchFamily="34" charset="0"/>
            </a:endParaRPr>
          </a:p>
          <a:p>
            <a:pPr marL="400050" lvl="1" indent="0" eaLnBrk="1" hangingPunct="1">
              <a:buNone/>
            </a:pPr>
            <a:r>
              <a:rPr lang="en-US" altLang="nl-BE" sz="2000" kern="0" dirty="0" err="1">
                <a:latin typeface="Calibri" panose="020F0502020204030204" pitchFamily="34" charset="0"/>
                <a:cs typeface="Calibri" panose="020F0502020204030204" pitchFamily="34" charset="0"/>
              </a:rPr>
              <a:t>Bloedtransfusie</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meest</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frequente</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vorm</a:t>
            </a:r>
            <a:r>
              <a:rPr lang="en-US" altLang="nl-BE" sz="2000" kern="0" dirty="0">
                <a:latin typeface="Calibri" panose="020F0502020204030204" pitchFamily="34" charset="0"/>
                <a:cs typeface="Calibri" panose="020F0502020204030204" pitchFamily="34" charset="0"/>
              </a:rPr>
              <a:t> van </a:t>
            </a:r>
            <a:r>
              <a:rPr lang="en-US" altLang="nl-BE" sz="2000" kern="0" dirty="0" err="1">
                <a:latin typeface="Calibri" panose="020F0502020204030204" pitchFamily="34" charset="0"/>
                <a:cs typeface="Calibri" panose="020F0502020204030204" pitchFamily="34" charset="0"/>
              </a:rPr>
              <a:t>weefseltransplantatie</a:t>
            </a:r>
            <a:endParaRPr lang="en-US" altLang="nl-BE" sz="2000" kern="0" dirty="0">
              <a:latin typeface="Calibri" panose="020F0502020204030204" pitchFamily="34" charset="0"/>
              <a:cs typeface="Calibri" panose="020F0502020204030204" pitchFamily="34" charset="0"/>
            </a:endParaRPr>
          </a:p>
          <a:p>
            <a:pPr marL="400050" lvl="1" indent="0" eaLnBrk="1" hangingPunct="1">
              <a:buNone/>
            </a:pPr>
            <a:r>
              <a:rPr lang="en-US" altLang="nl-BE" sz="2000" kern="0" dirty="0">
                <a:latin typeface="Calibri" panose="020F0502020204030204" pitchFamily="34" charset="0"/>
                <a:cs typeface="Calibri" panose="020F0502020204030204" pitchFamily="34" charset="0"/>
              </a:rPr>
              <a:t>Transplant van </a:t>
            </a:r>
            <a:r>
              <a:rPr lang="en-US" altLang="nl-BE" sz="2000" kern="0" dirty="0" err="1">
                <a:latin typeface="Calibri" panose="020F0502020204030204" pitchFamily="34" charset="0"/>
                <a:cs typeface="Calibri" panose="020F0502020204030204" pitchFamily="34" charset="0"/>
              </a:rPr>
              <a:t>nier</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tussen</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tweelingen</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kans</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rejectie</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een-eiige</a:t>
            </a:r>
            <a:r>
              <a:rPr lang="en-US" altLang="nl-BE" sz="2000" kern="0" dirty="0">
                <a:latin typeface="Calibri" panose="020F0502020204030204" pitchFamily="34" charset="0"/>
                <a:cs typeface="Calibri" panose="020F0502020204030204" pitchFamily="34" charset="0"/>
              </a:rPr>
              <a:t> &lt; twee </a:t>
            </a:r>
            <a:r>
              <a:rPr lang="en-US" altLang="nl-BE" sz="2000" kern="0" dirty="0" err="1">
                <a:latin typeface="Calibri" panose="020F0502020204030204" pitchFamily="34" charset="0"/>
                <a:cs typeface="Calibri" panose="020F0502020204030204" pitchFamily="34" charset="0"/>
              </a:rPr>
              <a:t>eiige</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tweeling</a:t>
            </a:r>
            <a:endParaRPr lang="en-US" altLang="nl-BE" sz="2000" kern="0" dirty="0">
              <a:latin typeface="Calibri" panose="020F0502020204030204" pitchFamily="34" charset="0"/>
              <a:cs typeface="Calibri" panose="020F0502020204030204" pitchFamily="34" charset="0"/>
            </a:endParaRPr>
          </a:p>
          <a:p>
            <a:pPr marL="400050" lvl="1" indent="0" eaLnBrk="1" hangingPunct="1">
              <a:buNone/>
            </a:pPr>
            <a:endParaRPr lang="en-US" altLang="nl-BE" sz="2000" kern="0" dirty="0">
              <a:latin typeface="Calibri" panose="020F0502020204030204" pitchFamily="34" charset="0"/>
              <a:cs typeface="Calibri" panose="020F0502020204030204" pitchFamily="34" charset="0"/>
            </a:endParaRPr>
          </a:p>
          <a:p>
            <a:pPr marL="0" indent="0" eaLnBrk="1" hangingPunct="1">
              <a:buFontTx/>
              <a:buNone/>
            </a:pPr>
            <a:r>
              <a:rPr lang="en-US" altLang="nl-BE" sz="2000" b="1" kern="0" dirty="0">
                <a:latin typeface="Calibri" panose="020F0502020204030204" pitchFamily="34" charset="0"/>
                <a:cs typeface="Calibri" panose="020F0502020204030204" pitchFamily="34" charset="0"/>
              </a:rPr>
              <a:t>Graft versus host disease (GVHD)</a:t>
            </a:r>
          </a:p>
          <a:p>
            <a:pPr marL="400050" lvl="1" indent="0" eaLnBrk="1" hangingPunct="1">
              <a:buNone/>
            </a:pPr>
            <a:r>
              <a:rPr lang="en-US" altLang="nl-BE" sz="2000" kern="0" dirty="0" err="1">
                <a:latin typeface="Calibri" panose="020F0502020204030204" pitchFamily="34" charset="0"/>
                <a:cs typeface="Calibri" panose="020F0502020204030204" pitchFamily="34" charset="0"/>
              </a:rPr>
              <a:t>Typisch</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hematopoietische</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stamcellen</a:t>
            </a:r>
            <a:endParaRPr lang="en-US" altLang="nl-BE" sz="2000" kern="0" dirty="0">
              <a:latin typeface="Calibri" panose="020F0502020204030204" pitchFamily="34" charset="0"/>
              <a:cs typeface="Calibri" panose="020F0502020204030204" pitchFamily="34" charset="0"/>
            </a:endParaRPr>
          </a:p>
          <a:p>
            <a:pPr marL="400050" lvl="1" indent="0" eaLnBrk="1" hangingPunct="1">
              <a:buNone/>
            </a:pPr>
            <a:r>
              <a:rPr lang="en-US" altLang="nl-BE" sz="2000" kern="0" dirty="0">
                <a:latin typeface="Calibri" panose="020F0502020204030204" pitchFamily="34" charset="0"/>
                <a:cs typeface="Calibri" panose="020F0502020204030204" pitchFamily="34" charset="0"/>
              </a:rPr>
              <a:t>Eigen </a:t>
            </a:r>
            <a:r>
              <a:rPr lang="en-US" altLang="nl-BE" sz="2000" kern="0" dirty="0" err="1">
                <a:latin typeface="Calibri" panose="020F0502020204030204" pitchFamily="34" charset="0"/>
                <a:cs typeface="Calibri" panose="020F0502020204030204" pitchFamily="34" charset="0"/>
              </a:rPr>
              <a:t>beenmerg</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vernield</a:t>
            </a:r>
            <a:endParaRPr lang="en-US" altLang="nl-BE" sz="2000" kern="0" dirty="0">
              <a:latin typeface="Calibri" panose="020F0502020204030204" pitchFamily="34" charset="0"/>
              <a:cs typeface="Calibri" panose="020F0502020204030204" pitchFamily="34" charset="0"/>
            </a:endParaRPr>
          </a:p>
          <a:p>
            <a:pPr marL="400050" lvl="1" indent="0" eaLnBrk="1" hangingPunct="1">
              <a:buNone/>
            </a:pPr>
            <a:r>
              <a:rPr lang="en-US" altLang="nl-BE" sz="2000" kern="0" dirty="0" err="1">
                <a:latin typeface="Calibri" panose="020F0502020204030204" pitchFamily="34" charset="0"/>
                <a:cs typeface="Calibri" panose="020F0502020204030204" pitchFamily="34" charset="0"/>
              </a:rPr>
              <a:t>Immuuncellen</a:t>
            </a:r>
            <a:r>
              <a:rPr lang="en-US" altLang="nl-BE" sz="2000" kern="0" dirty="0">
                <a:latin typeface="Calibri" panose="020F0502020204030204" pitchFamily="34" charset="0"/>
                <a:cs typeface="Calibri" panose="020F0502020204030204" pitchFamily="34" charset="0"/>
              </a:rPr>
              <a:t> donor </a:t>
            </a:r>
            <a:r>
              <a:rPr lang="en-US" altLang="nl-BE" sz="2000" kern="0" dirty="0" err="1">
                <a:latin typeface="Calibri" panose="020F0502020204030204" pitchFamily="34" charset="0"/>
                <a:cs typeface="Calibri" panose="020F0502020204030204" pitchFamily="34" charset="0"/>
              </a:rPr>
              <a:t>herkennen</a:t>
            </a:r>
            <a:r>
              <a:rPr lang="en-US" altLang="nl-BE" sz="2000" kern="0" dirty="0">
                <a:latin typeface="Calibri" panose="020F0502020204030204" pitchFamily="34" charset="0"/>
                <a:cs typeface="Calibri" panose="020F0502020204030204" pitchFamily="34" charset="0"/>
              </a:rPr>
              <a:t> acceptor </a:t>
            </a:r>
            <a:r>
              <a:rPr lang="en-US" altLang="nl-BE" sz="2000" kern="0" dirty="0" err="1">
                <a:latin typeface="Calibri" panose="020F0502020204030204" pitchFamily="34" charset="0"/>
                <a:cs typeface="Calibri" panose="020F0502020204030204" pitchFamily="34" charset="0"/>
              </a:rPr>
              <a:t>als</a:t>
            </a:r>
            <a:r>
              <a:rPr lang="en-US" altLang="nl-BE" sz="2000" kern="0" dirty="0">
                <a:latin typeface="Calibri" panose="020F0502020204030204" pitchFamily="34" charset="0"/>
                <a:cs typeface="Calibri" panose="020F0502020204030204" pitchFamily="34" charset="0"/>
              </a:rPr>
              <a:t> </a:t>
            </a:r>
            <a:r>
              <a:rPr lang="en-US" altLang="nl-BE" sz="2000" kern="0" dirty="0" err="1">
                <a:latin typeface="Calibri" panose="020F0502020204030204" pitchFamily="34" charset="0"/>
                <a:cs typeface="Calibri" panose="020F0502020204030204" pitchFamily="34" charset="0"/>
              </a:rPr>
              <a:t>vreemd</a:t>
            </a:r>
            <a:endParaRPr lang="en-US" altLang="nl-BE" sz="2000" kern="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0F5B65DB-1EFC-A0B6-B4C9-EECE120FCA38}"/>
              </a:ext>
            </a:extLst>
          </p:cNvPr>
          <p:cNvSpPr>
            <a:spLocks noChangeArrowheads="1"/>
          </p:cNvSpPr>
          <p:nvPr/>
        </p:nvSpPr>
        <p:spPr bwMode="auto">
          <a:xfrm>
            <a:off x="1833562" y="391507"/>
            <a:ext cx="85248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nl-BE" dirty="0">
                <a:solidFill>
                  <a:srgbClr val="1974CF"/>
                </a:solidFill>
              </a:rPr>
              <a:t>Alteration in Adaptive Immunity</a:t>
            </a:r>
          </a:p>
        </p:txBody>
      </p:sp>
    </p:spTree>
    <p:extLst>
      <p:ext uri="{BB962C8B-B14F-4D97-AF65-F5344CB8AC3E}">
        <p14:creationId xmlns:p14="http://schemas.microsoft.com/office/powerpoint/2010/main" val="149899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1" name="Picture 3" descr="figure_4.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8150" y="1412876"/>
            <a:ext cx="8636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7ED0412E-A7F2-E9F6-AB22-A5CBE1AC3B8A}"/>
              </a:ext>
            </a:extLst>
          </p:cNvPr>
          <p:cNvCxnSpPr/>
          <p:nvPr/>
        </p:nvCxnSpPr>
        <p:spPr>
          <a:xfrm flipH="1">
            <a:off x="9124749" y="5034013"/>
            <a:ext cx="308009"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17FC9CE-0F0F-95E5-D905-F128607D619C}"/>
              </a:ext>
            </a:extLst>
          </p:cNvPr>
          <p:cNvCxnSpPr>
            <a:cxnSpLocks/>
          </p:cNvCxnSpPr>
          <p:nvPr/>
        </p:nvCxnSpPr>
        <p:spPr>
          <a:xfrm flipH="1" flipV="1">
            <a:off x="7969718" y="4350619"/>
            <a:ext cx="1463040" cy="683394"/>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65B1C22-78B4-8199-BDC7-87E4E1789544}"/>
              </a:ext>
            </a:extLst>
          </p:cNvPr>
          <p:cNvSpPr txBox="1"/>
          <p:nvPr/>
        </p:nvSpPr>
        <p:spPr>
          <a:xfrm>
            <a:off x="7863842" y="4064269"/>
            <a:ext cx="308008" cy="372979"/>
          </a:xfrm>
          <a:prstGeom prst="rect">
            <a:avLst/>
          </a:prstGeom>
          <a:noFill/>
        </p:spPr>
        <p:txBody>
          <a:bodyPr wrap="square" rtlCol="0">
            <a:spAutoFit/>
          </a:bodyPr>
          <a:lstStyle/>
          <a:p>
            <a:r>
              <a:rPr lang="en-US">
                <a:solidFill>
                  <a:srgbClr val="0000FF"/>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B8C6E1E0-FD12-A8A2-A9DA-0351468C2A91}"/>
              </a:ext>
            </a:extLst>
          </p:cNvPr>
          <p:cNvSpPr txBox="1"/>
          <p:nvPr/>
        </p:nvSpPr>
        <p:spPr>
          <a:xfrm>
            <a:off x="8956308" y="4947384"/>
            <a:ext cx="308008" cy="372979"/>
          </a:xfrm>
          <a:prstGeom prst="rect">
            <a:avLst/>
          </a:prstGeom>
          <a:noFill/>
        </p:spPr>
        <p:txBody>
          <a:bodyPr wrap="square" rtlCol="0">
            <a:spAutoFit/>
          </a:bodyPr>
          <a:lstStyle/>
          <a:p>
            <a:r>
              <a:rPr lang="en-US">
                <a:solidFill>
                  <a:srgbClr val="0000FF"/>
                </a:solidFill>
                <a:latin typeface="Calibri" panose="020F0502020204030204" pitchFamily="34" charset="0"/>
                <a:cs typeface="Calibri" panose="020F0502020204030204" pitchFamily="34" charset="0"/>
              </a:rPr>
              <a:t>+</a:t>
            </a:r>
          </a:p>
        </p:txBody>
      </p:sp>
      <p:sp>
        <p:nvSpPr>
          <p:cNvPr id="2" name="Rectangle 2">
            <a:extLst>
              <a:ext uri="{FF2B5EF4-FFF2-40B4-BE49-F238E27FC236}">
                <a16:creationId xmlns:a16="http://schemas.microsoft.com/office/drawing/2014/main" id="{0CF48F61-C7F6-7980-6075-C2908863B334}"/>
              </a:ext>
            </a:extLst>
          </p:cNvPr>
          <p:cNvSpPr txBox="1">
            <a:spLocks noChangeArrowheads="1"/>
          </p:cNvSpPr>
          <p:nvPr/>
        </p:nvSpPr>
        <p:spPr>
          <a:xfrm>
            <a:off x="1836777" y="408517"/>
            <a:ext cx="8524875"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latin typeface="Calibri" panose="020F0502020204030204" pitchFamily="34" charset="0"/>
                <a:cs typeface="Calibri" panose="020F0502020204030204" pitchFamily="34" charset="0"/>
              </a:rPr>
              <a:t>Immune Defense Concept Map</a:t>
            </a:r>
          </a:p>
        </p:txBody>
      </p:sp>
    </p:spTree>
    <p:extLst>
      <p:ext uri="{BB962C8B-B14F-4D97-AF65-F5344CB8AC3E}">
        <p14:creationId xmlns:p14="http://schemas.microsoft.com/office/powerpoint/2010/main" val="2955969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of stem cells from a graft developing into new blood cells and immune cells attacking host tissu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2949" y="66822"/>
            <a:ext cx="6857700" cy="4882683"/>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876300" y="4949505"/>
            <a:ext cx="11019691" cy="1631216"/>
          </a:xfrm>
          <a:prstGeom prst="rect">
            <a:avLst/>
          </a:prstGeom>
        </p:spPr>
        <p:txBody>
          <a:bodyPr wrap="square">
            <a:spAutoFit/>
          </a:bodyPr>
          <a:lstStyle/>
          <a:p>
            <a:r>
              <a:rPr lang="en-US" sz="2000" b="0" i="0" dirty="0">
                <a:solidFill>
                  <a:srgbClr val="333333"/>
                </a:solidFill>
                <a:effectLst/>
                <a:latin typeface="Calibri" panose="020F0502020204030204" pitchFamily="34" charset="0"/>
                <a:cs typeface="Calibri" panose="020F0502020204030204" pitchFamily="34" charset="0"/>
              </a:rPr>
              <a:t>GVHD is a common complication that can occur when a child receives a blood and marrow transplant</a:t>
            </a:r>
          </a:p>
          <a:p>
            <a:endParaRPr lang="en-US" sz="2000" b="0" i="0" dirty="0">
              <a:solidFill>
                <a:srgbClr val="333333"/>
              </a:solidFill>
              <a:effectLst/>
              <a:latin typeface="Calibri" panose="020F0502020204030204" pitchFamily="34" charset="0"/>
              <a:cs typeface="Calibri" panose="020F0502020204030204" pitchFamily="34" charset="0"/>
            </a:endParaRPr>
          </a:p>
          <a:p>
            <a:r>
              <a:rPr lang="en-US" sz="2000" b="0" i="0" dirty="0">
                <a:solidFill>
                  <a:srgbClr val="333333"/>
                </a:solidFill>
                <a:effectLst/>
                <a:latin typeface="Calibri" panose="020F0502020204030204" pitchFamily="34" charset="0"/>
                <a:cs typeface="Calibri" panose="020F0502020204030204" pitchFamily="34" charset="0"/>
              </a:rPr>
              <a:t>The donor graft contains many blood cells, including stem cells</a:t>
            </a:r>
            <a:r>
              <a:rPr lang="en-US" sz="2000" b="0" i="0" dirty="0">
                <a:solidFill>
                  <a:srgbClr val="333333"/>
                </a:solidFill>
                <a:effectLst/>
                <a:latin typeface="Calibri" panose="020F0502020204030204" pitchFamily="34" charset="0"/>
                <a:cs typeface="Calibri" panose="020F0502020204030204" pitchFamily="34" charset="0"/>
                <a:sym typeface="Wingdings" pitchFamily="2" charset="2"/>
              </a:rPr>
              <a:t> but also </a:t>
            </a:r>
            <a:r>
              <a:rPr lang="en-US" sz="2000" b="0" i="0" dirty="0">
                <a:solidFill>
                  <a:srgbClr val="333333"/>
                </a:solidFill>
                <a:effectLst/>
                <a:latin typeface="Calibri" panose="020F0502020204030204" pitchFamily="34" charset="0"/>
                <a:cs typeface="Calibri" panose="020F0502020204030204" pitchFamily="34" charset="0"/>
              </a:rPr>
              <a:t>immune cells</a:t>
            </a:r>
          </a:p>
          <a:p>
            <a:endParaRPr lang="en-US" sz="2000" dirty="0">
              <a:solidFill>
                <a:srgbClr val="333333"/>
              </a:solidFill>
              <a:latin typeface="Calibri" panose="020F0502020204030204" pitchFamily="34" charset="0"/>
              <a:cs typeface="Calibri" panose="020F0502020204030204" pitchFamily="34" charset="0"/>
            </a:endParaRPr>
          </a:p>
          <a:p>
            <a:r>
              <a:rPr lang="en-US" sz="2000" b="0" i="0" dirty="0">
                <a:solidFill>
                  <a:srgbClr val="333333"/>
                </a:solidFill>
                <a:effectLst/>
                <a:latin typeface="Calibri" panose="020F0502020204030204" pitchFamily="34" charset="0"/>
                <a:cs typeface="Calibri" panose="020F0502020204030204" pitchFamily="34" charset="0"/>
              </a:rPr>
              <a:t>If the immune cells recognize the child's tissues as foreign, they attack and damage them: GVHD</a:t>
            </a:r>
            <a:endParaRPr lang="nl-B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00658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idx="4294967295"/>
          </p:nvPr>
        </p:nvSpPr>
        <p:spPr>
          <a:xfrm>
            <a:off x="1259135" y="484324"/>
            <a:ext cx="9680532" cy="443198"/>
          </a:xfrm>
        </p:spPr>
        <p:txBody>
          <a:bodyPr vert="horz" wrap="square" lIns="0" tIns="0" rIns="0" bIns="0" numCol="1" anchor="b" anchorCtr="0" compatLnSpc="1">
            <a:prstTxWarp prst="textNoShape">
              <a:avLst/>
            </a:prstTxWarp>
            <a:spAutoFit/>
          </a:bodyPr>
          <a:lstStyle/>
          <a:p>
            <a:pPr eaLnBrk="1" hangingPunct="1"/>
            <a:r>
              <a:rPr lang="en-US" altLang="nl-BE" sz="3200" dirty="0">
                <a:solidFill>
                  <a:srgbClr val="1974CF"/>
                </a:solidFill>
                <a:latin typeface="Calibri" panose="020F0502020204030204" pitchFamily="34" charset="0"/>
                <a:cs typeface="Calibri" panose="020F0502020204030204" pitchFamily="34" charset="0"/>
              </a:rPr>
              <a:t>Application of the Concepts of Alterations in Immunity</a:t>
            </a:r>
          </a:p>
        </p:txBody>
      </p:sp>
      <p:sp>
        <p:nvSpPr>
          <p:cNvPr id="286723" name="Rectangle 3"/>
          <p:cNvSpPr>
            <a:spLocks noGrp="1" noChangeArrowheads="1"/>
          </p:cNvSpPr>
          <p:nvPr>
            <p:ph type="body" idx="4294967295"/>
          </p:nvPr>
        </p:nvSpPr>
        <p:spPr>
          <a:xfrm>
            <a:off x="1981200" y="2505076"/>
            <a:ext cx="9680532" cy="3084513"/>
          </a:xfrm>
        </p:spPr>
        <p:txBody>
          <a:bodyPr vert="horz" wrap="square" lIns="92075" tIns="46038" rIns="92075" bIns="46038" numCol="1" anchor="t" anchorCtr="0" compatLnSpc="1">
            <a:prstTxWarp prst="textNoShape">
              <a:avLst/>
            </a:prstTxWarp>
          </a:bodyPr>
          <a:lstStyle/>
          <a:p>
            <a:pPr marL="0" indent="0" eaLnBrk="1" hangingPunct="1">
              <a:buNone/>
            </a:pPr>
            <a:r>
              <a:rPr lang="en-US" altLang="nl-BE" sz="3600" dirty="0">
                <a:latin typeface="Calibri" panose="020F0502020204030204" pitchFamily="34" charset="0"/>
                <a:cs typeface="Calibri" panose="020F0502020204030204" pitchFamily="34" charset="0"/>
              </a:rPr>
              <a:t>Acquired Immunodeficiency Syndrome (AIDS)</a:t>
            </a:r>
          </a:p>
          <a:p>
            <a:pPr marL="0" indent="0" eaLnBrk="1" hangingPunct="1">
              <a:buNone/>
            </a:pPr>
            <a:r>
              <a:rPr lang="en-US" altLang="nl-BE" sz="3600" dirty="0">
                <a:latin typeface="Calibri" panose="020F0502020204030204" pitchFamily="34" charset="0"/>
                <a:cs typeface="Calibri" panose="020F0502020204030204" pitchFamily="34" charset="0"/>
              </a:rPr>
              <a:t>Anaphylactic Reaction</a:t>
            </a:r>
          </a:p>
          <a:p>
            <a:pPr marL="0" indent="0" eaLnBrk="1" hangingPunct="1">
              <a:buNone/>
            </a:pPr>
            <a:endParaRPr lang="en-US" altLang="nl-B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7763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idx="4294967295"/>
          </p:nvPr>
        </p:nvSpPr>
        <p:spPr>
          <a:xfrm>
            <a:off x="1173287" y="456426"/>
            <a:ext cx="9831874" cy="443198"/>
          </a:xfrm>
        </p:spPr>
        <p:txBody>
          <a:bodyPr vert="horz" wrap="square" lIns="0" tIns="0" rIns="0" bIns="0" numCol="1" anchor="b" anchorCtr="0" compatLnSpc="1">
            <a:prstTxWarp prst="textNoShape">
              <a:avLst/>
            </a:prstTxWarp>
            <a:spAutoFit/>
          </a:bodyPr>
          <a:lstStyle/>
          <a:p>
            <a:pPr algn="ctr" eaLnBrk="1" hangingPunct="1"/>
            <a:r>
              <a:rPr lang="en-US" altLang="nl-BE" sz="3200" dirty="0">
                <a:solidFill>
                  <a:srgbClr val="1974CF"/>
                </a:solidFill>
                <a:latin typeface="Calibri" panose="020F0502020204030204" pitchFamily="34" charset="0"/>
                <a:cs typeface="Calibri" panose="020F0502020204030204" pitchFamily="34" charset="0"/>
              </a:rPr>
              <a:t>Acquired Immunodeficiency Syndrome (AIDS)</a:t>
            </a:r>
          </a:p>
        </p:txBody>
      </p:sp>
      <p:sp>
        <p:nvSpPr>
          <p:cNvPr id="288771" name="Rectangle 3"/>
          <p:cNvSpPr>
            <a:spLocks noGrp="1" noChangeArrowheads="1"/>
          </p:cNvSpPr>
          <p:nvPr>
            <p:ph type="body" idx="4294967295"/>
          </p:nvPr>
        </p:nvSpPr>
        <p:spPr>
          <a:xfrm>
            <a:off x="799243" y="1585721"/>
            <a:ext cx="7437438" cy="3014662"/>
          </a:xfrm>
        </p:spPr>
        <p:txBody>
          <a:bodyPr vert="horz" wrap="square" lIns="92075" tIns="46038" rIns="92075" bIns="46038" numCol="1" anchor="t" anchorCtr="0" compatLnSpc="1">
            <a:prstTxWarp prst="textNoShape">
              <a:avLst/>
            </a:prstTxWarp>
            <a:normAutofit/>
          </a:bodyPr>
          <a:lstStyle/>
          <a:p>
            <a:pPr marL="0" indent="0" eaLnBrk="1" hangingPunct="1">
              <a:buNone/>
            </a:pPr>
            <a:r>
              <a:rPr lang="en-US" altLang="nl-BE" dirty="0">
                <a:latin typeface="Calibri" panose="020F0502020204030204" pitchFamily="34" charset="0"/>
                <a:cs typeface="Calibri" panose="020F0502020204030204" pitchFamily="34" charset="0"/>
              </a:rPr>
              <a:t>Pathophysiology</a:t>
            </a:r>
          </a:p>
          <a:p>
            <a:pPr marL="0" indent="0" eaLnBrk="1" hangingPunct="1">
              <a:buNone/>
            </a:pPr>
            <a:r>
              <a:rPr lang="en-US" altLang="nl-BE" dirty="0">
                <a:latin typeface="Calibri" panose="020F0502020204030204" pitchFamily="34" charset="0"/>
                <a:cs typeface="Calibri" panose="020F0502020204030204" pitchFamily="34" charset="0"/>
              </a:rPr>
              <a:t>Clinical manifestations</a:t>
            </a:r>
          </a:p>
          <a:p>
            <a:pPr marL="0" indent="0" eaLnBrk="1" hangingPunct="1">
              <a:buNone/>
            </a:pPr>
            <a:r>
              <a:rPr lang="en-US" altLang="nl-BE" dirty="0">
                <a:latin typeface="Calibri" panose="020F0502020204030204" pitchFamily="34" charset="0"/>
                <a:cs typeface="Calibri" panose="020F0502020204030204" pitchFamily="34" charset="0"/>
              </a:rPr>
              <a:t>Diagnostic criteria</a:t>
            </a:r>
          </a:p>
          <a:p>
            <a:pPr marL="0" indent="0" eaLnBrk="1" hangingPunct="1">
              <a:buNone/>
            </a:pPr>
            <a:r>
              <a:rPr lang="en-US" altLang="nl-BE" dirty="0">
                <a:latin typeface="Calibri" panose="020F0502020204030204" pitchFamily="34" charset="0"/>
                <a:cs typeface="Calibri" panose="020F0502020204030204" pitchFamily="34" charset="0"/>
              </a:rPr>
              <a:t>Treatment</a:t>
            </a:r>
          </a:p>
          <a:p>
            <a:pPr marL="0" indent="0" eaLnBrk="1" hangingPunct="1">
              <a:buNone/>
            </a:pPr>
            <a:endParaRPr lang="en-US" altLang="nl-BE" dirty="0">
              <a:latin typeface="Calibri" panose="020F0502020204030204" pitchFamily="34" charset="0"/>
              <a:cs typeface="Calibri" panose="020F0502020204030204" pitchFamily="34" charset="0"/>
            </a:endParaRPr>
          </a:p>
        </p:txBody>
      </p:sp>
      <p:pic>
        <p:nvPicPr>
          <p:cNvPr id="2" name="Afbeelding 3">
            <a:extLst>
              <a:ext uri="{FF2B5EF4-FFF2-40B4-BE49-F238E27FC236}">
                <a16:creationId xmlns:a16="http://schemas.microsoft.com/office/drawing/2014/main" id="{9D72A641-3A6C-6885-C628-630366FCEBD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50869" y="1400786"/>
            <a:ext cx="3264943" cy="249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6531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8194C1-FA11-5B32-DE00-8DEF020F0873}"/>
              </a:ext>
            </a:extLst>
          </p:cNvPr>
          <p:cNvSpPr txBox="1"/>
          <p:nvPr/>
        </p:nvSpPr>
        <p:spPr>
          <a:xfrm>
            <a:off x="799764" y="1554646"/>
            <a:ext cx="10041698" cy="3785652"/>
          </a:xfrm>
          <a:prstGeom prst="rect">
            <a:avLst/>
          </a:prstGeom>
          <a:noFill/>
        </p:spPr>
        <p:txBody>
          <a:bodyPr wrap="square">
            <a:spAutoFit/>
          </a:bodyPr>
          <a:lstStyle/>
          <a:p>
            <a:pPr eaLnBrk="1" hangingPunct="1"/>
            <a:r>
              <a:rPr lang="nl-BE" altLang="nl-BE" sz="2400" dirty="0">
                <a:latin typeface="Calibri" panose="020F0502020204030204" pitchFamily="34" charset="0"/>
                <a:cs typeface="Calibri" panose="020F0502020204030204" pitchFamily="34" charset="0"/>
              </a:rPr>
              <a:t>Voorbeeld van altered host defense</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Secundiare (=verworven) immunodeficientie t.g.v. HIV infectie </a:t>
            </a:r>
          </a:p>
          <a:p>
            <a:pPr eaLnBrk="1" hangingPunct="1"/>
            <a:r>
              <a:rPr lang="nl-BE" altLang="nl-BE" sz="2400" dirty="0">
                <a:latin typeface="Calibri" panose="020F0502020204030204" pitchFamily="34" charset="0"/>
                <a:cs typeface="Calibri" panose="020F0502020204030204" pitchFamily="34" charset="0"/>
              </a:rPr>
              <a:t>(human immunodeficiency virus)</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Dit virus infecteert de T helper cellen (CD4 cellen)</a:t>
            </a:r>
          </a:p>
          <a:p>
            <a:pPr eaLnBrk="1" hangingPunct="1"/>
            <a:endParaRPr lang="nl-BE" altLang="nl-BE" sz="2400" dirty="0">
              <a:latin typeface="Calibri" panose="020F0502020204030204" pitchFamily="34" charset="0"/>
              <a:cs typeface="Calibri" panose="020F0502020204030204" pitchFamily="34" charset="0"/>
            </a:endParaRPr>
          </a:p>
          <a:p>
            <a:pPr eaLnBrk="1" hangingPunct="1"/>
            <a:r>
              <a:rPr lang="nl-BE" altLang="nl-BE" sz="2400" dirty="0">
                <a:latin typeface="Calibri" panose="020F0502020204030204" pitchFamily="34" charset="0"/>
                <a:cs typeface="Calibri" panose="020F0502020204030204" pitchFamily="34" charset="0"/>
              </a:rPr>
              <a:t>Door verlies T Helpercellen verdere stoornis immuunsysteem	</a:t>
            </a:r>
          </a:p>
          <a:p>
            <a:pPr lvl="1">
              <a:buFontTx/>
              <a:buChar char="-"/>
            </a:pPr>
            <a:r>
              <a:rPr lang="nl-BE" altLang="nl-BE" sz="2400" dirty="0">
                <a:latin typeface="Calibri" panose="020F0502020204030204" pitchFamily="34" charset="0"/>
                <a:cs typeface="Calibri" panose="020F0502020204030204" pitchFamily="34" charset="0"/>
              </a:rPr>
              <a:t> Cell mediated: CD8 cellen</a:t>
            </a:r>
          </a:p>
          <a:p>
            <a:pPr lvl="1">
              <a:buFontTx/>
              <a:buChar char="-"/>
            </a:pPr>
            <a:r>
              <a:rPr lang="nl-BE" altLang="nl-BE" sz="2400" dirty="0">
                <a:latin typeface="Calibri" panose="020F0502020204030204" pitchFamily="34" charset="0"/>
                <a:cs typeface="Calibri" panose="020F0502020204030204" pitchFamily="34" charset="0"/>
              </a:rPr>
              <a:t> Humoral immunity: B cellen</a:t>
            </a:r>
            <a:endParaRPr lang="nl-NL" altLang="nl-BE" sz="24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F8460277-B8FC-570E-DC88-03D04C10548C}"/>
              </a:ext>
            </a:extLst>
          </p:cNvPr>
          <p:cNvSpPr txBox="1">
            <a:spLocks noChangeArrowheads="1"/>
          </p:cNvSpPr>
          <p:nvPr/>
        </p:nvSpPr>
        <p:spPr>
          <a:xfrm>
            <a:off x="1191786" y="458704"/>
            <a:ext cx="9831874" cy="886397"/>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latin typeface="Calibri" panose="020F0502020204030204" pitchFamily="34" charset="0"/>
                <a:cs typeface="Calibri" panose="020F0502020204030204" pitchFamily="34" charset="0"/>
              </a:rPr>
              <a:t>AIDS</a:t>
            </a:r>
          </a:p>
          <a:p>
            <a:pPr algn="ctr"/>
            <a:r>
              <a:rPr lang="en-US" altLang="nl-BE" sz="3200" dirty="0" err="1">
                <a:solidFill>
                  <a:srgbClr val="1974CF"/>
                </a:solidFill>
                <a:latin typeface="Calibri" panose="020F0502020204030204" pitchFamily="34" charset="0"/>
                <a:cs typeface="Calibri" panose="020F0502020204030204" pitchFamily="34" charset="0"/>
              </a:rPr>
              <a:t>Pathofysiology</a:t>
            </a:r>
            <a:r>
              <a:rPr lang="en-US" altLang="nl-BE" sz="3200" dirty="0">
                <a:solidFill>
                  <a:srgbClr val="1974C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626351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ure_4.1.jpg">
            <a:extLst>
              <a:ext uri="{FF2B5EF4-FFF2-40B4-BE49-F238E27FC236}">
                <a16:creationId xmlns:a16="http://schemas.microsoft.com/office/drawing/2014/main" id="{8FE53706-C27C-ECE3-FCDA-0CF61232E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282900"/>
            <a:ext cx="6057900" cy="629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4F570E7-B119-26F8-254A-49C876193ED9}"/>
              </a:ext>
            </a:extLst>
          </p:cNvPr>
          <p:cNvSpPr/>
          <p:nvPr/>
        </p:nvSpPr>
        <p:spPr>
          <a:xfrm>
            <a:off x="3035300" y="4953966"/>
            <a:ext cx="2832100" cy="1785910"/>
          </a:xfrm>
          <a:prstGeom prst="rect">
            <a:avLst/>
          </a:prstGeom>
          <a:solidFill>
            <a:schemeClr val="accent1">
              <a:alpha val="28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D9C515C-244D-CE69-D9AF-5FEE04976344}"/>
              </a:ext>
            </a:extLst>
          </p:cNvPr>
          <p:cNvCxnSpPr/>
          <p:nvPr/>
        </p:nvCxnSpPr>
        <p:spPr>
          <a:xfrm flipH="1">
            <a:off x="4349549" y="4088197"/>
            <a:ext cx="308009"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ECA12D5-AF60-D9AF-21F4-A992E31307EA}"/>
              </a:ext>
            </a:extLst>
          </p:cNvPr>
          <p:cNvCxnSpPr>
            <a:cxnSpLocks/>
          </p:cNvCxnSpPr>
          <p:nvPr/>
        </p:nvCxnSpPr>
        <p:spPr>
          <a:xfrm flipH="1" flipV="1">
            <a:off x="2463800" y="3275532"/>
            <a:ext cx="2193758" cy="81266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701F622-279E-3B04-F469-E10E55E9EFDE}"/>
              </a:ext>
            </a:extLst>
          </p:cNvPr>
          <p:cNvSpPr txBox="1"/>
          <p:nvPr/>
        </p:nvSpPr>
        <p:spPr>
          <a:xfrm>
            <a:off x="2339342" y="2902553"/>
            <a:ext cx="308008" cy="372979"/>
          </a:xfrm>
          <a:prstGeom prst="rect">
            <a:avLst/>
          </a:prstGeom>
          <a:noFill/>
        </p:spPr>
        <p:txBody>
          <a:bodyPr wrap="square" rtlCol="0">
            <a:spAutoFit/>
          </a:bodyPr>
          <a:lstStyle/>
          <a:p>
            <a:r>
              <a:rPr lang="en-US">
                <a:solidFill>
                  <a:srgbClr val="0000FF"/>
                </a:solidFill>
              </a:rPr>
              <a:t>+</a:t>
            </a:r>
          </a:p>
        </p:txBody>
      </p:sp>
      <p:sp>
        <p:nvSpPr>
          <p:cNvPr id="10" name="TextBox 9">
            <a:extLst>
              <a:ext uri="{FF2B5EF4-FFF2-40B4-BE49-F238E27FC236}">
                <a16:creationId xmlns:a16="http://schemas.microsoft.com/office/drawing/2014/main" id="{B3FED3BB-B3C5-075D-543C-A2E7692C1502}"/>
              </a:ext>
            </a:extLst>
          </p:cNvPr>
          <p:cNvSpPr txBox="1"/>
          <p:nvPr/>
        </p:nvSpPr>
        <p:spPr>
          <a:xfrm>
            <a:off x="4181108" y="4001568"/>
            <a:ext cx="308008" cy="372979"/>
          </a:xfrm>
          <a:prstGeom prst="rect">
            <a:avLst/>
          </a:prstGeom>
          <a:noFill/>
        </p:spPr>
        <p:txBody>
          <a:bodyPr wrap="square" rtlCol="0">
            <a:spAutoFit/>
          </a:bodyPr>
          <a:lstStyle/>
          <a:p>
            <a:r>
              <a:rPr lang="en-US">
                <a:solidFill>
                  <a:srgbClr val="0000FF"/>
                </a:solidFill>
              </a:rPr>
              <a:t>+</a:t>
            </a:r>
          </a:p>
        </p:txBody>
      </p:sp>
      <p:sp>
        <p:nvSpPr>
          <p:cNvPr id="5" name="TextBox 4">
            <a:extLst>
              <a:ext uri="{FF2B5EF4-FFF2-40B4-BE49-F238E27FC236}">
                <a16:creationId xmlns:a16="http://schemas.microsoft.com/office/drawing/2014/main" id="{2E502EA5-A019-86A5-B8DF-DFE9BD6A3162}"/>
              </a:ext>
            </a:extLst>
          </p:cNvPr>
          <p:cNvSpPr txBox="1"/>
          <p:nvPr/>
        </p:nvSpPr>
        <p:spPr>
          <a:xfrm>
            <a:off x="3040525" y="6084515"/>
            <a:ext cx="2915775" cy="646331"/>
          </a:xfrm>
          <a:prstGeom prst="rect">
            <a:avLst/>
          </a:prstGeom>
          <a:noFill/>
          <a:ln w="6350">
            <a:noFill/>
          </a:ln>
        </p:spPr>
        <p:txBody>
          <a:bodyPr wrap="square" rtlCol="0">
            <a:spAutoFit/>
          </a:bodyPr>
          <a:lstStyle/>
          <a:p>
            <a:r>
              <a:rPr lang="en-US">
                <a:solidFill>
                  <a:srgbClr val="FF0000"/>
                </a:solidFill>
              </a:rPr>
              <a:t>Destroy </a:t>
            </a:r>
            <a:r>
              <a:rPr lang="en-US" u="sng">
                <a:solidFill>
                  <a:srgbClr val="FF0000"/>
                </a:solidFill>
              </a:rPr>
              <a:t>cells</a:t>
            </a:r>
            <a:r>
              <a:rPr lang="en-US">
                <a:solidFill>
                  <a:srgbClr val="FF0000"/>
                </a:solidFill>
              </a:rPr>
              <a:t> holding virus</a:t>
            </a:r>
          </a:p>
          <a:p>
            <a:r>
              <a:rPr lang="en-US">
                <a:solidFill>
                  <a:srgbClr val="FF0000"/>
                </a:solidFill>
              </a:rPr>
              <a:t>&amp; cancer </a:t>
            </a:r>
            <a:r>
              <a:rPr lang="en-US" u="sng">
                <a:solidFill>
                  <a:srgbClr val="FF0000"/>
                </a:solidFill>
              </a:rPr>
              <a:t>cells</a:t>
            </a:r>
            <a:r>
              <a:rPr lang="en-US">
                <a:solidFill>
                  <a:srgbClr val="FF0000"/>
                </a:solidFill>
              </a:rPr>
              <a:t> &amp; </a:t>
            </a:r>
            <a:r>
              <a:rPr lang="en-US" u="sng">
                <a:solidFill>
                  <a:srgbClr val="FF0000"/>
                </a:solidFill>
              </a:rPr>
              <a:t>fungi</a:t>
            </a:r>
          </a:p>
        </p:txBody>
      </p:sp>
      <p:sp>
        <p:nvSpPr>
          <p:cNvPr id="11" name="Rectangle 10">
            <a:extLst>
              <a:ext uri="{FF2B5EF4-FFF2-40B4-BE49-F238E27FC236}">
                <a16:creationId xmlns:a16="http://schemas.microsoft.com/office/drawing/2014/main" id="{0C1B2C12-9E34-A83B-8B34-56F6E42E33A0}"/>
              </a:ext>
            </a:extLst>
          </p:cNvPr>
          <p:cNvSpPr/>
          <p:nvPr/>
        </p:nvSpPr>
        <p:spPr>
          <a:xfrm>
            <a:off x="3112854" y="5014824"/>
            <a:ext cx="1342435" cy="974361"/>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50A2C8-E762-4E08-DBF2-3E8C99D52119}"/>
              </a:ext>
            </a:extLst>
          </p:cNvPr>
          <p:cNvSpPr/>
          <p:nvPr/>
        </p:nvSpPr>
        <p:spPr>
          <a:xfrm>
            <a:off x="90024" y="4930815"/>
            <a:ext cx="3102015" cy="1785910"/>
          </a:xfrm>
          <a:prstGeom prst="rect">
            <a:avLst/>
          </a:prstGeom>
          <a:solidFill>
            <a:srgbClr val="FFFF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3" name="TextBox 12">
            <a:extLst>
              <a:ext uri="{FF2B5EF4-FFF2-40B4-BE49-F238E27FC236}">
                <a16:creationId xmlns:a16="http://schemas.microsoft.com/office/drawing/2014/main" id="{8186EDDA-3297-448B-BDFF-B461BE440501}"/>
              </a:ext>
            </a:extLst>
          </p:cNvPr>
          <p:cNvSpPr txBox="1"/>
          <p:nvPr/>
        </p:nvSpPr>
        <p:spPr>
          <a:xfrm>
            <a:off x="1240696" y="6180510"/>
            <a:ext cx="1864613" cy="369332"/>
          </a:xfrm>
          <a:prstGeom prst="rect">
            <a:avLst/>
          </a:prstGeom>
          <a:noFill/>
          <a:ln w="6350">
            <a:noFill/>
          </a:ln>
        </p:spPr>
        <p:txBody>
          <a:bodyPr wrap="none" rtlCol="0">
            <a:spAutoFit/>
          </a:bodyPr>
          <a:lstStyle/>
          <a:p>
            <a:r>
              <a:rPr lang="en-US" dirty="0">
                <a:solidFill>
                  <a:srgbClr val="FF0000"/>
                </a:solidFill>
              </a:rPr>
              <a:t>Destroy</a:t>
            </a:r>
            <a:r>
              <a:rPr lang="en-US" dirty="0"/>
              <a:t> </a:t>
            </a:r>
            <a:r>
              <a:rPr lang="en-US" dirty="0">
                <a:solidFill>
                  <a:srgbClr val="FF0000"/>
                </a:solidFill>
              </a:rPr>
              <a:t>bacteria</a:t>
            </a:r>
          </a:p>
        </p:txBody>
      </p:sp>
      <p:sp>
        <p:nvSpPr>
          <p:cNvPr id="14" name="Rectangle 13">
            <a:extLst>
              <a:ext uri="{FF2B5EF4-FFF2-40B4-BE49-F238E27FC236}">
                <a16:creationId xmlns:a16="http://schemas.microsoft.com/office/drawing/2014/main" id="{465A7A76-D586-B850-8318-F5D58D7D7C19}"/>
              </a:ext>
            </a:extLst>
          </p:cNvPr>
          <p:cNvSpPr/>
          <p:nvPr/>
        </p:nvSpPr>
        <p:spPr>
          <a:xfrm>
            <a:off x="1660084" y="4975008"/>
            <a:ext cx="1273616" cy="1102205"/>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a:extLst>
              <a:ext uri="{FF2B5EF4-FFF2-40B4-BE49-F238E27FC236}">
                <a16:creationId xmlns:a16="http://schemas.microsoft.com/office/drawing/2014/main" id="{37E3347F-C0CD-E49D-4B9E-5F4584270207}"/>
              </a:ext>
            </a:extLst>
          </p:cNvPr>
          <p:cNvSpPr/>
          <p:nvPr/>
        </p:nvSpPr>
        <p:spPr>
          <a:xfrm rot="19196488">
            <a:off x="5722708" y="2583671"/>
            <a:ext cx="1469204" cy="1088280"/>
          </a:xfrm>
          <a:prstGeom prst="lef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53720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figure_4.1.jpg">
            <a:extLst>
              <a:ext uri="{FF2B5EF4-FFF2-40B4-BE49-F238E27FC236}">
                <a16:creationId xmlns:a16="http://schemas.microsoft.com/office/drawing/2014/main" id="{8FE53706-C27C-ECE3-FCDA-0CF61232E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282900"/>
            <a:ext cx="6057900" cy="629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E4F570E7-B119-26F8-254A-49C876193ED9}"/>
              </a:ext>
            </a:extLst>
          </p:cNvPr>
          <p:cNvSpPr/>
          <p:nvPr/>
        </p:nvSpPr>
        <p:spPr>
          <a:xfrm>
            <a:off x="3035300" y="4953966"/>
            <a:ext cx="2832100" cy="1785910"/>
          </a:xfrm>
          <a:prstGeom prst="rect">
            <a:avLst/>
          </a:prstGeom>
          <a:solidFill>
            <a:schemeClr val="accent1">
              <a:alpha val="286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D9C515C-244D-CE69-D9AF-5FEE04976344}"/>
              </a:ext>
            </a:extLst>
          </p:cNvPr>
          <p:cNvCxnSpPr/>
          <p:nvPr/>
        </p:nvCxnSpPr>
        <p:spPr>
          <a:xfrm flipH="1">
            <a:off x="4349549" y="4088197"/>
            <a:ext cx="308009"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ECA12D5-AF60-D9AF-21F4-A992E31307EA}"/>
              </a:ext>
            </a:extLst>
          </p:cNvPr>
          <p:cNvCxnSpPr>
            <a:cxnSpLocks/>
          </p:cNvCxnSpPr>
          <p:nvPr/>
        </p:nvCxnSpPr>
        <p:spPr>
          <a:xfrm flipH="1" flipV="1">
            <a:off x="2463800" y="3275532"/>
            <a:ext cx="2193758" cy="812665"/>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701F622-279E-3B04-F469-E10E55E9EFDE}"/>
              </a:ext>
            </a:extLst>
          </p:cNvPr>
          <p:cNvSpPr txBox="1"/>
          <p:nvPr/>
        </p:nvSpPr>
        <p:spPr>
          <a:xfrm>
            <a:off x="2339342" y="2902553"/>
            <a:ext cx="308008" cy="372979"/>
          </a:xfrm>
          <a:prstGeom prst="rect">
            <a:avLst/>
          </a:prstGeom>
          <a:noFill/>
        </p:spPr>
        <p:txBody>
          <a:bodyPr wrap="square" rtlCol="0">
            <a:spAutoFit/>
          </a:bodyPr>
          <a:lstStyle/>
          <a:p>
            <a:r>
              <a:rPr lang="en-US">
                <a:solidFill>
                  <a:srgbClr val="0000FF"/>
                </a:solidFill>
              </a:rPr>
              <a:t>+</a:t>
            </a:r>
          </a:p>
        </p:txBody>
      </p:sp>
      <p:sp>
        <p:nvSpPr>
          <p:cNvPr id="10" name="TextBox 9">
            <a:extLst>
              <a:ext uri="{FF2B5EF4-FFF2-40B4-BE49-F238E27FC236}">
                <a16:creationId xmlns:a16="http://schemas.microsoft.com/office/drawing/2014/main" id="{B3FED3BB-B3C5-075D-543C-A2E7692C1502}"/>
              </a:ext>
            </a:extLst>
          </p:cNvPr>
          <p:cNvSpPr txBox="1"/>
          <p:nvPr/>
        </p:nvSpPr>
        <p:spPr>
          <a:xfrm>
            <a:off x="4181108" y="4001568"/>
            <a:ext cx="308008" cy="372979"/>
          </a:xfrm>
          <a:prstGeom prst="rect">
            <a:avLst/>
          </a:prstGeom>
          <a:noFill/>
        </p:spPr>
        <p:txBody>
          <a:bodyPr wrap="square" rtlCol="0">
            <a:spAutoFit/>
          </a:bodyPr>
          <a:lstStyle/>
          <a:p>
            <a:r>
              <a:rPr lang="en-US">
                <a:solidFill>
                  <a:srgbClr val="0000FF"/>
                </a:solidFill>
              </a:rPr>
              <a:t>+</a:t>
            </a:r>
          </a:p>
        </p:txBody>
      </p:sp>
      <p:sp>
        <p:nvSpPr>
          <p:cNvPr id="5" name="TextBox 4">
            <a:extLst>
              <a:ext uri="{FF2B5EF4-FFF2-40B4-BE49-F238E27FC236}">
                <a16:creationId xmlns:a16="http://schemas.microsoft.com/office/drawing/2014/main" id="{2E502EA5-A019-86A5-B8DF-DFE9BD6A3162}"/>
              </a:ext>
            </a:extLst>
          </p:cNvPr>
          <p:cNvSpPr txBox="1"/>
          <p:nvPr/>
        </p:nvSpPr>
        <p:spPr>
          <a:xfrm>
            <a:off x="3040525" y="6084515"/>
            <a:ext cx="2915775" cy="646331"/>
          </a:xfrm>
          <a:prstGeom prst="rect">
            <a:avLst/>
          </a:prstGeom>
          <a:noFill/>
          <a:ln w="6350">
            <a:noFill/>
          </a:ln>
        </p:spPr>
        <p:txBody>
          <a:bodyPr wrap="square" rtlCol="0">
            <a:spAutoFit/>
          </a:bodyPr>
          <a:lstStyle/>
          <a:p>
            <a:r>
              <a:rPr lang="en-US">
                <a:solidFill>
                  <a:srgbClr val="FF0000"/>
                </a:solidFill>
              </a:rPr>
              <a:t>Destroy </a:t>
            </a:r>
            <a:r>
              <a:rPr lang="en-US" u="sng">
                <a:solidFill>
                  <a:srgbClr val="FF0000"/>
                </a:solidFill>
              </a:rPr>
              <a:t>cells</a:t>
            </a:r>
            <a:r>
              <a:rPr lang="en-US">
                <a:solidFill>
                  <a:srgbClr val="FF0000"/>
                </a:solidFill>
              </a:rPr>
              <a:t> holding virus</a:t>
            </a:r>
          </a:p>
          <a:p>
            <a:r>
              <a:rPr lang="en-US">
                <a:solidFill>
                  <a:srgbClr val="FF0000"/>
                </a:solidFill>
              </a:rPr>
              <a:t>&amp; cancer </a:t>
            </a:r>
            <a:r>
              <a:rPr lang="en-US" u="sng">
                <a:solidFill>
                  <a:srgbClr val="FF0000"/>
                </a:solidFill>
              </a:rPr>
              <a:t>cells</a:t>
            </a:r>
            <a:r>
              <a:rPr lang="en-US">
                <a:solidFill>
                  <a:srgbClr val="FF0000"/>
                </a:solidFill>
              </a:rPr>
              <a:t> &amp; </a:t>
            </a:r>
            <a:r>
              <a:rPr lang="en-US" u="sng">
                <a:solidFill>
                  <a:srgbClr val="FF0000"/>
                </a:solidFill>
              </a:rPr>
              <a:t>fungi</a:t>
            </a:r>
          </a:p>
        </p:txBody>
      </p:sp>
      <p:sp>
        <p:nvSpPr>
          <p:cNvPr id="11" name="Rectangle 10">
            <a:extLst>
              <a:ext uri="{FF2B5EF4-FFF2-40B4-BE49-F238E27FC236}">
                <a16:creationId xmlns:a16="http://schemas.microsoft.com/office/drawing/2014/main" id="{0C1B2C12-9E34-A83B-8B34-56F6E42E33A0}"/>
              </a:ext>
            </a:extLst>
          </p:cNvPr>
          <p:cNvSpPr/>
          <p:nvPr/>
        </p:nvSpPr>
        <p:spPr>
          <a:xfrm>
            <a:off x="3112854" y="5014824"/>
            <a:ext cx="1342435" cy="974361"/>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50A2C8-E762-4E08-DBF2-3E8C99D52119}"/>
              </a:ext>
            </a:extLst>
          </p:cNvPr>
          <p:cNvSpPr/>
          <p:nvPr/>
        </p:nvSpPr>
        <p:spPr>
          <a:xfrm>
            <a:off x="90024" y="4930815"/>
            <a:ext cx="3102015" cy="1785910"/>
          </a:xfrm>
          <a:prstGeom prst="rect">
            <a:avLst/>
          </a:prstGeom>
          <a:solidFill>
            <a:srgbClr val="FFFF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3" name="TextBox 12">
            <a:extLst>
              <a:ext uri="{FF2B5EF4-FFF2-40B4-BE49-F238E27FC236}">
                <a16:creationId xmlns:a16="http://schemas.microsoft.com/office/drawing/2014/main" id="{8186EDDA-3297-448B-BDFF-B461BE440501}"/>
              </a:ext>
            </a:extLst>
          </p:cNvPr>
          <p:cNvSpPr txBox="1"/>
          <p:nvPr/>
        </p:nvSpPr>
        <p:spPr>
          <a:xfrm>
            <a:off x="1240696" y="6180510"/>
            <a:ext cx="1864613" cy="369332"/>
          </a:xfrm>
          <a:prstGeom prst="rect">
            <a:avLst/>
          </a:prstGeom>
          <a:noFill/>
          <a:ln w="6350">
            <a:noFill/>
          </a:ln>
        </p:spPr>
        <p:txBody>
          <a:bodyPr wrap="none" rtlCol="0">
            <a:spAutoFit/>
          </a:bodyPr>
          <a:lstStyle/>
          <a:p>
            <a:r>
              <a:rPr lang="en-US" dirty="0">
                <a:solidFill>
                  <a:srgbClr val="FF0000"/>
                </a:solidFill>
              </a:rPr>
              <a:t>Destroy</a:t>
            </a:r>
            <a:r>
              <a:rPr lang="en-US" dirty="0"/>
              <a:t> </a:t>
            </a:r>
            <a:r>
              <a:rPr lang="en-US" dirty="0">
                <a:solidFill>
                  <a:srgbClr val="FF0000"/>
                </a:solidFill>
              </a:rPr>
              <a:t>bacteria</a:t>
            </a:r>
          </a:p>
        </p:txBody>
      </p:sp>
      <p:sp>
        <p:nvSpPr>
          <p:cNvPr id="14" name="Rectangle 13">
            <a:extLst>
              <a:ext uri="{FF2B5EF4-FFF2-40B4-BE49-F238E27FC236}">
                <a16:creationId xmlns:a16="http://schemas.microsoft.com/office/drawing/2014/main" id="{465A7A76-D586-B850-8318-F5D58D7D7C19}"/>
              </a:ext>
            </a:extLst>
          </p:cNvPr>
          <p:cNvSpPr/>
          <p:nvPr/>
        </p:nvSpPr>
        <p:spPr>
          <a:xfrm>
            <a:off x="1660084" y="4975008"/>
            <a:ext cx="1273616" cy="1102205"/>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E42F314-B888-DD46-7A4D-2FF6BAC6A3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6341" y="282900"/>
            <a:ext cx="5525681" cy="41546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4B7C902-04CA-C358-F503-1362691B0424}"/>
              </a:ext>
            </a:extLst>
          </p:cNvPr>
          <p:cNvSpPr txBox="1"/>
          <p:nvPr/>
        </p:nvSpPr>
        <p:spPr>
          <a:xfrm>
            <a:off x="6728161" y="4651842"/>
            <a:ext cx="4857078" cy="646331"/>
          </a:xfrm>
          <a:prstGeom prst="rect">
            <a:avLst/>
          </a:prstGeom>
          <a:noFill/>
        </p:spPr>
        <p:txBody>
          <a:bodyPr wrap="square">
            <a:spAutoFit/>
          </a:bodyPr>
          <a:lstStyle/>
          <a:p>
            <a:r>
              <a:rPr lang="en-US" dirty="0"/>
              <a:t>EM-</a:t>
            </a:r>
            <a:r>
              <a:rPr lang="en-US" dirty="0" err="1"/>
              <a:t>opname</a:t>
            </a:r>
            <a:r>
              <a:rPr lang="en-US" dirty="0"/>
              <a:t> van HIV-</a:t>
            </a:r>
            <a:r>
              <a:rPr lang="en-US" dirty="0" err="1"/>
              <a:t>deeltjes</a:t>
            </a:r>
            <a:r>
              <a:rPr lang="en-US" dirty="0"/>
              <a:t> (</a:t>
            </a:r>
            <a:r>
              <a:rPr lang="en-US" dirty="0" err="1"/>
              <a:t>geel</a:t>
            </a:r>
            <a:r>
              <a:rPr lang="en-US" dirty="0"/>
              <a:t>) die </a:t>
            </a:r>
            <a:r>
              <a:rPr lang="en-US" dirty="0" err="1"/>
              <a:t>vrijkomen</a:t>
            </a:r>
            <a:r>
              <a:rPr lang="en-US" dirty="0"/>
              <a:t> </a:t>
            </a:r>
            <a:r>
              <a:rPr lang="en-US" dirty="0" err="1"/>
              <a:t>uit</a:t>
            </a:r>
            <a:r>
              <a:rPr lang="en-US" dirty="0"/>
              <a:t> </a:t>
            </a:r>
            <a:r>
              <a:rPr lang="en-US" dirty="0" err="1"/>
              <a:t>een</a:t>
            </a:r>
            <a:r>
              <a:rPr lang="en-US" dirty="0"/>
              <a:t> </a:t>
            </a:r>
            <a:r>
              <a:rPr lang="en-US" dirty="0" err="1"/>
              <a:t>menselijke</a:t>
            </a:r>
            <a:r>
              <a:rPr lang="en-US" dirty="0"/>
              <a:t> T-</a:t>
            </a:r>
            <a:r>
              <a:rPr lang="en-US" dirty="0" err="1"/>
              <a:t>cel</a:t>
            </a:r>
            <a:r>
              <a:rPr lang="en-US" dirty="0"/>
              <a:t> (</a:t>
            </a:r>
            <a:r>
              <a:rPr lang="en-US" dirty="0" err="1"/>
              <a:t>blauw</a:t>
            </a:r>
            <a:r>
              <a:rPr lang="en-US" dirty="0"/>
              <a:t>)</a:t>
            </a:r>
          </a:p>
        </p:txBody>
      </p:sp>
      <p:sp>
        <p:nvSpPr>
          <p:cNvPr id="16" name="Oval 15">
            <a:extLst>
              <a:ext uri="{FF2B5EF4-FFF2-40B4-BE49-F238E27FC236}">
                <a16:creationId xmlns:a16="http://schemas.microsoft.com/office/drawing/2014/main" id="{85368B0A-E3C5-9904-65E3-F0D2B308BD42}"/>
              </a:ext>
            </a:extLst>
          </p:cNvPr>
          <p:cNvSpPr/>
          <p:nvPr/>
        </p:nvSpPr>
        <p:spPr>
          <a:xfrm>
            <a:off x="666976" y="5989185"/>
            <a:ext cx="5723068" cy="8688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463500F-0304-1E7A-FA42-DECC044B135D}"/>
              </a:ext>
            </a:extLst>
          </p:cNvPr>
          <p:cNvSpPr txBox="1"/>
          <p:nvPr/>
        </p:nvSpPr>
        <p:spPr>
          <a:xfrm>
            <a:off x="1826320" y="3409115"/>
            <a:ext cx="938077" cy="1446550"/>
          </a:xfrm>
          <a:prstGeom prst="rect">
            <a:avLst/>
          </a:prstGeom>
          <a:noFill/>
        </p:spPr>
        <p:txBody>
          <a:bodyPr wrap="none" rtlCol="0">
            <a:spAutoFit/>
          </a:bodyPr>
          <a:lstStyle/>
          <a:p>
            <a:r>
              <a:rPr lang="en-US" sz="8800" dirty="0">
                <a:solidFill>
                  <a:srgbClr val="FF0000"/>
                </a:solidFill>
              </a:rPr>
              <a:t>X</a:t>
            </a:r>
          </a:p>
        </p:txBody>
      </p:sp>
      <p:sp>
        <p:nvSpPr>
          <p:cNvPr id="18" name="TextBox 17">
            <a:extLst>
              <a:ext uri="{FF2B5EF4-FFF2-40B4-BE49-F238E27FC236}">
                <a16:creationId xmlns:a16="http://schemas.microsoft.com/office/drawing/2014/main" id="{3723509C-E340-FF60-DCA0-DB0A22C59113}"/>
              </a:ext>
            </a:extLst>
          </p:cNvPr>
          <p:cNvSpPr txBox="1"/>
          <p:nvPr/>
        </p:nvSpPr>
        <p:spPr>
          <a:xfrm>
            <a:off x="3241939" y="3409115"/>
            <a:ext cx="938077" cy="1446550"/>
          </a:xfrm>
          <a:prstGeom prst="rect">
            <a:avLst/>
          </a:prstGeom>
          <a:noFill/>
        </p:spPr>
        <p:txBody>
          <a:bodyPr wrap="none" rtlCol="0">
            <a:spAutoFit/>
          </a:bodyPr>
          <a:lstStyle/>
          <a:p>
            <a:r>
              <a:rPr lang="en-US" sz="8800" dirty="0">
                <a:solidFill>
                  <a:srgbClr val="FF0000"/>
                </a:solidFill>
              </a:rPr>
              <a:t>X</a:t>
            </a:r>
          </a:p>
        </p:txBody>
      </p:sp>
      <p:sp>
        <p:nvSpPr>
          <p:cNvPr id="19" name="TextBox 18">
            <a:extLst>
              <a:ext uri="{FF2B5EF4-FFF2-40B4-BE49-F238E27FC236}">
                <a16:creationId xmlns:a16="http://schemas.microsoft.com/office/drawing/2014/main" id="{DE033773-F768-F1E4-BBD5-2E11E6F5B9F9}"/>
              </a:ext>
            </a:extLst>
          </p:cNvPr>
          <p:cNvSpPr txBox="1"/>
          <p:nvPr/>
        </p:nvSpPr>
        <p:spPr>
          <a:xfrm>
            <a:off x="4651331" y="3337581"/>
            <a:ext cx="938077" cy="1446550"/>
          </a:xfrm>
          <a:prstGeom prst="rect">
            <a:avLst/>
          </a:prstGeom>
          <a:noFill/>
        </p:spPr>
        <p:txBody>
          <a:bodyPr wrap="none" rtlCol="0">
            <a:spAutoFit/>
          </a:bodyPr>
          <a:lstStyle/>
          <a:p>
            <a:r>
              <a:rPr lang="en-US" sz="8800" dirty="0">
                <a:solidFill>
                  <a:srgbClr val="FF0000"/>
                </a:solidFill>
              </a:rPr>
              <a:t>X</a:t>
            </a:r>
          </a:p>
        </p:txBody>
      </p:sp>
      <p:sp>
        <p:nvSpPr>
          <p:cNvPr id="20" name="TextBox 19">
            <a:extLst>
              <a:ext uri="{FF2B5EF4-FFF2-40B4-BE49-F238E27FC236}">
                <a16:creationId xmlns:a16="http://schemas.microsoft.com/office/drawing/2014/main" id="{52628DB4-4A7F-8445-3C57-C1D0629D83C7}"/>
              </a:ext>
            </a:extLst>
          </p:cNvPr>
          <p:cNvSpPr txBox="1"/>
          <p:nvPr/>
        </p:nvSpPr>
        <p:spPr>
          <a:xfrm>
            <a:off x="1828114" y="4766375"/>
            <a:ext cx="938077" cy="1446550"/>
          </a:xfrm>
          <a:prstGeom prst="rect">
            <a:avLst/>
          </a:prstGeom>
          <a:noFill/>
        </p:spPr>
        <p:txBody>
          <a:bodyPr wrap="none" rtlCol="0">
            <a:spAutoFit/>
          </a:bodyPr>
          <a:lstStyle/>
          <a:p>
            <a:r>
              <a:rPr lang="en-US" sz="8800" dirty="0">
                <a:solidFill>
                  <a:srgbClr val="FF0000"/>
                </a:solidFill>
              </a:rPr>
              <a:t>X</a:t>
            </a:r>
          </a:p>
        </p:txBody>
      </p:sp>
      <p:sp>
        <p:nvSpPr>
          <p:cNvPr id="21" name="TextBox 20">
            <a:extLst>
              <a:ext uri="{FF2B5EF4-FFF2-40B4-BE49-F238E27FC236}">
                <a16:creationId xmlns:a16="http://schemas.microsoft.com/office/drawing/2014/main" id="{D9DBAFE7-9B11-EBDF-2B9E-549887956924}"/>
              </a:ext>
            </a:extLst>
          </p:cNvPr>
          <p:cNvSpPr txBox="1"/>
          <p:nvPr/>
        </p:nvSpPr>
        <p:spPr>
          <a:xfrm>
            <a:off x="3243733" y="4766375"/>
            <a:ext cx="938077" cy="1446550"/>
          </a:xfrm>
          <a:prstGeom prst="rect">
            <a:avLst/>
          </a:prstGeom>
          <a:noFill/>
        </p:spPr>
        <p:txBody>
          <a:bodyPr wrap="none" rtlCol="0">
            <a:spAutoFit/>
          </a:bodyPr>
          <a:lstStyle/>
          <a:p>
            <a:r>
              <a:rPr lang="en-US" sz="8800" dirty="0">
                <a:solidFill>
                  <a:srgbClr val="FF0000"/>
                </a:solidFill>
              </a:rPr>
              <a:t>X</a:t>
            </a:r>
          </a:p>
        </p:txBody>
      </p:sp>
      <p:sp>
        <p:nvSpPr>
          <p:cNvPr id="22" name="TextBox 21">
            <a:extLst>
              <a:ext uri="{FF2B5EF4-FFF2-40B4-BE49-F238E27FC236}">
                <a16:creationId xmlns:a16="http://schemas.microsoft.com/office/drawing/2014/main" id="{9BF20BC7-2568-08A8-7CB7-9906764523EF}"/>
              </a:ext>
            </a:extLst>
          </p:cNvPr>
          <p:cNvSpPr txBox="1"/>
          <p:nvPr/>
        </p:nvSpPr>
        <p:spPr>
          <a:xfrm>
            <a:off x="4653125" y="4694841"/>
            <a:ext cx="938077" cy="1446550"/>
          </a:xfrm>
          <a:prstGeom prst="rect">
            <a:avLst/>
          </a:prstGeom>
          <a:noFill/>
        </p:spPr>
        <p:txBody>
          <a:bodyPr wrap="none" rtlCol="0">
            <a:spAutoFit/>
          </a:bodyPr>
          <a:lstStyle/>
          <a:p>
            <a:r>
              <a:rPr lang="en-US" sz="8800" dirty="0">
                <a:solidFill>
                  <a:srgbClr val="FF0000"/>
                </a:solidFill>
              </a:rPr>
              <a:t>X</a:t>
            </a:r>
          </a:p>
        </p:txBody>
      </p:sp>
      <p:sp>
        <p:nvSpPr>
          <p:cNvPr id="25" name="TextBox 24">
            <a:extLst>
              <a:ext uri="{FF2B5EF4-FFF2-40B4-BE49-F238E27FC236}">
                <a16:creationId xmlns:a16="http://schemas.microsoft.com/office/drawing/2014/main" id="{19DB5583-344B-8DF7-E947-AC231509C525}"/>
              </a:ext>
            </a:extLst>
          </p:cNvPr>
          <p:cNvSpPr txBox="1"/>
          <p:nvPr/>
        </p:nvSpPr>
        <p:spPr>
          <a:xfrm>
            <a:off x="1571724" y="5942731"/>
            <a:ext cx="1290111" cy="923330"/>
          </a:xfrm>
          <a:prstGeom prst="rect">
            <a:avLst/>
          </a:prstGeom>
          <a:noFill/>
        </p:spPr>
        <p:txBody>
          <a:bodyPr wrap="square" rtlCol="0">
            <a:spAutoFit/>
          </a:bodyPr>
          <a:lstStyle/>
          <a:p>
            <a:r>
              <a:rPr lang="en-US" sz="5400" dirty="0">
                <a:solidFill>
                  <a:srgbClr val="FF0000"/>
                </a:solidFill>
              </a:rPr>
              <a:t>X</a:t>
            </a:r>
          </a:p>
        </p:txBody>
      </p:sp>
      <p:sp>
        <p:nvSpPr>
          <p:cNvPr id="26" name="TextBox 25">
            <a:extLst>
              <a:ext uri="{FF2B5EF4-FFF2-40B4-BE49-F238E27FC236}">
                <a16:creationId xmlns:a16="http://schemas.microsoft.com/office/drawing/2014/main" id="{024F274C-F33B-7000-8CCF-5112E7F95422}"/>
              </a:ext>
            </a:extLst>
          </p:cNvPr>
          <p:cNvSpPr txBox="1"/>
          <p:nvPr/>
        </p:nvSpPr>
        <p:spPr>
          <a:xfrm>
            <a:off x="3288556" y="5770608"/>
            <a:ext cx="1290111" cy="923330"/>
          </a:xfrm>
          <a:prstGeom prst="rect">
            <a:avLst/>
          </a:prstGeom>
          <a:noFill/>
        </p:spPr>
        <p:txBody>
          <a:bodyPr wrap="square" rtlCol="0">
            <a:spAutoFit/>
          </a:bodyPr>
          <a:lstStyle/>
          <a:p>
            <a:r>
              <a:rPr lang="en-US" sz="5400" dirty="0">
                <a:solidFill>
                  <a:srgbClr val="FF0000"/>
                </a:solidFill>
              </a:rPr>
              <a:t>X</a:t>
            </a:r>
          </a:p>
        </p:txBody>
      </p:sp>
      <p:sp>
        <p:nvSpPr>
          <p:cNvPr id="28" name="TextBox 27">
            <a:extLst>
              <a:ext uri="{FF2B5EF4-FFF2-40B4-BE49-F238E27FC236}">
                <a16:creationId xmlns:a16="http://schemas.microsoft.com/office/drawing/2014/main" id="{5FA71A3E-FFF8-51E1-1CA3-111396BA0506}"/>
              </a:ext>
            </a:extLst>
          </p:cNvPr>
          <p:cNvSpPr txBox="1"/>
          <p:nvPr/>
        </p:nvSpPr>
        <p:spPr>
          <a:xfrm>
            <a:off x="7122441" y="5942731"/>
            <a:ext cx="3573286" cy="830997"/>
          </a:xfrm>
          <a:prstGeom prst="rect">
            <a:avLst/>
          </a:prstGeom>
          <a:noFill/>
        </p:spPr>
        <p:txBody>
          <a:bodyPr wrap="none" rtlCol="0">
            <a:spAutoFit/>
          </a:bodyPr>
          <a:lstStyle/>
          <a:p>
            <a:r>
              <a:rPr lang="en-US" sz="2400" dirty="0">
                <a:solidFill>
                  <a:srgbClr val="FF0000"/>
                </a:solidFill>
              </a:rPr>
              <a:t>- </a:t>
            </a:r>
            <a:r>
              <a:rPr lang="en-US" sz="2400" dirty="0" err="1">
                <a:solidFill>
                  <a:srgbClr val="FF0000"/>
                </a:solidFill>
              </a:rPr>
              <a:t>opportunistische</a:t>
            </a:r>
            <a:r>
              <a:rPr lang="en-US" sz="2400" dirty="0">
                <a:solidFill>
                  <a:srgbClr val="FF0000"/>
                </a:solidFill>
              </a:rPr>
              <a:t> </a:t>
            </a:r>
            <a:r>
              <a:rPr lang="en-US" sz="2400" dirty="0" err="1">
                <a:solidFill>
                  <a:srgbClr val="FF0000"/>
                </a:solidFill>
              </a:rPr>
              <a:t>infecties</a:t>
            </a:r>
            <a:endParaRPr lang="en-US" sz="2400" dirty="0">
              <a:solidFill>
                <a:srgbClr val="FF0000"/>
              </a:solidFill>
            </a:endParaRPr>
          </a:p>
          <a:p>
            <a:r>
              <a:rPr lang="en-US" sz="2400" dirty="0">
                <a:solidFill>
                  <a:srgbClr val="FF0000"/>
                </a:solidFill>
              </a:rPr>
              <a:t>- </a:t>
            </a:r>
            <a:r>
              <a:rPr lang="en-US" sz="2400" dirty="0" err="1">
                <a:solidFill>
                  <a:srgbClr val="FF0000"/>
                </a:solidFill>
              </a:rPr>
              <a:t>bepaalde</a:t>
            </a:r>
            <a:r>
              <a:rPr lang="en-US" sz="2400" dirty="0">
                <a:solidFill>
                  <a:srgbClr val="FF0000"/>
                </a:solidFill>
              </a:rPr>
              <a:t> </a:t>
            </a:r>
            <a:r>
              <a:rPr lang="en-US" sz="2400" dirty="0" err="1">
                <a:solidFill>
                  <a:srgbClr val="FF0000"/>
                </a:solidFill>
              </a:rPr>
              <a:t>kankers</a:t>
            </a:r>
            <a:endParaRPr lang="en-US" sz="2400" dirty="0">
              <a:solidFill>
                <a:srgbClr val="FF0000"/>
              </a:solidFill>
            </a:endParaRPr>
          </a:p>
        </p:txBody>
      </p:sp>
      <p:sp>
        <p:nvSpPr>
          <p:cNvPr id="3" name="Right Arrow 2">
            <a:extLst>
              <a:ext uri="{FF2B5EF4-FFF2-40B4-BE49-F238E27FC236}">
                <a16:creationId xmlns:a16="http://schemas.microsoft.com/office/drawing/2014/main" id="{E1B5AD57-30A8-6E5A-3FA1-52A2CFDCB11D}"/>
              </a:ext>
            </a:extLst>
          </p:cNvPr>
          <p:cNvSpPr/>
          <p:nvPr/>
        </p:nvSpPr>
        <p:spPr>
          <a:xfrm>
            <a:off x="6557814" y="6259210"/>
            <a:ext cx="396857" cy="328762"/>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8115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Afbeelding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89865" y="989705"/>
            <a:ext cx="9368469" cy="586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hthoek 2"/>
          <p:cNvSpPr>
            <a:spLocks noChangeArrowheads="1"/>
          </p:cNvSpPr>
          <p:nvPr/>
        </p:nvSpPr>
        <p:spPr bwMode="auto">
          <a:xfrm>
            <a:off x="9415348" y="6390512"/>
            <a:ext cx="26132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0" fontAlgn="base" hangingPunct="0">
              <a:spcBef>
                <a:spcPct val="0"/>
              </a:spcBef>
              <a:spcAft>
                <a:spcPct val="0"/>
              </a:spcAft>
              <a:buFontTx/>
              <a:buNone/>
            </a:pPr>
            <a:r>
              <a:rPr lang="nl-BE" altLang="nl-BE" sz="1400" dirty="0">
                <a:solidFill>
                  <a:srgbClr val="000000"/>
                </a:solidFill>
                <a:latin typeface="Calibri" panose="020F0502020204030204" pitchFamily="34" charset="0"/>
                <a:cs typeface="Calibri" panose="020F0502020204030204" pitchFamily="34" charset="0"/>
              </a:rPr>
              <a:t>N Engl J Med 1993;328(5):327-35</a:t>
            </a:r>
          </a:p>
        </p:txBody>
      </p:sp>
      <p:sp>
        <p:nvSpPr>
          <p:cNvPr id="3" name="Rectangle 2">
            <a:extLst>
              <a:ext uri="{FF2B5EF4-FFF2-40B4-BE49-F238E27FC236}">
                <a16:creationId xmlns:a16="http://schemas.microsoft.com/office/drawing/2014/main" id="{788DC09B-DC34-3C41-7387-D161CE08702F}"/>
              </a:ext>
            </a:extLst>
          </p:cNvPr>
          <p:cNvSpPr txBox="1">
            <a:spLocks noChangeArrowheads="1"/>
          </p:cNvSpPr>
          <p:nvPr/>
        </p:nvSpPr>
        <p:spPr>
          <a:xfrm>
            <a:off x="1191786" y="468152"/>
            <a:ext cx="9831874"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err="1">
                <a:solidFill>
                  <a:srgbClr val="1974CF"/>
                </a:solidFill>
                <a:latin typeface="Calibri" panose="020F0502020204030204" pitchFamily="34" charset="0"/>
                <a:cs typeface="Calibri" panose="020F0502020204030204" pitchFamily="34" charset="0"/>
              </a:rPr>
              <a:t>Pathofysiology</a:t>
            </a:r>
            <a:r>
              <a:rPr lang="en-US" altLang="nl-BE" sz="3200" dirty="0">
                <a:solidFill>
                  <a:srgbClr val="1974CF"/>
                </a:solidFill>
                <a:latin typeface="Calibri" panose="020F0502020204030204" pitchFamily="34" charset="0"/>
                <a:cs typeface="Calibri" panose="020F0502020204030204" pitchFamily="34" charset="0"/>
              </a:rPr>
              <a:t> </a:t>
            </a:r>
          </a:p>
        </p:txBody>
      </p:sp>
      <p:grpSp>
        <p:nvGrpSpPr>
          <p:cNvPr id="11" name="Group 10">
            <a:extLst>
              <a:ext uri="{FF2B5EF4-FFF2-40B4-BE49-F238E27FC236}">
                <a16:creationId xmlns:a16="http://schemas.microsoft.com/office/drawing/2014/main" id="{D0E5E088-E381-58A0-7811-6EC3BC42BCF3}"/>
              </a:ext>
            </a:extLst>
          </p:cNvPr>
          <p:cNvGrpSpPr/>
          <p:nvPr/>
        </p:nvGrpSpPr>
        <p:grpSpPr>
          <a:xfrm>
            <a:off x="164387" y="2536005"/>
            <a:ext cx="1754223" cy="2120657"/>
            <a:chOff x="164387" y="2536005"/>
            <a:chExt cx="1754223" cy="2120657"/>
          </a:xfrm>
        </p:grpSpPr>
        <p:pic>
          <p:nvPicPr>
            <p:cNvPr id="2" name="Picture 3" descr="figure_4.5.jpg">
              <a:extLst>
                <a:ext uri="{FF2B5EF4-FFF2-40B4-BE49-F238E27FC236}">
                  <a16:creationId xmlns:a16="http://schemas.microsoft.com/office/drawing/2014/main" id="{76BE0355-F18F-839C-7B02-75144A3533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8090"/>
            <a:stretch/>
          </p:blipFill>
          <p:spPr bwMode="auto">
            <a:xfrm>
              <a:off x="260114" y="2628610"/>
              <a:ext cx="1658496" cy="20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8D1DA5EF-AECD-A798-500C-7350F31D50A5}"/>
                </a:ext>
              </a:extLst>
            </p:cNvPr>
            <p:cNvGrpSpPr/>
            <p:nvPr/>
          </p:nvGrpSpPr>
          <p:grpSpPr>
            <a:xfrm>
              <a:off x="164387" y="2536005"/>
              <a:ext cx="562739" cy="1008579"/>
              <a:chOff x="164387" y="2536005"/>
              <a:chExt cx="562739" cy="1008579"/>
            </a:xfrm>
          </p:grpSpPr>
          <p:sp>
            <p:nvSpPr>
              <p:cNvPr id="4" name="Rectangle 3">
                <a:extLst>
                  <a:ext uri="{FF2B5EF4-FFF2-40B4-BE49-F238E27FC236}">
                    <a16:creationId xmlns:a16="http://schemas.microsoft.com/office/drawing/2014/main" id="{4DD0A77B-DA57-53A9-CD28-2889F5BA6C37}"/>
                  </a:ext>
                </a:extLst>
              </p:cNvPr>
              <p:cNvSpPr/>
              <p:nvPr/>
            </p:nvSpPr>
            <p:spPr>
              <a:xfrm>
                <a:off x="164387" y="2784297"/>
                <a:ext cx="359595" cy="76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041A48-8BB3-8025-78F8-6A2448365B0B}"/>
                  </a:ext>
                </a:extLst>
              </p:cNvPr>
              <p:cNvSpPr/>
              <p:nvPr/>
            </p:nvSpPr>
            <p:spPr>
              <a:xfrm>
                <a:off x="367531" y="2536005"/>
                <a:ext cx="359595" cy="76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a:extLst>
              <a:ext uri="{FF2B5EF4-FFF2-40B4-BE49-F238E27FC236}">
                <a16:creationId xmlns:a16="http://schemas.microsoft.com/office/drawing/2014/main" id="{97004B9A-9FD0-978B-B396-ED464427860C}"/>
              </a:ext>
            </a:extLst>
          </p:cNvPr>
          <p:cNvSpPr txBox="1"/>
          <p:nvPr/>
        </p:nvSpPr>
        <p:spPr>
          <a:xfrm>
            <a:off x="9911137" y="5283520"/>
            <a:ext cx="2280863" cy="584775"/>
          </a:xfrm>
          <a:prstGeom prst="rect">
            <a:avLst/>
          </a:prstGeom>
          <a:noFill/>
          <a:ln>
            <a:noFill/>
          </a:ln>
        </p:spPr>
        <p:txBody>
          <a:bodyPr wrap="square" rtlCol="0">
            <a:spAutoFit/>
          </a:bodyPr>
          <a:lstStyle/>
          <a:p>
            <a:pPr algn="ctr"/>
            <a:r>
              <a:rPr lang="en-US" sz="1600" dirty="0" err="1"/>
              <a:t>Viremie</a:t>
            </a:r>
            <a:r>
              <a:rPr lang="en-US" sz="1600" dirty="0"/>
              <a:t> = </a:t>
            </a:r>
            <a:r>
              <a:rPr lang="en-US" sz="1600" dirty="0" err="1"/>
              <a:t>hoeveelheid</a:t>
            </a:r>
            <a:r>
              <a:rPr lang="en-US" sz="1600" dirty="0"/>
              <a:t> </a:t>
            </a:r>
          </a:p>
          <a:p>
            <a:pPr algn="ctr"/>
            <a:r>
              <a:rPr lang="en-US" sz="1600" dirty="0"/>
              <a:t> </a:t>
            </a:r>
            <a:r>
              <a:rPr lang="en-US" sz="1600" dirty="0" err="1"/>
              <a:t>virale</a:t>
            </a:r>
            <a:r>
              <a:rPr lang="en-US" sz="1600" dirty="0"/>
              <a:t> </a:t>
            </a:r>
            <a:r>
              <a:rPr lang="en-US" sz="1600" dirty="0" err="1"/>
              <a:t>partikels</a:t>
            </a:r>
            <a:r>
              <a:rPr lang="en-US" sz="1600" dirty="0"/>
              <a:t> in </a:t>
            </a:r>
            <a:r>
              <a:rPr lang="en-US" sz="1600" dirty="0" err="1"/>
              <a:t>bloed</a:t>
            </a:r>
            <a:r>
              <a:rPr lang="en-US" sz="1600" dirty="0"/>
              <a:t>)</a:t>
            </a:r>
          </a:p>
        </p:txBody>
      </p:sp>
    </p:spTree>
    <p:extLst>
      <p:ext uri="{BB962C8B-B14F-4D97-AF65-F5344CB8AC3E}">
        <p14:creationId xmlns:p14="http://schemas.microsoft.com/office/powerpoint/2010/main" val="1095911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821398" y="1566459"/>
            <a:ext cx="9796732" cy="3046988"/>
          </a:xfrm>
          <a:prstGeom prst="rect">
            <a:avLst/>
          </a:prstGeom>
        </p:spPr>
        <p:txBody>
          <a:bodyPr wrap="square">
            <a:spAutoFit/>
          </a:bodyPr>
          <a:lstStyle/>
          <a:p>
            <a:r>
              <a:rPr lang="en-US" sz="2400" b="0" i="0" dirty="0">
                <a:effectLst/>
                <a:latin typeface="Calibri" panose="020F0502020204030204" pitchFamily="34" charset="0"/>
                <a:cs typeface="Calibri" panose="020F0502020204030204" pitchFamily="34" charset="0"/>
              </a:rPr>
              <a:t>Acquired immunodeficiency syndrome (AIDS) is defined as :</a:t>
            </a:r>
          </a:p>
          <a:p>
            <a:endParaRPr lang="en-US" sz="2400" b="0" i="0" dirty="0">
              <a:effectLst/>
              <a:latin typeface="Calibri" panose="020F0502020204030204" pitchFamily="34" charset="0"/>
              <a:cs typeface="Calibri" panose="020F0502020204030204" pitchFamily="34" charset="0"/>
            </a:endParaRPr>
          </a:p>
          <a:p>
            <a:r>
              <a:rPr lang="en-US" sz="2400" b="0" i="0" dirty="0">
                <a:effectLst/>
                <a:latin typeface="Calibri" panose="020F0502020204030204" pitchFamily="34" charset="0"/>
                <a:cs typeface="Calibri" panose="020F0502020204030204" pitchFamily="34" charset="0"/>
              </a:rPr>
              <a:t>an HIV infection </a:t>
            </a:r>
          </a:p>
          <a:p>
            <a:endParaRPr lang="en-US" sz="2400" b="0" i="0" dirty="0">
              <a:effectLst/>
              <a:latin typeface="Calibri" panose="020F0502020204030204" pitchFamily="34" charset="0"/>
              <a:cs typeface="Calibri" panose="020F0502020204030204" pitchFamily="34" charset="0"/>
            </a:endParaRPr>
          </a:p>
          <a:p>
            <a:r>
              <a:rPr lang="en-US" sz="2400" b="1" i="0" dirty="0">
                <a:effectLst/>
                <a:latin typeface="Calibri" panose="020F0502020204030204" pitchFamily="34" charset="0"/>
                <a:cs typeface="Calibri" panose="020F0502020204030204" pitchFamily="34" charset="0"/>
              </a:rPr>
              <a:t>PLUS</a:t>
            </a:r>
          </a:p>
          <a:p>
            <a:r>
              <a:rPr lang="en-US" sz="2400" b="0" i="0" dirty="0">
                <a:effectLst/>
                <a:latin typeface="Calibri" panose="020F0502020204030204" pitchFamily="34" charset="0"/>
                <a:cs typeface="Calibri" panose="020F0502020204030204" pitchFamily="34" charset="0"/>
              </a:rPr>
              <a:t> </a:t>
            </a:r>
          </a:p>
          <a:p>
            <a:pPr marL="285750" indent="-285750">
              <a:buFontTx/>
              <a:buChar char="-"/>
            </a:pPr>
            <a:r>
              <a:rPr lang="en-US" sz="2400" b="0" i="0" u="sng" dirty="0">
                <a:effectLst/>
                <a:latin typeface="Calibri" panose="020F0502020204030204" pitchFamily="34" charset="0"/>
                <a:cs typeface="Calibri" panose="020F0502020204030204" pitchFamily="34" charset="0"/>
              </a:rPr>
              <a:t>either</a:t>
            </a:r>
            <a:r>
              <a:rPr lang="en-US" sz="2400" b="0" i="0" dirty="0">
                <a:effectLst/>
                <a:latin typeface="Calibri" panose="020F0502020204030204" pitchFamily="34" charset="0"/>
                <a:cs typeface="Calibri" panose="020F0502020204030204" pitchFamily="34" charset="0"/>
              </a:rPr>
              <a:t> a CD4</a:t>
            </a:r>
            <a:r>
              <a:rPr lang="en-US" sz="2400" b="0" i="0" baseline="30000" dirty="0">
                <a:effectLst/>
                <a:latin typeface="Calibri" panose="020F0502020204030204" pitchFamily="34" charset="0"/>
                <a:cs typeface="Calibri" panose="020F0502020204030204" pitchFamily="34" charset="0"/>
              </a:rPr>
              <a:t>+</a:t>
            </a:r>
            <a:r>
              <a:rPr lang="en-US" sz="2400" b="0" i="0" dirty="0">
                <a:effectLst/>
                <a:latin typeface="Calibri" panose="020F0502020204030204" pitchFamily="34" charset="0"/>
                <a:cs typeface="Calibri" panose="020F0502020204030204" pitchFamily="34" charset="0"/>
              </a:rPr>
              <a:t> T cell count below 200 cells per µL </a:t>
            </a:r>
          </a:p>
          <a:p>
            <a:pPr marL="285750" indent="-285750">
              <a:buFontTx/>
              <a:buChar char="-"/>
            </a:pPr>
            <a:r>
              <a:rPr lang="en-US" sz="2400" b="0" i="0" u="sng" dirty="0">
                <a:effectLst/>
                <a:latin typeface="Calibri" panose="020F0502020204030204" pitchFamily="34" charset="0"/>
                <a:cs typeface="Calibri" panose="020F0502020204030204" pitchFamily="34" charset="0"/>
              </a:rPr>
              <a:t>or</a:t>
            </a:r>
            <a:r>
              <a:rPr lang="en-US" sz="2400" b="0" i="0" dirty="0">
                <a:effectLst/>
                <a:latin typeface="Calibri" panose="020F0502020204030204" pitchFamily="34" charset="0"/>
                <a:cs typeface="Calibri" panose="020F0502020204030204" pitchFamily="34" charset="0"/>
              </a:rPr>
              <a:t> the occurrence of specific diseases associated with HIV infection</a:t>
            </a:r>
            <a:endParaRPr lang="nl-BE" sz="2400" dirty="0">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9A536408-8086-F228-C22E-0C30F465801F}"/>
              </a:ext>
            </a:extLst>
          </p:cNvPr>
          <p:cNvSpPr txBox="1">
            <a:spLocks noChangeArrowheads="1"/>
          </p:cNvSpPr>
          <p:nvPr/>
        </p:nvSpPr>
        <p:spPr>
          <a:xfrm>
            <a:off x="1191786" y="468152"/>
            <a:ext cx="9831874"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a:solidFill>
                  <a:srgbClr val="1974CF"/>
                </a:solidFill>
                <a:latin typeface="Calibri" panose="020F0502020204030204" pitchFamily="34" charset="0"/>
                <a:cs typeface="Calibri" panose="020F0502020204030204" pitchFamily="34" charset="0"/>
              </a:rPr>
              <a:t>Definition of AIDS</a:t>
            </a:r>
          </a:p>
        </p:txBody>
      </p:sp>
    </p:spTree>
    <p:extLst>
      <p:ext uri="{BB962C8B-B14F-4D97-AF65-F5344CB8AC3E}">
        <p14:creationId xmlns:p14="http://schemas.microsoft.com/office/powerpoint/2010/main" val="17522221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Afbeelding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89865" y="989705"/>
            <a:ext cx="9368469" cy="586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hthoek 2"/>
          <p:cNvSpPr>
            <a:spLocks noChangeArrowheads="1"/>
          </p:cNvSpPr>
          <p:nvPr/>
        </p:nvSpPr>
        <p:spPr bwMode="auto">
          <a:xfrm>
            <a:off x="9415348" y="6390512"/>
            <a:ext cx="26132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0" fontAlgn="base" hangingPunct="0">
              <a:spcBef>
                <a:spcPct val="0"/>
              </a:spcBef>
              <a:spcAft>
                <a:spcPct val="0"/>
              </a:spcAft>
              <a:buFontTx/>
              <a:buNone/>
            </a:pPr>
            <a:r>
              <a:rPr lang="nl-BE" altLang="nl-BE" sz="1400" dirty="0">
                <a:solidFill>
                  <a:srgbClr val="000000"/>
                </a:solidFill>
                <a:latin typeface="Calibri" panose="020F0502020204030204" pitchFamily="34" charset="0"/>
                <a:cs typeface="Calibri" panose="020F0502020204030204" pitchFamily="34" charset="0"/>
              </a:rPr>
              <a:t>N Engl J Med 1993;328(5):327-35</a:t>
            </a:r>
          </a:p>
        </p:txBody>
      </p:sp>
      <p:cxnSp>
        <p:nvCxnSpPr>
          <p:cNvPr id="10" name="Straight Connector 9">
            <a:extLst>
              <a:ext uri="{FF2B5EF4-FFF2-40B4-BE49-F238E27FC236}">
                <a16:creationId xmlns:a16="http://schemas.microsoft.com/office/drawing/2014/main" id="{194F7C28-6BAB-2069-33C5-FD676EF7E3D5}"/>
              </a:ext>
            </a:extLst>
          </p:cNvPr>
          <p:cNvCxnSpPr>
            <a:cxnSpLocks/>
          </p:cNvCxnSpPr>
          <p:nvPr/>
        </p:nvCxnSpPr>
        <p:spPr>
          <a:xfrm>
            <a:off x="2528047" y="5360352"/>
            <a:ext cx="6777318" cy="0"/>
          </a:xfrm>
          <a:prstGeom prst="line">
            <a:avLst/>
          </a:prstGeom>
          <a:ln w="38100">
            <a:solidFill>
              <a:srgbClr val="FD01FE"/>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68E19B1-F659-7D9F-DB72-603F67CCD220}"/>
              </a:ext>
            </a:extLst>
          </p:cNvPr>
          <p:cNvSpPr/>
          <p:nvPr/>
        </p:nvSpPr>
        <p:spPr>
          <a:xfrm>
            <a:off x="2140305" y="5195946"/>
            <a:ext cx="387742" cy="311972"/>
          </a:xfrm>
          <a:prstGeom prst="ellipse">
            <a:avLst/>
          </a:prstGeom>
          <a:solidFill>
            <a:srgbClr val="FD01FE">
              <a:alpha val="305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185D2A26-578C-5EC9-42BE-18F00D29B6BF}"/>
              </a:ext>
            </a:extLst>
          </p:cNvPr>
          <p:cNvSpPr txBox="1">
            <a:spLocks noChangeArrowheads="1"/>
          </p:cNvSpPr>
          <p:nvPr/>
        </p:nvSpPr>
        <p:spPr>
          <a:xfrm>
            <a:off x="1191786" y="468152"/>
            <a:ext cx="9831874"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err="1">
                <a:solidFill>
                  <a:srgbClr val="1974CF"/>
                </a:solidFill>
                <a:latin typeface="Calibri" panose="020F0502020204030204" pitchFamily="34" charset="0"/>
                <a:cs typeface="Calibri" panose="020F0502020204030204" pitchFamily="34" charset="0"/>
              </a:rPr>
              <a:t>Pathofysiology</a:t>
            </a:r>
            <a:r>
              <a:rPr lang="en-US" altLang="nl-BE" sz="3200" dirty="0">
                <a:solidFill>
                  <a:srgbClr val="1974CF"/>
                </a:solidFill>
                <a:latin typeface="Calibri" panose="020F0502020204030204" pitchFamily="34" charset="0"/>
                <a:cs typeface="Calibri" panose="020F0502020204030204" pitchFamily="34" charset="0"/>
              </a:rPr>
              <a:t> </a:t>
            </a:r>
          </a:p>
        </p:txBody>
      </p:sp>
      <p:grpSp>
        <p:nvGrpSpPr>
          <p:cNvPr id="4" name="Group 3">
            <a:extLst>
              <a:ext uri="{FF2B5EF4-FFF2-40B4-BE49-F238E27FC236}">
                <a16:creationId xmlns:a16="http://schemas.microsoft.com/office/drawing/2014/main" id="{E76A07A5-2907-FB6C-E5B4-F9CED400E027}"/>
              </a:ext>
            </a:extLst>
          </p:cNvPr>
          <p:cNvGrpSpPr/>
          <p:nvPr/>
        </p:nvGrpSpPr>
        <p:grpSpPr>
          <a:xfrm>
            <a:off x="164387" y="2536005"/>
            <a:ext cx="1754223" cy="2120657"/>
            <a:chOff x="164387" y="2536005"/>
            <a:chExt cx="1754223" cy="2120657"/>
          </a:xfrm>
        </p:grpSpPr>
        <p:pic>
          <p:nvPicPr>
            <p:cNvPr id="7" name="Picture 3" descr="figure_4.5.jpg">
              <a:extLst>
                <a:ext uri="{FF2B5EF4-FFF2-40B4-BE49-F238E27FC236}">
                  <a16:creationId xmlns:a16="http://schemas.microsoft.com/office/drawing/2014/main" id="{F008E380-A40A-F5DD-AAC2-F9F29CD11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8090"/>
            <a:stretch/>
          </p:blipFill>
          <p:spPr bwMode="auto">
            <a:xfrm>
              <a:off x="260114" y="2628610"/>
              <a:ext cx="1658496" cy="20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C799A609-2E7F-3D29-47FB-B70FD6F47C96}"/>
                </a:ext>
              </a:extLst>
            </p:cNvPr>
            <p:cNvGrpSpPr/>
            <p:nvPr/>
          </p:nvGrpSpPr>
          <p:grpSpPr>
            <a:xfrm>
              <a:off x="164387" y="2536005"/>
              <a:ext cx="562739" cy="1008579"/>
              <a:chOff x="164387" y="2536005"/>
              <a:chExt cx="562739" cy="1008579"/>
            </a:xfrm>
          </p:grpSpPr>
          <p:sp>
            <p:nvSpPr>
              <p:cNvPr id="11" name="Rectangle 10">
                <a:extLst>
                  <a:ext uri="{FF2B5EF4-FFF2-40B4-BE49-F238E27FC236}">
                    <a16:creationId xmlns:a16="http://schemas.microsoft.com/office/drawing/2014/main" id="{CDB3BA3D-6183-A003-D9D2-2C4F85EF74EC}"/>
                  </a:ext>
                </a:extLst>
              </p:cNvPr>
              <p:cNvSpPr/>
              <p:nvPr/>
            </p:nvSpPr>
            <p:spPr>
              <a:xfrm>
                <a:off x="164387" y="2784297"/>
                <a:ext cx="359595" cy="76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32A559-6560-D7DF-BE79-FB3B3A9EDF8F}"/>
                  </a:ext>
                </a:extLst>
              </p:cNvPr>
              <p:cNvSpPr/>
              <p:nvPr/>
            </p:nvSpPr>
            <p:spPr>
              <a:xfrm>
                <a:off x="367531" y="2536005"/>
                <a:ext cx="359595" cy="76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90ACDA7D-740E-023F-3E61-73014B366E93}"/>
              </a:ext>
            </a:extLst>
          </p:cNvPr>
          <p:cNvSpPr txBox="1"/>
          <p:nvPr/>
        </p:nvSpPr>
        <p:spPr>
          <a:xfrm>
            <a:off x="1593001" y="5138586"/>
            <a:ext cx="470000" cy="369332"/>
          </a:xfrm>
          <a:prstGeom prst="rect">
            <a:avLst/>
          </a:prstGeom>
          <a:noFill/>
        </p:spPr>
        <p:txBody>
          <a:bodyPr wrap="none" rtlCol="0">
            <a:spAutoFit/>
          </a:bodyPr>
          <a:lstStyle/>
          <a:p>
            <a:r>
              <a:rPr lang="en-US" b="1" dirty="0">
                <a:solidFill>
                  <a:srgbClr val="EC03FB"/>
                </a:solidFill>
              </a:rPr>
              <a:t>OR</a:t>
            </a:r>
          </a:p>
        </p:txBody>
      </p:sp>
    </p:spTree>
    <p:extLst>
      <p:ext uri="{BB962C8B-B14F-4D97-AF65-F5344CB8AC3E}">
        <p14:creationId xmlns:p14="http://schemas.microsoft.com/office/powerpoint/2010/main" val="16941611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Afbeelding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89865" y="989705"/>
            <a:ext cx="9368469" cy="586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hthoek 2"/>
          <p:cNvSpPr>
            <a:spLocks noChangeArrowheads="1"/>
          </p:cNvSpPr>
          <p:nvPr/>
        </p:nvSpPr>
        <p:spPr bwMode="auto">
          <a:xfrm>
            <a:off x="9415348" y="6390512"/>
            <a:ext cx="26132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0" fontAlgn="base" hangingPunct="0">
              <a:spcBef>
                <a:spcPct val="0"/>
              </a:spcBef>
              <a:spcAft>
                <a:spcPct val="0"/>
              </a:spcAft>
              <a:buFontTx/>
              <a:buNone/>
            </a:pPr>
            <a:r>
              <a:rPr lang="nl-BE" altLang="nl-BE" sz="1400" dirty="0">
                <a:solidFill>
                  <a:srgbClr val="000000"/>
                </a:solidFill>
                <a:latin typeface="Calibri" panose="020F0502020204030204" pitchFamily="34" charset="0"/>
                <a:cs typeface="Calibri" panose="020F0502020204030204" pitchFamily="34" charset="0"/>
              </a:rPr>
              <a:t>N Engl J Med 1993;328(5):327-35</a:t>
            </a:r>
          </a:p>
        </p:txBody>
      </p:sp>
      <p:cxnSp>
        <p:nvCxnSpPr>
          <p:cNvPr id="10" name="Straight Connector 9">
            <a:extLst>
              <a:ext uri="{FF2B5EF4-FFF2-40B4-BE49-F238E27FC236}">
                <a16:creationId xmlns:a16="http://schemas.microsoft.com/office/drawing/2014/main" id="{194F7C28-6BAB-2069-33C5-FD676EF7E3D5}"/>
              </a:ext>
            </a:extLst>
          </p:cNvPr>
          <p:cNvCxnSpPr>
            <a:cxnSpLocks/>
          </p:cNvCxnSpPr>
          <p:nvPr/>
        </p:nvCxnSpPr>
        <p:spPr>
          <a:xfrm>
            <a:off x="2528047" y="5360352"/>
            <a:ext cx="6777318" cy="0"/>
          </a:xfrm>
          <a:prstGeom prst="line">
            <a:avLst/>
          </a:prstGeom>
          <a:ln w="38100">
            <a:solidFill>
              <a:srgbClr val="FD01FE"/>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68E19B1-F659-7D9F-DB72-603F67CCD220}"/>
              </a:ext>
            </a:extLst>
          </p:cNvPr>
          <p:cNvSpPr/>
          <p:nvPr/>
        </p:nvSpPr>
        <p:spPr>
          <a:xfrm>
            <a:off x="2140305" y="5195946"/>
            <a:ext cx="387742" cy="311972"/>
          </a:xfrm>
          <a:prstGeom prst="ellipse">
            <a:avLst/>
          </a:prstGeom>
          <a:solidFill>
            <a:srgbClr val="FD01FE">
              <a:alpha val="305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185D2A26-578C-5EC9-42BE-18F00D29B6BF}"/>
              </a:ext>
            </a:extLst>
          </p:cNvPr>
          <p:cNvSpPr txBox="1">
            <a:spLocks noChangeArrowheads="1"/>
          </p:cNvSpPr>
          <p:nvPr/>
        </p:nvSpPr>
        <p:spPr>
          <a:xfrm>
            <a:off x="1191786" y="468152"/>
            <a:ext cx="9831874" cy="443198"/>
          </a:xfrm>
          <a:prstGeom prst="rect">
            <a:avLst/>
          </a:prstGeom>
        </p:spPr>
        <p:txBody>
          <a:bodyPr vert="horz" wrap="square" lIns="0" tIns="0" rIns="0" bIns="0" numCol="1" rtlCol="0" anchor="b"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nl-BE" sz="3200" dirty="0" err="1">
                <a:solidFill>
                  <a:srgbClr val="1974CF"/>
                </a:solidFill>
                <a:latin typeface="Calibri" panose="020F0502020204030204" pitchFamily="34" charset="0"/>
                <a:cs typeface="Calibri" panose="020F0502020204030204" pitchFamily="34" charset="0"/>
              </a:rPr>
              <a:t>Pathofysiology</a:t>
            </a:r>
            <a:r>
              <a:rPr lang="en-US" altLang="nl-BE" sz="3200" dirty="0">
                <a:solidFill>
                  <a:srgbClr val="1974CF"/>
                </a:solidFill>
                <a:latin typeface="Calibri" panose="020F0502020204030204" pitchFamily="34" charset="0"/>
                <a:cs typeface="Calibri" panose="020F0502020204030204" pitchFamily="34" charset="0"/>
              </a:rPr>
              <a:t> </a:t>
            </a:r>
          </a:p>
        </p:txBody>
      </p:sp>
      <p:grpSp>
        <p:nvGrpSpPr>
          <p:cNvPr id="4" name="Group 3">
            <a:extLst>
              <a:ext uri="{FF2B5EF4-FFF2-40B4-BE49-F238E27FC236}">
                <a16:creationId xmlns:a16="http://schemas.microsoft.com/office/drawing/2014/main" id="{E76A07A5-2907-FB6C-E5B4-F9CED400E027}"/>
              </a:ext>
            </a:extLst>
          </p:cNvPr>
          <p:cNvGrpSpPr/>
          <p:nvPr/>
        </p:nvGrpSpPr>
        <p:grpSpPr>
          <a:xfrm>
            <a:off x="164387" y="2536005"/>
            <a:ext cx="1754223" cy="2120657"/>
            <a:chOff x="164387" y="2536005"/>
            <a:chExt cx="1754223" cy="2120657"/>
          </a:xfrm>
        </p:grpSpPr>
        <p:pic>
          <p:nvPicPr>
            <p:cNvPr id="7" name="Picture 3" descr="figure_4.5.jpg">
              <a:extLst>
                <a:ext uri="{FF2B5EF4-FFF2-40B4-BE49-F238E27FC236}">
                  <a16:creationId xmlns:a16="http://schemas.microsoft.com/office/drawing/2014/main" id="{F008E380-A40A-F5DD-AAC2-F9F29CD115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8090"/>
            <a:stretch/>
          </p:blipFill>
          <p:spPr bwMode="auto">
            <a:xfrm>
              <a:off x="260114" y="2628610"/>
              <a:ext cx="1658496" cy="202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C799A609-2E7F-3D29-47FB-B70FD6F47C96}"/>
                </a:ext>
              </a:extLst>
            </p:cNvPr>
            <p:cNvGrpSpPr/>
            <p:nvPr/>
          </p:nvGrpSpPr>
          <p:grpSpPr>
            <a:xfrm>
              <a:off x="164387" y="2536005"/>
              <a:ext cx="562739" cy="1008579"/>
              <a:chOff x="164387" y="2536005"/>
              <a:chExt cx="562739" cy="1008579"/>
            </a:xfrm>
          </p:grpSpPr>
          <p:sp>
            <p:nvSpPr>
              <p:cNvPr id="11" name="Rectangle 10">
                <a:extLst>
                  <a:ext uri="{FF2B5EF4-FFF2-40B4-BE49-F238E27FC236}">
                    <a16:creationId xmlns:a16="http://schemas.microsoft.com/office/drawing/2014/main" id="{CDB3BA3D-6183-A003-D9D2-2C4F85EF74EC}"/>
                  </a:ext>
                </a:extLst>
              </p:cNvPr>
              <p:cNvSpPr/>
              <p:nvPr/>
            </p:nvSpPr>
            <p:spPr>
              <a:xfrm>
                <a:off x="164387" y="2784297"/>
                <a:ext cx="359595" cy="76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32A559-6560-D7DF-BE79-FB3B3A9EDF8F}"/>
                  </a:ext>
                </a:extLst>
              </p:cNvPr>
              <p:cNvSpPr/>
              <p:nvPr/>
            </p:nvSpPr>
            <p:spPr>
              <a:xfrm>
                <a:off x="367531" y="2536005"/>
                <a:ext cx="359595" cy="76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TextBox 12">
            <a:extLst>
              <a:ext uri="{FF2B5EF4-FFF2-40B4-BE49-F238E27FC236}">
                <a16:creationId xmlns:a16="http://schemas.microsoft.com/office/drawing/2014/main" id="{90ACDA7D-740E-023F-3E61-73014B366E93}"/>
              </a:ext>
            </a:extLst>
          </p:cNvPr>
          <p:cNvSpPr txBox="1"/>
          <p:nvPr/>
        </p:nvSpPr>
        <p:spPr>
          <a:xfrm>
            <a:off x="1593001" y="5138586"/>
            <a:ext cx="470000" cy="369332"/>
          </a:xfrm>
          <a:prstGeom prst="rect">
            <a:avLst/>
          </a:prstGeom>
          <a:noFill/>
        </p:spPr>
        <p:txBody>
          <a:bodyPr wrap="none" rtlCol="0">
            <a:spAutoFit/>
          </a:bodyPr>
          <a:lstStyle/>
          <a:p>
            <a:r>
              <a:rPr lang="en-US" b="1" dirty="0">
                <a:solidFill>
                  <a:srgbClr val="EC03FB"/>
                </a:solidFill>
              </a:rPr>
              <a:t>OR</a:t>
            </a:r>
          </a:p>
        </p:txBody>
      </p:sp>
      <p:sp>
        <p:nvSpPr>
          <p:cNvPr id="2" name="TextBox 1">
            <a:extLst>
              <a:ext uri="{FF2B5EF4-FFF2-40B4-BE49-F238E27FC236}">
                <a16:creationId xmlns:a16="http://schemas.microsoft.com/office/drawing/2014/main" id="{B0D60982-CADE-1E0A-8959-966EC77C36AC}"/>
              </a:ext>
            </a:extLst>
          </p:cNvPr>
          <p:cNvSpPr txBox="1"/>
          <p:nvPr/>
        </p:nvSpPr>
        <p:spPr>
          <a:xfrm>
            <a:off x="8060455" y="468152"/>
            <a:ext cx="3282994" cy="646331"/>
          </a:xfrm>
          <a:prstGeom prst="rect">
            <a:avLst/>
          </a:prstGeom>
          <a:noFill/>
        </p:spPr>
        <p:txBody>
          <a:bodyPr wrap="square" rtlCol="0">
            <a:spAutoFit/>
          </a:bodyPr>
          <a:lstStyle/>
          <a:p>
            <a:pPr algn="ctr"/>
            <a:r>
              <a:rPr lang="en-US" b="1" dirty="0">
                <a:solidFill>
                  <a:srgbClr val="EC03FB"/>
                </a:solidFill>
              </a:rPr>
              <a:t>OR disease specific </a:t>
            </a:r>
            <a:r>
              <a:rPr lang="en-US" b="1" dirty="0" err="1">
                <a:solidFill>
                  <a:srgbClr val="EC03FB"/>
                </a:solidFill>
              </a:rPr>
              <a:t>synptoms</a:t>
            </a:r>
            <a:r>
              <a:rPr lang="en-US" b="1" dirty="0">
                <a:solidFill>
                  <a:srgbClr val="EC03FB"/>
                </a:solidFill>
              </a:rPr>
              <a:t> </a:t>
            </a:r>
          </a:p>
          <a:p>
            <a:pPr algn="ctr"/>
            <a:r>
              <a:rPr lang="en-US" b="1" dirty="0">
                <a:solidFill>
                  <a:srgbClr val="EC03FB"/>
                </a:solidFill>
              </a:rPr>
              <a:t>(see few slides down)</a:t>
            </a:r>
          </a:p>
        </p:txBody>
      </p:sp>
    </p:spTree>
    <p:extLst>
      <p:ext uri="{BB962C8B-B14F-4D97-AF65-F5344CB8AC3E}">
        <p14:creationId xmlns:p14="http://schemas.microsoft.com/office/powerpoint/2010/main" val="28113224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4.6"/>
</p:tagLst>
</file>

<file path=ppt/tags/tag2.xml><?xml version="1.0" encoding="utf-8"?>
<p:tagLst xmlns:a="http://schemas.openxmlformats.org/drawingml/2006/main" xmlns:r="http://schemas.openxmlformats.org/officeDocument/2006/relationships" xmlns:p="http://schemas.openxmlformats.org/presentationml/2006/main">
  <p:tag name="TIMING" val="|21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9372</TotalTime>
  <Words>18775</Words>
  <Application>Microsoft Office PowerPoint</Application>
  <PresentationFormat>Breedbeeld</PresentationFormat>
  <Paragraphs>2957</Paragraphs>
  <Slides>170</Slides>
  <Notes>145</Notes>
  <HiddenSlides>0</HiddenSlides>
  <MMClips>2</MMClips>
  <ScaleCrop>false</ScaleCrop>
  <HeadingPairs>
    <vt:vector size="8" baseType="variant">
      <vt:variant>
        <vt:lpstr>Gebruikte lettertypen</vt:lpstr>
      </vt:variant>
      <vt:variant>
        <vt:i4>5</vt:i4>
      </vt:variant>
      <vt:variant>
        <vt:lpstr>Thema</vt:lpstr>
      </vt:variant>
      <vt:variant>
        <vt:i4>1</vt:i4>
      </vt:variant>
      <vt:variant>
        <vt:lpstr>Ingesloten OLE-bronprogramma's</vt:lpstr>
      </vt:variant>
      <vt:variant>
        <vt:i4>1</vt:i4>
      </vt:variant>
      <vt:variant>
        <vt:lpstr>Diatitels</vt:lpstr>
      </vt:variant>
      <vt:variant>
        <vt:i4>170</vt:i4>
      </vt:variant>
    </vt:vector>
  </HeadingPairs>
  <TitlesOfParts>
    <vt:vector size="177" baseType="lpstr">
      <vt:lpstr>arial</vt:lpstr>
      <vt:lpstr>arial</vt:lpstr>
      <vt:lpstr>Calibri</vt:lpstr>
      <vt:lpstr>Times New Roman</vt:lpstr>
      <vt:lpstr>Wingdings</vt:lpstr>
      <vt:lpstr>Office Theme</vt:lpstr>
      <vt:lpstr>Bitmapafbeelding</vt:lpstr>
      <vt:lpstr>PowerPoint-presentatie</vt:lpstr>
      <vt:lpstr>PowerPoint-presentatie</vt:lpstr>
      <vt:lpstr>Chapter 3: Inflammation and Tissue Repair   Chapter 4: Altered Immunity  Chapter 5: Infection    Alleen kennen wat er in de les wordt gezegd  In principe staat alles op de dia's  Nadeel: een aantal "busy slides"</vt:lpstr>
      <vt:lpstr>PowerPoint-presentatie</vt:lpstr>
      <vt:lpstr>Lines of Defense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Application of the Concepts of Alterations in Immunity</vt:lpstr>
      <vt:lpstr>Acquired Immunodeficiency Syndrome (AIDS)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Treatment</vt:lpstr>
      <vt:lpstr>PowerPoint-presentatie</vt:lpstr>
      <vt:lpstr>PowerPoint-presentatie</vt:lpstr>
      <vt:lpstr>PowerPoint-presentatie</vt:lpstr>
      <vt:lpstr>PowerPoint-presentatie</vt:lpstr>
      <vt:lpstr>PowerPoint-presentatie</vt:lpstr>
      <vt:lpstr>PowerPoint-presentatie</vt:lpstr>
      <vt:lpstr>PowerPoint-presentatie</vt:lpstr>
      <vt:lpstr>Anaphylactic Reaction Clinical Manifestations</vt:lpstr>
      <vt:lpstr>Anaphylactic Reaction Clinical Manifestations</vt:lpstr>
      <vt:lpstr>Anaphylactic Reaction Clinical Manifestations</vt:lpstr>
      <vt:lpstr>Anaphylactic Reaction  Diagnostic Criteria</vt:lpstr>
      <vt:lpstr>Anaphylactic Reaction  Treatment</vt:lpstr>
      <vt:lpstr>PowerPoint-presentatie</vt:lpstr>
      <vt:lpstr>Pathophysiology: A Clinical Approach   Chapter 5: Infection</vt:lpstr>
      <vt:lpstr>PowerPoint-presentatie</vt:lpstr>
      <vt:lpstr>PowerPoint-presentatie</vt:lpstr>
      <vt:lpstr>Lines of Defense</vt:lpstr>
      <vt:lpstr>Infection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Toepassing van concepten Virale hepatitis</vt:lpstr>
      <vt:lpstr>Viral Hepatitis</vt:lpstr>
      <vt:lpstr>Viral Hepatitis  Pathophysiology</vt:lpstr>
      <vt:lpstr>Viral Hepatitis  Pathophysiology</vt:lpstr>
      <vt:lpstr>Viral Hepatitis Types</vt:lpstr>
      <vt:lpstr>Acute Viral Hepatitis  Clinical Manifestations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Viral Hepatitis</vt:lpstr>
      <vt:lpstr>Viral Hepatitis</vt:lpstr>
      <vt:lpstr>Viral Hepatitis  Treatment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Rik Hendrickx</cp:lastModifiedBy>
  <cp:revision>348</cp:revision>
  <cp:lastPrinted>2024-02-17T16:40:31Z</cp:lastPrinted>
  <dcterms:created xsi:type="dcterms:W3CDTF">2024-02-16T12:41:49Z</dcterms:created>
  <dcterms:modified xsi:type="dcterms:W3CDTF">2024-02-29T19:35:24Z</dcterms:modified>
</cp:coreProperties>
</file>